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326" r:id="rId2"/>
    <p:sldId id="291" r:id="rId3"/>
    <p:sldId id="292" r:id="rId4"/>
    <p:sldId id="323" r:id="rId5"/>
    <p:sldId id="296" r:id="rId6"/>
    <p:sldId id="322" r:id="rId7"/>
    <p:sldId id="309" r:id="rId8"/>
    <p:sldId id="324" r:id="rId9"/>
    <p:sldId id="318" r:id="rId10"/>
    <p:sldId id="319" r:id="rId11"/>
  </p:sldIdLst>
  <p:sldSz cx="13322300" cy="7467600"/>
  <p:notesSz cx="9926638" cy="6797675"/>
  <p:embeddedFontLst>
    <p:embeddedFont>
      <p:font typeface="Angsana New" pitchFamily="18" charset="-34"/>
      <p:regular r:id="rId14"/>
      <p:bold r:id="rId15"/>
      <p:italic r:id="rId16"/>
      <p:boldItalic r:id="rId17"/>
    </p:embeddedFont>
    <p:embeddedFont>
      <p:font typeface="Cordia New" pitchFamily="34" charset="-34"/>
      <p:regular r:id="rId18"/>
      <p:bold r:id="rId19"/>
      <p:italic r:id="rId20"/>
      <p:boldItalic r:id="rId21"/>
    </p:embeddedFont>
    <p:embeddedFont>
      <p:font typeface="AngsanaUPC" pitchFamily="18" charset="-34"/>
      <p:regular r:id="rId22"/>
      <p:bold r:id="rId23"/>
      <p:italic r:id="rId24"/>
      <p:boldItalic r:id="rId25"/>
    </p:embeddedFont>
    <p:embeddedFont>
      <p:font typeface="Calibri" pitchFamily="34" charset="0"/>
      <p:regular r:id="rId26"/>
      <p:bold r:id="rId27"/>
      <p:italic r:id="rId28"/>
      <p:boldItalic r:id="rId29"/>
    </p:embeddedFont>
    <p:embeddedFont>
      <p:font typeface="TH Sarabun New" pitchFamily="34" charset="-34"/>
      <p:regular r:id="rId30"/>
      <p:bold r:id="rId31"/>
      <p:italic r:id="rId32"/>
      <p:boldItalic r:id="rId33"/>
    </p:embeddedFont>
  </p:embeddedFontLst>
  <p:defaultTextStyle>
    <a:defPPr>
      <a:defRPr lang="th-TH"/>
    </a:defPPr>
    <a:lvl1pPr marL="0" algn="l" defTabSz="1187988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1pPr>
    <a:lvl2pPr marL="593994" algn="l" defTabSz="1187988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2pPr>
    <a:lvl3pPr marL="1187988" algn="l" defTabSz="1187988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3pPr>
    <a:lvl4pPr marL="1781983" algn="l" defTabSz="1187988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4pPr>
    <a:lvl5pPr marL="2375977" algn="l" defTabSz="1187988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5pPr>
    <a:lvl6pPr marL="2969971" algn="l" defTabSz="1187988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6pPr>
    <a:lvl7pPr marL="3563965" algn="l" defTabSz="1187988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7pPr>
    <a:lvl8pPr marL="4157960" algn="l" defTabSz="1187988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8pPr>
    <a:lvl9pPr marL="4751954" algn="l" defTabSz="1187988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Wannakarn Boonyok" initials="WB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AD52F"/>
    <a:srgbClr val="F7820D"/>
    <a:srgbClr val="82644E"/>
    <a:srgbClr val="00823B"/>
    <a:srgbClr val="91BFDB"/>
    <a:srgbClr val="FED23B"/>
    <a:srgbClr val="FB9205"/>
    <a:srgbClr val="E51E25"/>
    <a:srgbClr val="CEBCAE"/>
    <a:srgbClr val="C1E9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192" autoAdjust="0"/>
    <p:restoredTop sz="94660"/>
  </p:normalViewPr>
  <p:slideViewPr>
    <p:cSldViewPr snapToGrid="0" showGuides="1">
      <p:cViewPr varScale="1">
        <p:scale>
          <a:sx n="63" d="100"/>
          <a:sy n="63" d="100"/>
        </p:scale>
        <p:origin x="-528" y="-72"/>
      </p:cViewPr>
      <p:guideLst>
        <p:guide orient="horz" pos="2352"/>
        <p:guide pos="419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45005" cy="450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handoutMaster" Target="handoutMasters/handout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21" Type="http://schemas.openxmlformats.org/officeDocument/2006/relationships/font" Target="fonts/font8.fntdata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3" Type="http://schemas.openxmlformats.org/officeDocument/2006/relationships/font" Target="fonts/font20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32" Type="http://schemas.openxmlformats.org/officeDocument/2006/relationships/font" Target="fonts/font19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31" Type="http://schemas.openxmlformats.org/officeDocument/2006/relationships/font" Target="fonts/font1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font" Target="fonts/font17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4302442" cy="3401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21949" y="0"/>
            <a:ext cx="4302442" cy="3401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E6FAC5-F745-40C0-ADAD-5E17D322EB25}" type="datetimeFigureOut">
              <a:rPr lang="en-US" smtClean="0"/>
              <a:t>14/09/2019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6456398"/>
            <a:ext cx="4302442" cy="3401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21949" y="6456398"/>
            <a:ext cx="4302442" cy="3401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720892-220C-42DC-AD7C-9FF28B62B2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5302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1543" cy="33988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22798" y="0"/>
            <a:ext cx="4301543" cy="33988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AE21980-6D6E-41E6-9B87-CE82BDA2C158}" type="datetimeFigureOut">
              <a:rPr lang="th-TH" smtClean="0"/>
              <a:t>14/09/62</a:t>
            </a:fld>
            <a:endParaRPr lang="th-T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689225" y="509588"/>
            <a:ext cx="4548188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th-T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2664" y="3228895"/>
            <a:ext cx="7941310" cy="3058954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456612"/>
            <a:ext cx="4301543" cy="339884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22798" y="6456612"/>
            <a:ext cx="4301543" cy="339884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9DC3DCE-ABB4-4315-955F-B07EF0EAE0D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933313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ภาพนิ่ง 3"/>
          <p:cNvSpPr txBox="1"/>
          <p:nvPr/>
        </p:nvSpPr>
        <p:spPr>
          <a:xfrm>
            <a:off x="5622791" y="6456607"/>
            <a:ext cx="4301543" cy="339884"/>
          </a:xfrm>
          <a:prstGeom prst="rect">
            <a:avLst/>
          </a:prstGeom>
          <a:noFill/>
          <a:ln>
            <a:noFill/>
          </a:ln>
        </p:spPr>
        <p:txBody>
          <a:bodyPr vert="horz" wrap="square" lIns="93177" tIns="46589" rIns="93177" bIns="46589" anchor="b" anchorCtr="0" compatLnSpc="1"/>
          <a:lstStyle/>
          <a:p>
            <a:pPr algn="r" defTabSz="931774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E8627D65-1B76-4933-84BE-FA6175666090}" type="slidenum">
              <a:pPr algn="r" defTabSz="931774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</a:t>
            </a:fld>
            <a:endParaRPr lang="th-TH" sz="1200">
              <a:solidFill>
                <a:srgbClr val="000000"/>
              </a:solidFill>
              <a:latin typeface="Calibri"/>
              <a:cs typeface="Cordia New"/>
            </a:endParaRPr>
          </a:p>
        </p:txBody>
      </p:sp>
    </p:spTree>
    <p:extLst>
      <p:ext uri="{BB962C8B-B14F-4D97-AF65-F5344CB8AC3E}">
        <p14:creationId xmlns:p14="http://schemas.microsoft.com/office/powerpoint/2010/main" val="13840460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A5CF2-37C2-45BA-A5A1-7F1FC0D91701}" type="slidenum">
              <a:rPr lang="th-TH" smtClean="0"/>
              <a:t>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791678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A5CF2-37C2-45BA-A5A1-7F1FC0D91701}" type="slidenum">
              <a:rPr lang="th-TH" smtClean="0"/>
              <a:t>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791678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A5CF2-37C2-45BA-A5A1-7F1FC0D91701}" type="slidenum">
              <a:rPr lang="th-TH" smtClean="0"/>
              <a:t>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791678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A5CF2-37C2-45BA-A5A1-7F1FC0D91701}" type="slidenum">
              <a:rPr lang="th-TH" smtClean="0"/>
              <a:t>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791678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A5CF2-37C2-45BA-A5A1-7F1FC0D91701}" type="slidenum">
              <a:rPr lang="th-TH" smtClean="0"/>
              <a:t>7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791678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A5CF2-37C2-45BA-A5A1-7F1FC0D91701}" type="slidenum">
              <a:rPr lang="th-TH" smtClean="0"/>
              <a:t>8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791678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A5CF2-37C2-45BA-A5A1-7F1FC0D91701}" type="slidenum">
              <a:rPr lang="th-TH" smtClean="0"/>
              <a:t>9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791678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A5CF2-37C2-45BA-A5A1-7F1FC0D91701}" type="slidenum">
              <a:rPr lang="th-TH" smtClean="0"/>
              <a:t>10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79167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9173" y="2319797"/>
            <a:ext cx="11323955" cy="160069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98345" y="4231640"/>
            <a:ext cx="9325610" cy="190838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939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879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7819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3759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9699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563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157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7519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4E432-E285-4356-96C5-8842C42F5553}" type="datetimeFigureOut">
              <a:rPr lang="th-TH" smtClean="0"/>
              <a:t>14/09/62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83F26-6358-490C-B628-F2C95670722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819498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4E432-E285-4356-96C5-8842C42F5553}" type="datetimeFigureOut">
              <a:rPr lang="th-TH" smtClean="0"/>
              <a:t>14/09/62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83F26-6358-490C-B628-F2C95670722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261285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58667" y="299051"/>
            <a:ext cx="2997518" cy="637166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66115" y="299051"/>
            <a:ext cx="8770514" cy="637166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4E432-E285-4356-96C5-8842C42F5553}" type="datetimeFigureOut">
              <a:rPr lang="th-TH" smtClean="0"/>
              <a:t>14/09/62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83F26-6358-490C-B628-F2C95670722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548821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4E432-E285-4356-96C5-8842C42F5553}" type="datetimeFigureOut">
              <a:rPr lang="th-TH" smtClean="0"/>
              <a:t>14/09/62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83F26-6358-490C-B628-F2C95670722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049100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2370" y="4798625"/>
            <a:ext cx="11323955" cy="1483148"/>
          </a:xfrm>
        </p:spPr>
        <p:txBody>
          <a:bodyPr anchor="t"/>
          <a:lstStyle>
            <a:lvl1pPr algn="l">
              <a:defRPr sz="5200" b="1" cap="all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2370" y="3165088"/>
            <a:ext cx="11323955" cy="1633537"/>
          </a:xfrm>
        </p:spPr>
        <p:txBody>
          <a:bodyPr anchor="b"/>
          <a:lstStyle>
            <a:lvl1pPr marL="0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1pPr>
            <a:lvl2pPr marL="593994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2pPr>
            <a:lvl3pPr marL="1187988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78198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4pPr>
            <a:lvl5pPr marL="23759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5pPr>
            <a:lvl6pPr marL="296997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6pPr>
            <a:lvl7pPr marL="356396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7pPr>
            <a:lvl8pPr marL="415796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8pPr>
            <a:lvl9pPr marL="47519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4E432-E285-4356-96C5-8842C42F5553}" type="datetimeFigureOut">
              <a:rPr lang="th-TH" smtClean="0"/>
              <a:t>14/09/62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83F26-6358-490C-B628-F2C95670722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53520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66115" y="1742440"/>
            <a:ext cx="5884016" cy="4928271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2169" y="1742440"/>
            <a:ext cx="5884016" cy="4928271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4E432-E285-4356-96C5-8842C42F5553}" type="datetimeFigureOut">
              <a:rPr lang="th-TH" smtClean="0"/>
              <a:t>14/09/62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83F26-6358-490C-B628-F2C95670722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435133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6115" y="1671567"/>
            <a:ext cx="5886329" cy="696630"/>
          </a:xfrm>
        </p:spPr>
        <p:txBody>
          <a:bodyPr anchor="b"/>
          <a:lstStyle>
            <a:lvl1pPr marL="0" indent="0">
              <a:buNone/>
              <a:defRPr sz="3100" b="1"/>
            </a:lvl1pPr>
            <a:lvl2pPr marL="593994" indent="0">
              <a:buNone/>
              <a:defRPr sz="2600" b="1"/>
            </a:lvl2pPr>
            <a:lvl3pPr marL="1187988" indent="0">
              <a:buNone/>
              <a:defRPr sz="2300" b="1"/>
            </a:lvl3pPr>
            <a:lvl4pPr marL="1781983" indent="0">
              <a:buNone/>
              <a:defRPr sz="2100" b="1"/>
            </a:lvl4pPr>
            <a:lvl5pPr marL="2375977" indent="0">
              <a:buNone/>
              <a:defRPr sz="2100" b="1"/>
            </a:lvl5pPr>
            <a:lvl6pPr marL="2969971" indent="0">
              <a:buNone/>
              <a:defRPr sz="2100" b="1"/>
            </a:lvl6pPr>
            <a:lvl7pPr marL="3563965" indent="0">
              <a:buNone/>
              <a:defRPr sz="2100" b="1"/>
            </a:lvl7pPr>
            <a:lvl8pPr marL="4157960" indent="0">
              <a:buNone/>
              <a:defRPr sz="2100" b="1"/>
            </a:lvl8pPr>
            <a:lvl9pPr marL="4751954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6115" y="2368197"/>
            <a:ext cx="5886329" cy="4302514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767544" y="1671567"/>
            <a:ext cx="5888642" cy="696630"/>
          </a:xfrm>
        </p:spPr>
        <p:txBody>
          <a:bodyPr anchor="b"/>
          <a:lstStyle>
            <a:lvl1pPr marL="0" indent="0">
              <a:buNone/>
              <a:defRPr sz="3100" b="1"/>
            </a:lvl1pPr>
            <a:lvl2pPr marL="593994" indent="0">
              <a:buNone/>
              <a:defRPr sz="2600" b="1"/>
            </a:lvl2pPr>
            <a:lvl3pPr marL="1187988" indent="0">
              <a:buNone/>
              <a:defRPr sz="2300" b="1"/>
            </a:lvl3pPr>
            <a:lvl4pPr marL="1781983" indent="0">
              <a:buNone/>
              <a:defRPr sz="2100" b="1"/>
            </a:lvl4pPr>
            <a:lvl5pPr marL="2375977" indent="0">
              <a:buNone/>
              <a:defRPr sz="2100" b="1"/>
            </a:lvl5pPr>
            <a:lvl6pPr marL="2969971" indent="0">
              <a:buNone/>
              <a:defRPr sz="2100" b="1"/>
            </a:lvl6pPr>
            <a:lvl7pPr marL="3563965" indent="0">
              <a:buNone/>
              <a:defRPr sz="2100" b="1"/>
            </a:lvl7pPr>
            <a:lvl8pPr marL="4157960" indent="0">
              <a:buNone/>
              <a:defRPr sz="2100" b="1"/>
            </a:lvl8pPr>
            <a:lvl9pPr marL="4751954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767544" y="2368197"/>
            <a:ext cx="5888642" cy="4302514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4E432-E285-4356-96C5-8842C42F5553}" type="datetimeFigureOut">
              <a:rPr lang="th-TH" smtClean="0"/>
              <a:t>14/09/62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83F26-6358-490C-B628-F2C95670722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493659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4E432-E285-4356-96C5-8842C42F5553}" type="datetimeFigureOut">
              <a:rPr lang="th-TH" smtClean="0"/>
              <a:t>14/09/62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83F26-6358-490C-B628-F2C95670722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60214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4E432-E285-4356-96C5-8842C42F5553}" type="datetimeFigureOut">
              <a:rPr lang="th-TH" smtClean="0"/>
              <a:t>14/09/62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83F26-6358-490C-B628-F2C95670722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605851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6116" y="297321"/>
            <a:ext cx="4382945" cy="1265343"/>
          </a:xfrm>
        </p:spPr>
        <p:txBody>
          <a:bodyPr anchor="b"/>
          <a:lstStyle>
            <a:lvl1pPr algn="l">
              <a:defRPr sz="26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08649" y="297322"/>
            <a:ext cx="7447536" cy="6373390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1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6116" y="1562665"/>
            <a:ext cx="4382945" cy="5108046"/>
          </a:xfrm>
        </p:spPr>
        <p:txBody>
          <a:bodyPr/>
          <a:lstStyle>
            <a:lvl1pPr marL="0" indent="0">
              <a:buNone/>
              <a:defRPr sz="1800"/>
            </a:lvl1pPr>
            <a:lvl2pPr marL="593994" indent="0">
              <a:buNone/>
              <a:defRPr sz="1600"/>
            </a:lvl2pPr>
            <a:lvl3pPr marL="1187988" indent="0">
              <a:buNone/>
              <a:defRPr sz="1300"/>
            </a:lvl3pPr>
            <a:lvl4pPr marL="1781983" indent="0">
              <a:buNone/>
              <a:defRPr sz="1200"/>
            </a:lvl4pPr>
            <a:lvl5pPr marL="2375977" indent="0">
              <a:buNone/>
              <a:defRPr sz="1200"/>
            </a:lvl5pPr>
            <a:lvl6pPr marL="2969971" indent="0">
              <a:buNone/>
              <a:defRPr sz="1200"/>
            </a:lvl6pPr>
            <a:lvl7pPr marL="3563965" indent="0">
              <a:buNone/>
              <a:defRPr sz="1200"/>
            </a:lvl7pPr>
            <a:lvl8pPr marL="4157960" indent="0">
              <a:buNone/>
              <a:defRPr sz="1200"/>
            </a:lvl8pPr>
            <a:lvl9pPr marL="4751954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4E432-E285-4356-96C5-8842C42F5553}" type="datetimeFigureOut">
              <a:rPr lang="th-TH" smtClean="0"/>
              <a:t>14/09/62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83F26-6358-490C-B628-F2C95670722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826082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1264" y="5227320"/>
            <a:ext cx="7993380" cy="617115"/>
          </a:xfrm>
        </p:spPr>
        <p:txBody>
          <a:bodyPr anchor="b"/>
          <a:lstStyle>
            <a:lvl1pPr algn="l">
              <a:defRPr sz="26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11264" y="667244"/>
            <a:ext cx="7993380" cy="4480560"/>
          </a:xfrm>
        </p:spPr>
        <p:txBody>
          <a:bodyPr/>
          <a:lstStyle>
            <a:lvl1pPr marL="0" indent="0">
              <a:buNone/>
              <a:defRPr sz="4200"/>
            </a:lvl1pPr>
            <a:lvl2pPr marL="593994" indent="0">
              <a:buNone/>
              <a:defRPr sz="3600"/>
            </a:lvl2pPr>
            <a:lvl3pPr marL="1187988" indent="0">
              <a:buNone/>
              <a:defRPr sz="3100"/>
            </a:lvl3pPr>
            <a:lvl4pPr marL="1781983" indent="0">
              <a:buNone/>
              <a:defRPr sz="2600"/>
            </a:lvl4pPr>
            <a:lvl5pPr marL="2375977" indent="0">
              <a:buNone/>
              <a:defRPr sz="2600"/>
            </a:lvl5pPr>
            <a:lvl6pPr marL="2969971" indent="0">
              <a:buNone/>
              <a:defRPr sz="2600"/>
            </a:lvl6pPr>
            <a:lvl7pPr marL="3563965" indent="0">
              <a:buNone/>
              <a:defRPr sz="2600"/>
            </a:lvl7pPr>
            <a:lvl8pPr marL="4157960" indent="0">
              <a:buNone/>
              <a:defRPr sz="2600"/>
            </a:lvl8pPr>
            <a:lvl9pPr marL="4751954" indent="0">
              <a:buNone/>
              <a:defRPr sz="2600"/>
            </a:lvl9pPr>
          </a:lstStyle>
          <a:p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11264" y="5844435"/>
            <a:ext cx="7993380" cy="876405"/>
          </a:xfrm>
        </p:spPr>
        <p:txBody>
          <a:bodyPr/>
          <a:lstStyle>
            <a:lvl1pPr marL="0" indent="0">
              <a:buNone/>
              <a:defRPr sz="1800"/>
            </a:lvl1pPr>
            <a:lvl2pPr marL="593994" indent="0">
              <a:buNone/>
              <a:defRPr sz="1600"/>
            </a:lvl2pPr>
            <a:lvl3pPr marL="1187988" indent="0">
              <a:buNone/>
              <a:defRPr sz="1300"/>
            </a:lvl3pPr>
            <a:lvl4pPr marL="1781983" indent="0">
              <a:buNone/>
              <a:defRPr sz="1200"/>
            </a:lvl4pPr>
            <a:lvl5pPr marL="2375977" indent="0">
              <a:buNone/>
              <a:defRPr sz="1200"/>
            </a:lvl5pPr>
            <a:lvl6pPr marL="2969971" indent="0">
              <a:buNone/>
              <a:defRPr sz="1200"/>
            </a:lvl6pPr>
            <a:lvl7pPr marL="3563965" indent="0">
              <a:buNone/>
              <a:defRPr sz="1200"/>
            </a:lvl7pPr>
            <a:lvl8pPr marL="4157960" indent="0">
              <a:buNone/>
              <a:defRPr sz="1200"/>
            </a:lvl8pPr>
            <a:lvl9pPr marL="4751954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4E432-E285-4356-96C5-8842C42F5553}" type="datetimeFigureOut">
              <a:rPr lang="th-TH" smtClean="0"/>
              <a:t>14/09/62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83F26-6358-490C-B628-F2C95670722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741740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66115" y="299050"/>
            <a:ext cx="11990070" cy="1244600"/>
          </a:xfrm>
          <a:prstGeom prst="rect">
            <a:avLst/>
          </a:prstGeom>
        </p:spPr>
        <p:txBody>
          <a:bodyPr vert="horz" lIns="118799" tIns="59399" rIns="118799" bIns="59399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6115" y="1742440"/>
            <a:ext cx="11990070" cy="4928271"/>
          </a:xfrm>
          <a:prstGeom prst="rect">
            <a:avLst/>
          </a:prstGeom>
        </p:spPr>
        <p:txBody>
          <a:bodyPr vert="horz" lIns="118799" tIns="59399" rIns="118799" bIns="5939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6115" y="6921359"/>
            <a:ext cx="3108537" cy="397581"/>
          </a:xfrm>
          <a:prstGeom prst="rect">
            <a:avLst/>
          </a:prstGeom>
        </p:spPr>
        <p:txBody>
          <a:bodyPr vert="horz" lIns="118799" tIns="59399" rIns="118799" bIns="59399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D4E432-E285-4356-96C5-8842C42F5553}" type="datetimeFigureOut">
              <a:rPr lang="th-TH" smtClean="0"/>
              <a:t>14/09/62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51786" y="6921359"/>
            <a:ext cx="4218728" cy="397581"/>
          </a:xfrm>
          <a:prstGeom prst="rect">
            <a:avLst/>
          </a:prstGeom>
        </p:spPr>
        <p:txBody>
          <a:bodyPr vert="horz" lIns="118799" tIns="59399" rIns="118799" bIns="59399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547648" y="6921359"/>
            <a:ext cx="3108537" cy="397581"/>
          </a:xfrm>
          <a:prstGeom prst="rect">
            <a:avLst/>
          </a:prstGeom>
        </p:spPr>
        <p:txBody>
          <a:bodyPr vert="horz" lIns="118799" tIns="59399" rIns="118799" bIns="59399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F83F26-6358-490C-B628-F2C95670722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41456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187988" rtl="0" eaLnBrk="1" latinLnBrk="0" hangingPunct="1">
        <a:spcBef>
          <a:spcPct val="0"/>
        </a:spcBef>
        <a:buNone/>
        <a:defRPr sz="57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45496" indent="-445496" algn="l" defTabSz="1187988" rtl="0" eaLnBrk="1" latinLnBrk="0" hangingPunct="1">
        <a:spcBef>
          <a:spcPct val="20000"/>
        </a:spcBef>
        <a:buFont typeface="Arial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965241" indent="-371246" algn="l" defTabSz="1187988" rtl="0" eaLnBrk="1" latinLnBrk="0" hangingPunct="1">
        <a:spcBef>
          <a:spcPct val="20000"/>
        </a:spcBef>
        <a:buFont typeface="Arial" pitchFamily="34" charset="0"/>
        <a:buChar char="–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484986" indent="-296997" algn="l" defTabSz="1187988" rtl="0" eaLnBrk="1" latinLnBrk="0" hangingPunct="1">
        <a:spcBef>
          <a:spcPct val="20000"/>
        </a:spcBef>
        <a:buFont typeface="Arial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3pPr>
      <a:lvl4pPr marL="2078980" indent="-296997" algn="l" defTabSz="1187988" rtl="0" eaLnBrk="1" latinLnBrk="0" hangingPunct="1">
        <a:spcBef>
          <a:spcPct val="20000"/>
        </a:spcBef>
        <a:buFont typeface="Arial" pitchFamily="34" charset="0"/>
        <a:buChar char="–"/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72974" indent="-296997" algn="l" defTabSz="1187988" rtl="0" eaLnBrk="1" latinLnBrk="0" hangingPunct="1">
        <a:spcBef>
          <a:spcPct val="20000"/>
        </a:spcBef>
        <a:buFont typeface="Arial" pitchFamily="34" charset="0"/>
        <a:buChar char="»"/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66968" indent="-296997" algn="l" defTabSz="1187988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860963" indent="-296997" algn="l" defTabSz="1187988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454957" indent="-296997" algn="l" defTabSz="1187988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048951" indent="-296997" algn="l" defTabSz="1187988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1187988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593994" algn="l" defTabSz="1187988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187988" algn="l" defTabSz="1187988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1781983" algn="l" defTabSz="1187988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2375977" algn="l" defTabSz="1187988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2969971" algn="l" defTabSz="1187988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3563965" algn="l" defTabSz="1187988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4157960" algn="l" defTabSz="1187988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4751954" algn="l" defTabSz="1187988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&#3627;&#3609;&#3656;&#3623;&#3618;3_&#3585;&#3634;&#3619;&#3592;&#3633;&#3604;&#3585;&#3634;&#3619;&#3652;&#3615;&#3621;&#3660;&#3629;&#3618;&#3656;&#3634;&#3591;&#3617;&#3637;&#3619;&#3632;&#3610;&#3610;.pptx" TargetMode="External"/><Relationship Id="rId3" Type="http://schemas.openxmlformats.org/officeDocument/2006/relationships/image" Target="../media/image2.png"/><Relationship Id="rId7" Type="http://schemas.openxmlformats.org/officeDocument/2006/relationships/hyperlink" Target="&#3627;&#3609;&#3656;&#3623;&#3618;2_&#3585;&#3634;&#3619;&#3605;&#3619;&#3623;&#3592;&#3627;&#3634;&#3586;&#3657;&#3629;&#3612;&#3636;&#3604;&#3614;&#3621;&#3634;&#3604;&#3586;&#3629;&#3591;&#3650;&#3611;&#3619;&#3649;&#3585;&#3619;&#3617;.pptx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hyperlink" Target="&#3627;&#3609;&#3656;&#3623;&#3618;1_&#3585;&#3634;&#3619;&#3649;&#3585;&#3657;&#3611;&#3633;&#3597;&#3627;&#3634;&#3629;&#3618;&#3656;&#3634;&#3591;&#3648;&#3611;&#3655;&#3609;&#3586;&#3633;&#3657;&#3609;&#3605;&#3629;&#3609;.pptx" TargetMode="External"/><Relationship Id="rId11" Type="http://schemas.openxmlformats.org/officeDocument/2006/relationships/image" Target="../media/image4.png"/><Relationship Id="rId5" Type="http://schemas.openxmlformats.org/officeDocument/2006/relationships/hyperlink" Target="../../Slide%20PowerPoint_&#3626;&#3639;&#3656;&#3629;&#3611;&#3619;&#3632;&#3585;&#3629;&#3610;&#3585;&#3634;&#3619;&#3626;&#3629;&#3609;" TargetMode="External"/><Relationship Id="rId10" Type="http://schemas.openxmlformats.org/officeDocument/2006/relationships/hyperlink" Target="../Slide%20PPT_&#3623;&#3636;&#3607;&#3618;&#3634;&#3585;&#3634;&#3619;&#3588;&#3635;&#3609;&#3623;&#3603;%20&#3611;.2" TargetMode="External"/><Relationship Id="rId4" Type="http://schemas.openxmlformats.org/officeDocument/2006/relationships/image" Target="../media/image3.png"/><Relationship Id="rId9" Type="http://schemas.openxmlformats.org/officeDocument/2006/relationships/hyperlink" Target="&#3627;&#3609;&#3656;&#3623;&#3618;4_&#3585;&#3634;&#3619;&#3651;&#3594;&#3657;&#3648;&#3607;&#3588;&#3650;&#3609;&#3650;&#3621;&#3618;&#3637;&#3626;&#3634;&#3619;&#3626;&#3609;&#3648;&#3607;&#3624;&#3629;&#3618;&#3656;&#3634;&#3591;&#3611;&#3621;&#3629;&#3604;&#3616;&#3633;&#3618;.pptx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35.png"/><Relationship Id="rId18" Type="http://schemas.microsoft.com/office/2007/relationships/hdphoto" Target="../media/hdphoto14.wdp"/><Relationship Id="rId3" Type="http://schemas.openxmlformats.org/officeDocument/2006/relationships/image" Target="../media/image9.png"/><Relationship Id="rId21" Type="http://schemas.openxmlformats.org/officeDocument/2006/relationships/image" Target="../media/image10.png"/><Relationship Id="rId7" Type="http://schemas.openxmlformats.org/officeDocument/2006/relationships/image" Target="../media/image32.png"/><Relationship Id="rId12" Type="http://schemas.microsoft.com/office/2007/relationships/hdphoto" Target="../media/hdphoto11.wdp"/><Relationship Id="rId17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6" Type="http://schemas.microsoft.com/office/2007/relationships/hdphoto" Target="../media/hdphoto13.wdp"/><Relationship Id="rId20" Type="http://schemas.microsoft.com/office/2007/relationships/hdphoto" Target="../media/hdphoto15.wdp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11" Type="http://schemas.openxmlformats.org/officeDocument/2006/relationships/image" Target="../media/image34.png"/><Relationship Id="rId5" Type="http://schemas.openxmlformats.org/officeDocument/2006/relationships/image" Target="../media/image31.png"/><Relationship Id="rId15" Type="http://schemas.openxmlformats.org/officeDocument/2006/relationships/image" Target="../media/image36.png"/><Relationship Id="rId10" Type="http://schemas.microsoft.com/office/2007/relationships/hdphoto" Target="../media/hdphoto10.wdp"/><Relationship Id="rId19" Type="http://schemas.openxmlformats.org/officeDocument/2006/relationships/image" Target="../media/image38.png"/><Relationship Id="rId4" Type="http://schemas.openxmlformats.org/officeDocument/2006/relationships/image" Target="../media/image8.png"/><Relationship Id="rId9" Type="http://schemas.openxmlformats.org/officeDocument/2006/relationships/image" Target="../media/image33.png"/><Relationship Id="rId14" Type="http://schemas.microsoft.com/office/2007/relationships/hdphoto" Target="../media/hdphoto12.wdp"/><Relationship Id="rId22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8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8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8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8.png"/><Relationship Id="rId4" Type="http://schemas.openxmlformats.org/officeDocument/2006/relationships/image" Target="../media/image19.png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8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4.wdp"/><Relationship Id="rId18" Type="http://schemas.openxmlformats.org/officeDocument/2006/relationships/image" Target="../media/image30.png"/><Relationship Id="rId3" Type="http://schemas.openxmlformats.org/officeDocument/2006/relationships/image" Target="../media/image8.png"/><Relationship Id="rId7" Type="http://schemas.microsoft.com/office/2007/relationships/hdphoto" Target="../media/hdphoto2.wdp"/><Relationship Id="rId12" Type="http://schemas.openxmlformats.org/officeDocument/2006/relationships/image" Target="../media/image27.png"/><Relationship Id="rId17" Type="http://schemas.microsoft.com/office/2007/relationships/hdphoto" Target="../media/hdphoto6.wdp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29.png"/><Relationship Id="rId20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11.png"/><Relationship Id="rId5" Type="http://schemas.microsoft.com/office/2007/relationships/hdphoto" Target="../media/hdphoto1.wdp"/><Relationship Id="rId15" Type="http://schemas.microsoft.com/office/2007/relationships/hdphoto" Target="../media/hdphoto5.wdp"/><Relationship Id="rId10" Type="http://schemas.openxmlformats.org/officeDocument/2006/relationships/image" Target="../media/image10.png"/><Relationship Id="rId19" Type="http://schemas.microsoft.com/office/2007/relationships/hdphoto" Target="../media/hdphoto7.wdp"/><Relationship Id="rId4" Type="http://schemas.openxmlformats.org/officeDocument/2006/relationships/image" Target="../media/image24.png"/><Relationship Id="rId9" Type="http://schemas.microsoft.com/office/2007/relationships/hdphoto" Target="../media/hdphoto3.wdp"/><Relationship Id="rId1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858" y="1729374"/>
            <a:ext cx="3449324" cy="4937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50796" y="2206117"/>
            <a:ext cx="3478669" cy="4387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Flowchart: Data 2"/>
          <p:cNvSpPr/>
          <p:nvPr/>
        </p:nvSpPr>
        <p:spPr>
          <a:xfrm rot="10800000">
            <a:off x="5570401" y="-1"/>
            <a:ext cx="7754860" cy="1986751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7 w 10007"/>
              <a:gd name="connsiteY0" fmla="*/ 10000 h 10000"/>
              <a:gd name="connsiteX1" fmla="*/ 0 w 10007"/>
              <a:gd name="connsiteY1" fmla="*/ 98 h 10000"/>
              <a:gd name="connsiteX2" fmla="*/ 10007 w 10007"/>
              <a:gd name="connsiteY2" fmla="*/ 0 h 10000"/>
              <a:gd name="connsiteX3" fmla="*/ 8007 w 10007"/>
              <a:gd name="connsiteY3" fmla="*/ 10000 h 10000"/>
              <a:gd name="connsiteX4" fmla="*/ 7 w 10007"/>
              <a:gd name="connsiteY4" fmla="*/ 10000 h 10000"/>
              <a:gd name="connsiteX0" fmla="*/ 1 w 10001"/>
              <a:gd name="connsiteY0" fmla="*/ 10073 h 10073"/>
              <a:gd name="connsiteX1" fmla="*/ 17 w 10001"/>
              <a:gd name="connsiteY1" fmla="*/ 0 h 10073"/>
              <a:gd name="connsiteX2" fmla="*/ 10001 w 10001"/>
              <a:gd name="connsiteY2" fmla="*/ 73 h 10073"/>
              <a:gd name="connsiteX3" fmla="*/ 8001 w 10001"/>
              <a:gd name="connsiteY3" fmla="*/ 10073 h 10073"/>
              <a:gd name="connsiteX4" fmla="*/ 1 w 10001"/>
              <a:gd name="connsiteY4" fmla="*/ 10073 h 10073"/>
              <a:gd name="connsiteX0" fmla="*/ 1 w 10001"/>
              <a:gd name="connsiteY0" fmla="*/ 10073 h 10073"/>
              <a:gd name="connsiteX1" fmla="*/ 6 w 10001"/>
              <a:gd name="connsiteY1" fmla="*/ 0 h 10073"/>
              <a:gd name="connsiteX2" fmla="*/ 10001 w 10001"/>
              <a:gd name="connsiteY2" fmla="*/ 73 h 10073"/>
              <a:gd name="connsiteX3" fmla="*/ 8001 w 10001"/>
              <a:gd name="connsiteY3" fmla="*/ 10073 h 10073"/>
              <a:gd name="connsiteX4" fmla="*/ 1 w 10001"/>
              <a:gd name="connsiteY4" fmla="*/ 10073 h 10073"/>
              <a:gd name="connsiteX0" fmla="*/ 18 w 10018"/>
              <a:gd name="connsiteY0" fmla="*/ 10000 h 10000"/>
              <a:gd name="connsiteX1" fmla="*/ 0 w 10018"/>
              <a:gd name="connsiteY1" fmla="*/ 155 h 10000"/>
              <a:gd name="connsiteX2" fmla="*/ 10018 w 10018"/>
              <a:gd name="connsiteY2" fmla="*/ 0 h 10000"/>
              <a:gd name="connsiteX3" fmla="*/ 8018 w 10018"/>
              <a:gd name="connsiteY3" fmla="*/ 10000 h 10000"/>
              <a:gd name="connsiteX4" fmla="*/ 18 w 10018"/>
              <a:gd name="connsiteY4" fmla="*/ 10000 h 10000"/>
              <a:gd name="connsiteX0" fmla="*/ 1 w 10001"/>
              <a:gd name="connsiteY0" fmla="*/ 10000 h 10000"/>
              <a:gd name="connsiteX1" fmla="*/ 6 w 10001"/>
              <a:gd name="connsiteY1" fmla="*/ 41 h 10000"/>
              <a:gd name="connsiteX2" fmla="*/ 10001 w 10001"/>
              <a:gd name="connsiteY2" fmla="*/ 0 h 10000"/>
              <a:gd name="connsiteX3" fmla="*/ 8001 w 10001"/>
              <a:gd name="connsiteY3" fmla="*/ 10000 h 10000"/>
              <a:gd name="connsiteX4" fmla="*/ 1 w 10001"/>
              <a:gd name="connsiteY4" fmla="*/ 10000 h 10000"/>
              <a:gd name="connsiteX0" fmla="*/ 1 w 10001"/>
              <a:gd name="connsiteY0" fmla="*/ 10000 h 10000"/>
              <a:gd name="connsiteX1" fmla="*/ 6 w 10001"/>
              <a:gd name="connsiteY1" fmla="*/ 41 h 10000"/>
              <a:gd name="connsiteX2" fmla="*/ 10001 w 10001"/>
              <a:gd name="connsiteY2" fmla="*/ 0 h 10000"/>
              <a:gd name="connsiteX3" fmla="*/ 8001 w 10001"/>
              <a:gd name="connsiteY3" fmla="*/ 10000 h 10000"/>
              <a:gd name="connsiteX4" fmla="*/ 1 w 10001"/>
              <a:gd name="connsiteY4" fmla="*/ 10000 h 10000"/>
              <a:gd name="connsiteX0" fmla="*/ 6 w 10006"/>
              <a:gd name="connsiteY0" fmla="*/ 10073 h 10073"/>
              <a:gd name="connsiteX1" fmla="*/ 0 w 10006"/>
              <a:gd name="connsiteY1" fmla="*/ 0 h 10073"/>
              <a:gd name="connsiteX2" fmla="*/ 10006 w 10006"/>
              <a:gd name="connsiteY2" fmla="*/ 73 h 10073"/>
              <a:gd name="connsiteX3" fmla="*/ 8006 w 10006"/>
              <a:gd name="connsiteY3" fmla="*/ 10073 h 10073"/>
              <a:gd name="connsiteX4" fmla="*/ 6 w 10006"/>
              <a:gd name="connsiteY4" fmla="*/ 10073 h 10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6" h="10073">
                <a:moveTo>
                  <a:pt x="6" y="10073"/>
                </a:moveTo>
                <a:cubicBezTo>
                  <a:pt x="4" y="6772"/>
                  <a:pt x="2" y="3301"/>
                  <a:pt x="0" y="0"/>
                </a:cubicBezTo>
                <a:lnTo>
                  <a:pt x="10006" y="73"/>
                </a:lnTo>
                <a:lnTo>
                  <a:pt x="8006" y="10073"/>
                </a:lnTo>
                <a:lnTo>
                  <a:pt x="6" y="10073"/>
                </a:lnTo>
                <a:close/>
              </a:path>
            </a:pathLst>
          </a:custGeom>
          <a:solidFill>
            <a:srgbClr val="9AD52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8799" tIns="59399" rIns="118799" bIns="59399" rtlCol="0" anchor="ctr"/>
          <a:lstStyle/>
          <a:p>
            <a:pPr algn="ctr"/>
            <a:endParaRPr lang="en-US"/>
          </a:p>
        </p:txBody>
      </p:sp>
      <p:sp>
        <p:nvSpPr>
          <p:cNvPr id="77" name="Flowchart: Data 2"/>
          <p:cNvSpPr/>
          <p:nvPr/>
        </p:nvSpPr>
        <p:spPr>
          <a:xfrm rot="10800000">
            <a:off x="5484047" y="0"/>
            <a:ext cx="7845953" cy="1881848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7 w 10007"/>
              <a:gd name="connsiteY0" fmla="*/ 10000 h 10000"/>
              <a:gd name="connsiteX1" fmla="*/ 0 w 10007"/>
              <a:gd name="connsiteY1" fmla="*/ 98 h 10000"/>
              <a:gd name="connsiteX2" fmla="*/ 10007 w 10007"/>
              <a:gd name="connsiteY2" fmla="*/ 0 h 10000"/>
              <a:gd name="connsiteX3" fmla="*/ 8007 w 10007"/>
              <a:gd name="connsiteY3" fmla="*/ 10000 h 10000"/>
              <a:gd name="connsiteX4" fmla="*/ 7 w 10007"/>
              <a:gd name="connsiteY4" fmla="*/ 10000 h 10000"/>
              <a:gd name="connsiteX0" fmla="*/ 1 w 10001"/>
              <a:gd name="connsiteY0" fmla="*/ 10073 h 10073"/>
              <a:gd name="connsiteX1" fmla="*/ 17 w 10001"/>
              <a:gd name="connsiteY1" fmla="*/ 0 h 10073"/>
              <a:gd name="connsiteX2" fmla="*/ 10001 w 10001"/>
              <a:gd name="connsiteY2" fmla="*/ 73 h 10073"/>
              <a:gd name="connsiteX3" fmla="*/ 8001 w 10001"/>
              <a:gd name="connsiteY3" fmla="*/ 10073 h 10073"/>
              <a:gd name="connsiteX4" fmla="*/ 1 w 10001"/>
              <a:gd name="connsiteY4" fmla="*/ 10073 h 10073"/>
              <a:gd name="connsiteX0" fmla="*/ 1 w 10001"/>
              <a:gd name="connsiteY0" fmla="*/ 10073 h 10073"/>
              <a:gd name="connsiteX1" fmla="*/ 6 w 10001"/>
              <a:gd name="connsiteY1" fmla="*/ 0 h 10073"/>
              <a:gd name="connsiteX2" fmla="*/ 10001 w 10001"/>
              <a:gd name="connsiteY2" fmla="*/ 73 h 10073"/>
              <a:gd name="connsiteX3" fmla="*/ 8001 w 10001"/>
              <a:gd name="connsiteY3" fmla="*/ 10073 h 10073"/>
              <a:gd name="connsiteX4" fmla="*/ 1 w 10001"/>
              <a:gd name="connsiteY4" fmla="*/ 10073 h 10073"/>
              <a:gd name="connsiteX0" fmla="*/ 18 w 10018"/>
              <a:gd name="connsiteY0" fmla="*/ 10000 h 10000"/>
              <a:gd name="connsiteX1" fmla="*/ 0 w 10018"/>
              <a:gd name="connsiteY1" fmla="*/ 155 h 10000"/>
              <a:gd name="connsiteX2" fmla="*/ 10018 w 10018"/>
              <a:gd name="connsiteY2" fmla="*/ 0 h 10000"/>
              <a:gd name="connsiteX3" fmla="*/ 8018 w 10018"/>
              <a:gd name="connsiteY3" fmla="*/ 10000 h 10000"/>
              <a:gd name="connsiteX4" fmla="*/ 18 w 10018"/>
              <a:gd name="connsiteY4" fmla="*/ 10000 h 10000"/>
              <a:gd name="connsiteX0" fmla="*/ 1 w 10001"/>
              <a:gd name="connsiteY0" fmla="*/ 10000 h 10000"/>
              <a:gd name="connsiteX1" fmla="*/ 6 w 10001"/>
              <a:gd name="connsiteY1" fmla="*/ 41 h 10000"/>
              <a:gd name="connsiteX2" fmla="*/ 10001 w 10001"/>
              <a:gd name="connsiteY2" fmla="*/ 0 h 10000"/>
              <a:gd name="connsiteX3" fmla="*/ 8001 w 10001"/>
              <a:gd name="connsiteY3" fmla="*/ 10000 h 10000"/>
              <a:gd name="connsiteX4" fmla="*/ 1 w 10001"/>
              <a:gd name="connsiteY4" fmla="*/ 10000 h 10000"/>
              <a:gd name="connsiteX0" fmla="*/ 1 w 10001"/>
              <a:gd name="connsiteY0" fmla="*/ 10000 h 10000"/>
              <a:gd name="connsiteX1" fmla="*/ 6 w 10001"/>
              <a:gd name="connsiteY1" fmla="*/ 41 h 10000"/>
              <a:gd name="connsiteX2" fmla="*/ 10001 w 10001"/>
              <a:gd name="connsiteY2" fmla="*/ 0 h 10000"/>
              <a:gd name="connsiteX3" fmla="*/ 8001 w 10001"/>
              <a:gd name="connsiteY3" fmla="*/ 10000 h 10000"/>
              <a:gd name="connsiteX4" fmla="*/ 1 w 10001"/>
              <a:gd name="connsiteY4" fmla="*/ 10000 h 10000"/>
              <a:gd name="connsiteX0" fmla="*/ 6 w 10006"/>
              <a:gd name="connsiteY0" fmla="*/ 10073 h 10073"/>
              <a:gd name="connsiteX1" fmla="*/ 0 w 10006"/>
              <a:gd name="connsiteY1" fmla="*/ 0 h 10073"/>
              <a:gd name="connsiteX2" fmla="*/ 10006 w 10006"/>
              <a:gd name="connsiteY2" fmla="*/ 73 h 10073"/>
              <a:gd name="connsiteX3" fmla="*/ 8006 w 10006"/>
              <a:gd name="connsiteY3" fmla="*/ 10073 h 10073"/>
              <a:gd name="connsiteX4" fmla="*/ 6 w 10006"/>
              <a:gd name="connsiteY4" fmla="*/ 10073 h 10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6" h="10073">
                <a:moveTo>
                  <a:pt x="6" y="10073"/>
                </a:moveTo>
                <a:cubicBezTo>
                  <a:pt x="4" y="6772"/>
                  <a:pt x="2" y="3301"/>
                  <a:pt x="0" y="0"/>
                </a:cubicBezTo>
                <a:lnTo>
                  <a:pt x="10006" y="73"/>
                </a:lnTo>
                <a:lnTo>
                  <a:pt x="8006" y="10073"/>
                </a:lnTo>
                <a:lnTo>
                  <a:pt x="6" y="10073"/>
                </a:lnTo>
                <a:close/>
              </a:path>
            </a:pathLst>
          </a:custGeom>
          <a:solidFill>
            <a:srgbClr val="9AD52F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8799" tIns="59399" rIns="118799" bIns="59399" rtlCol="0" anchor="ctr"/>
          <a:lstStyle/>
          <a:p>
            <a:pPr algn="ctr"/>
            <a:endParaRPr lang="en-US"/>
          </a:p>
        </p:txBody>
      </p:sp>
      <p:sp>
        <p:nvSpPr>
          <p:cNvPr id="3" name="Flowchart: Data 2"/>
          <p:cNvSpPr/>
          <p:nvPr/>
        </p:nvSpPr>
        <p:spPr>
          <a:xfrm>
            <a:off x="-5696" y="-11803"/>
            <a:ext cx="9022402" cy="1628567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7 w 10007"/>
              <a:gd name="connsiteY0" fmla="*/ 10000 h 10000"/>
              <a:gd name="connsiteX1" fmla="*/ 0 w 10007"/>
              <a:gd name="connsiteY1" fmla="*/ 98 h 10000"/>
              <a:gd name="connsiteX2" fmla="*/ 10007 w 10007"/>
              <a:gd name="connsiteY2" fmla="*/ 0 h 10000"/>
              <a:gd name="connsiteX3" fmla="*/ 8007 w 10007"/>
              <a:gd name="connsiteY3" fmla="*/ 10000 h 10000"/>
              <a:gd name="connsiteX4" fmla="*/ 7 w 10007"/>
              <a:gd name="connsiteY4" fmla="*/ 10000 h 10000"/>
              <a:gd name="connsiteX0" fmla="*/ 1 w 10001"/>
              <a:gd name="connsiteY0" fmla="*/ 10073 h 10073"/>
              <a:gd name="connsiteX1" fmla="*/ 17 w 10001"/>
              <a:gd name="connsiteY1" fmla="*/ 0 h 10073"/>
              <a:gd name="connsiteX2" fmla="*/ 10001 w 10001"/>
              <a:gd name="connsiteY2" fmla="*/ 73 h 10073"/>
              <a:gd name="connsiteX3" fmla="*/ 8001 w 10001"/>
              <a:gd name="connsiteY3" fmla="*/ 10073 h 10073"/>
              <a:gd name="connsiteX4" fmla="*/ 1 w 10001"/>
              <a:gd name="connsiteY4" fmla="*/ 10073 h 10073"/>
              <a:gd name="connsiteX0" fmla="*/ 1 w 10001"/>
              <a:gd name="connsiteY0" fmla="*/ 10073 h 10073"/>
              <a:gd name="connsiteX1" fmla="*/ 6 w 10001"/>
              <a:gd name="connsiteY1" fmla="*/ 0 h 10073"/>
              <a:gd name="connsiteX2" fmla="*/ 10001 w 10001"/>
              <a:gd name="connsiteY2" fmla="*/ 73 h 10073"/>
              <a:gd name="connsiteX3" fmla="*/ 8001 w 10001"/>
              <a:gd name="connsiteY3" fmla="*/ 10073 h 10073"/>
              <a:gd name="connsiteX4" fmla="*/ 1 w 10001"/>
              <a:gd name="connsiteY4" fmla="*/ 10073 h 10073"/>
              <a:gd name="connsiteX0" fmla="*/ 18 w 10018"/>
              <a:gd name="connsiteY0" fmla="*/ 10000 h 10000"/>
              <a:gd name="connsiteX1" fmla="*/ 0 w 10018"/>
              <a:gd name="connsiteY1" fmla="*/ 155 h 10000"/>
              <a:gd name="connsiteX2" fmla="*/ 10018 w 10018"/>
              <a:gd name="connsiteY2" fmla="*/ 0 h 10000"/>
              <a:gd name="connsiteX3" fmla="*/ 8018 w 10018"/>
              <a:gd name="connsiteY3" fmla="*/ 10000 h 10000"/>
              <a:gd name="connsiteX4" fmla="*/ 18 w 10018"/>
              <a:gd name="connsiteY4" fmla="*/ 10000 h 10000"/>
              <a:gd name="connsiteX0" fmla="*/ 1 w 10001"/>
              <a:gd name="connsiteY0" fmla="*/ 10000 h 10000"/>
              <a:gd name="connsiteX1" fmla="*/ 6 w 10001"/>
              <a:gd name="connsiteY1" fmla="*/ 41 h 10000"/>
              <a:gd name="connsiteX2" fmla="*/ 10001 w 10001"/>
              <a:gd name="connsiteY2" fmla="*/ 0 h 10000"/>
              <a:gd name="connsiteX3" fmla="*/ 8001 w 10001"/>
              <a:gd name="connsiteY3" fmla="*/ 10000 h 10000"/>
              <a:gd name="connsiteX4" fmla="*/ 1 w 10001"/>
              <a:gd name="connsiteY4" fmla="*/ 10000 h 10000"/>
              <a:gd name="connsiteX0" fmla="*/ 1 w 10001"/>
              <a:gd name="connsiteY0" fmla="*/ 10000 h 10000"/>
              <a:gd name="connsiteX1" fmla="*/ 6 w 10001"/>
              <a:gd name="connsiteY1" fmla="*/ 41 h 10000"/>
              <a:gd name="connsiteX2" fmla="*/ 10001 w 10001"/>
              <a:gd name="connsiteY2" fmla="*/ 0 h 10000"/>
              <a:gd name="connsiteX3" fmla="*/ 8001 w 10001"/>
              <a:gd name="connsiteY3" fmla="*/ 10000 h 10000"/>
              <a:gd name="connsiteX4" fmla="*/ 1 w 10001"/>
              <a:gd name="connsiteY4" fmla="*/ 10000 h 10000"/>
              <a:gd name="connsiteX0" fmla="*/ 6 w 10006"/>
              <a:gd name="connsiteY0" fmla="*/ 10073 h 10073"/>
              <a:gd name="connsiteX1" fmla="*/ 0 w 10006"/>
              <a:gd name="connsiteY1" fmla="*/ 0 h 10073"/>
              <a:gd name="connsiteX2" fmla="*/ 10006 w 10006"/>
              <a:gd name="connsiteY2" fmla="*/ 73 h 10073"/>
              <a:gd name="connsiteX3" fmla="*/ 8006 w 10006"/>
              <a:gd name="connsiteY3" fmla="*/ 10073 h 10073"/>
              <a:gd name="connsiteX4" fmla="*/ 6 w 10006"/>
              <a:gd name="connsiteY4" fmla="*/ 10073 h 10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6" h="10073">
                <a:moveTo>
                  <a:pt x="6" y="10073"/>
                </a:moveTo>
                <a:cubicBezTo>
                  <a:pt x="4" y="6772"/>
                  <a:pt x="2" y="3301"/>
                  <a:pt x="0" y="0"/>
                </a:cubicBezTo>
                <a:lnTo>
                  <a:pt x="10006" y="73"/>
                </a:lnTo>
                <a:lnTo>
                  <a:pt x="8006" y="10073"/>
                </a:lnTo>
                <a:lnTo>
                  <a:pt x="6" y="10073"/>
                </a:lnTo>
                <a:close/>
              </a:path>
            </a:pathLst>
          </a:custGeom>
          <a:solidFill>
            <a:srgbClr val="9AD5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8799" tIns="59399" rIns="118799" bIns="59399" rtlCol="0" anchor="ctr"/>
          <a:lstStyle/>
          <a:p>
            <a:pPr algn="ctr"/>
            <a:endParaRPr lang="en-US"/>
          </a:p>
        </p:txBody>
      </p:sp>
      <p:sp>
        <p:nvSpPr>
          <p:cNvPr id="56" name="Flowchart: Data 2"/>
          <p:cNvSpPr/>
          <p:nvPr/>
        </p:nvSpPr>
        <p:spPr>
          <a:xfrm>
            <a:off x="-6564" y="0"/>
            <a:ext cx="9243053" cy="1742074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7 w 10007"/>
              <a:gd name="connsiteY0" fmla="*/ 10000 h 10000"/>
              <a:gd name="connsiteX1" fmla="*/ 0 w 10007"/>
              <a:gd name="connsiteY1" fmla="*/ 98 h 10000"/>
              <a:gd name="connsiteX2" fmla="*/ 10007 w 10007"/>
              <a:gd name="connsiteY2" fmla="*/ 0 h 10000"/>
              <a:gd name="connsiteX3" fmla="*/ 8007 w 10007"/>
              <a:gd name="connsiteY3" fmla="*/ 10000 h 10000"/>
              <a:gd name="connsiteX4" fmla="*/ 7 w 10007"/>
              <a:gd name="connsiteY4" fmla="*/ 10000 h 10000"/>
              <a:gd name="connsiteX0" fmla="*/ 1 w 10001"/>
              <a:gd name="connsiteY0" fmla="*/ 10073 h 10073"/>
              <a:gd name="connsiteX1" fmla="*/ 17 w 10001"/>
              <a:gd name="connsiteY1" fmla="*/ 0 h 10073"/>
              <a:gd name="connsiteX2" fmla="*/ 10001 w 10001"/>
              <a:gd name="connsiteY2" fmla="*/ 73 h 10073"/>
              <a:gd name="connsiteX3" fmla="*/ 8001 w 10001"/>
              <a:gd name="connsiteY3" fmla="*/ 10073 h 10073"/>
              <a:gd name="connsiteX4" fmla="*/ 1 w 10001"/>
              <a:gd name="connsiteY4" fmla="*/ 10073 h 10073"/>
              <a:gd name="connsiteX0" fmla="*/ 1 w 10001"/>
              <a:gd name="connsiteY0" fmla="*/ 10073 h 10073"/>
              <a:gd name="connsiteX1" fmla="*/ 6 w 10001"/>
              <a:gd name="connsiteY1" fmla="*/ 0 h 10073"/>
              <a:gd name="connsiteX2" fmla="*/ 10001 w 10001"/>
              <a:gd name="connsiteY2" fmla="*/ 73 h 10073"/>
              <a:gd name="connsiteX3" fmla="*/ 8001 w 10001"/>
              <a:gd name="connsiteY3" fmla="*/ 10073 h 10073"/>
              <a:gd name="connsiteX4" fmla="*/ 1 w 10001"/>
              <a:gd name="connsiteY4" fmla="*/ 10073 h 10073"/>
              <a:gd name="connsiteX0" fmla="*/ 18 w 10018"/>
              <a:gd name="connsiteY0" fmla="*/ 10000 h 10000"/>
              <a:gd name="connsiteX1" fmla="*/ 0 w 10018"/>
              <a:gd name="connsiteY1" fmla="*/ 155 h 10000"/>
              <a:gd name="connsiteX2" fmla="*/ 10018 w 10018"/>
              <a:gd name="connsiteY2" fmla="*/ 0 h 10000"/>
              <a:gd name="connsiteX3" fmla="*/ 8018 w 10018"/>
              <a:gd name="connsiteY3" fmla="*/ 10000 h 10000"/>
              <a:gd name="connsiteX4" fmla="*/ 18 w 10018"/>
              <a:gd name="connsiteY4" fmla="*/ 10000 h 10000"/>
              <a:gd name="connsiteX0" fmla="*/ 1 w 10001"/>
              <a:gd name="connsiteY0" fmla="*/ 10000 h 10000"/>
              <a:gd name="connsiteX1" fmla="*/ 6 w 10001"/>
              <a:gd name="connsiteY1" fmla="*/ 41 h 10000"/>
              <a:gd name="connsiteX2" fmla="*/ 10001 w 10001"/>
              <a:gd name="connsiteY2" fmla="*/ 0 h 10000"/>
              <a:gd name="connsiteX3" fmla="*/ 8001 w 10001"/>
              <a:gd name="connsiteY3" fmla="*/ 10000 h 10000"/>
              <a:gd name="connsiteX4" fmla="*/ 1 w 10001"/>
              <a:gd name="connsiteY4" fmla="*/ 10000 h 10000"/>
              <a:gd name="connsiteX0" fmla="*/ 1 w 10001"/>
              <a:gd name="connsiteY0" fmla="*/ 10000 h 10000"/>
              <a:gd name="connsiteX1" fmla="*/ 6 w 10001"/>
              <a:gd name="connsiteY1" fmla="*/ 41 h 10000"/>
              <a:gd name="connsiteX2" fmla="*/ 10001 w 10001"/>
              <a:gd name="connsiteY2" fmla="*/ 0 h 10000"/>
              <a:gd name="connsiteX3" fmla="*/ 8001 w 10001"/>
              <a:gd name="connsiteY3" fmla="*/ 10000 h 10000"/>
              <a:gd name="connsiteX4" fmla="*/ 1 w 10001"/>
              <a:gd name="connsiteY4" fmla="*/ 10000 h 10000"/>
              <a:gd name="connsiteX0" fmla="*/ 6 w 10006"/>
              <a:gd name="connsiteY0" fmla="*/ 10073 h 10073"/>
              <a:gd name="connsiteX1" fmla="*/ 0 w 10006"/>
              <a:gd name="connsiteY1" fmla="*/ 0 h 10073"/>
              <a:gd name="connsiteX2" fmla="*/ 10006 w 10006"/>
              <a:gd name="connsiteY2" fmla="*/ 73 h 10073"/>
              <a:gd name="connsiteX3" fmla="*/ 8006 w 10006"/>
              <a:gd name="connsiteY3" fmla="*/ 10073 h 10073"/>
              <a:gd name="connsiteX4" fmla="*/ 6 w 10006"/>
              <a:gd name="connsiteY4" fmla="*/ 10073 h 10073"/>
              <a:gd name="connsiteX0" fmla="*/ 6 w 9744"/>
              <a:gd name="connsiteY0" fmla="*/ 10073 h 10073"/>
              <a:gd name="connsiteX1" fmla="*/ 0 w 9744"/>
              <a:gd name="connsiteY1" fmla="*/ 0 h 10073"/>
              <a:gd name="connsiteX2" fmla="*/ 9744 w 9744"/>
              <a:gd name="connsiteY2" fmla="*/ 118 h 10073"/>
              <a:gd name="connsiteX3" fmla="*/ 8006 w 9744"/>
              <a:gd name="connsiteY3" fmla="*/ 10073 h 10073"/>
              <a:gd name="connsiteX4" fmla="*/ 6 w 9744"/>
              <a:gd name="connsiteY4" fmla="*/ 10073 h 10073"/>
              <a:gd name="connsiteX0" fmla="*/ 6 w 9836"/>
              <a:gd name="connsiteY0" fmla="*/ 10000 h 10000"/>
              <a:gd name="connsiteX1" fmla="*/ 0 w 9836"/>
              <a:gd name="connsiteY1" fmla="*/ 0 h 10000"/>
              <a:gd name="connsiteX2" fmla="*/ 9836 w 9836"/>
              <a:gd name="connsiteY2" fmla="*/ 162 h 10000"/>
              <a:gd name="connsiteX3" fmla="*/ 8216 w 9836"/>
              <a:gd name="connsiteY3" fmla="*/ 10000 h 10000"/>
              <a:gd name="connsiteX4" fmla="*/ 6 w 9836"/>
              <a:gd name="connsiteY4" fmla="*/ 10000 h 10000"/>
              <a:gd name="connsiteX0" fmla="*/ 6 w 10061"/>
              <a:gd name="connsiteY0" fmla="*/ 10000 h 10000"/>
              <a:gd name="connsiteX1" fmla="*/ 0 w 10061"/>
              <a:gd name="connsiteY1" fmla="*/ 0 h 10000"/>
              <a:gd name="connsiteX2" fmla="*/ 10061 w 10061"/>
              <a:gd name="connsiteY2" fmla="*/ 117 h 10000"/>
              <a:gd name="connsiteX3" fmla="*/ 8353 w 10061"/>
              <a:gd name="connsiteY3" fmla="*/ 10000 h 10000"/>
              <a:gd name="connsiteX4" fmla="*/ 6 w 10061"/>
              <a:gd name="connsiteY4" fmla="*/ 10000 h 10000"/>
              <a:gd name="connsiteX0" fmla="*/ 6 w 10122"/>
              <a:gd name="connsiteY0" fmla="*/ 10000 h 10000"/>
              <a:gd name="connsiteX1" fmla="*/ 0 w 10122"/>
              <a:gd name="connsiteY1" fmla="*/ 0 h 10000"/>
              <a:gd name="connsiteX2" fmla="*/ 10122 w 10122"/>
              <a:gd name="connsiteY2" fmla="*/ 117 h 10000"/>
              <a:gd name="connsiteX3" fmla="*/ 8353 w 10122"/>
              <a:gd name="connsiteY3" fmla="*/ 10000 h 10000"/>
              <a:gd name="connsiteX4" fmla="*/ 6 w 10122"/>
              <a:gd name="connsiteY4" fmla="*/ 10000 h 10000"/>
              <a:gd name="connsiteX0" fmla="*/ 6 w 10221"/>
              <a:gd name="connsiteY0" fmla="*/ 10000 h 10000"/>
              <a:gd name="connsiteX1" fmla="*/ 0 w 10221"/>
              <a:gd name="connsiteY1" fmla="*/ 0 h 10000"/>
              <a:gd name="connsiteX2" fmla="*/ 10221 w 10221"/>
              <a:gd name="connsiteY2" fmla="*/ 117 h 10000"/>
              <a:gd name="connsiteX3" fmla="*/ 8353 w 10221"/>
              <a:gd name="connsiteY3" fmla="*/ 10000 h 10000"/>
              <a:gd name="connsiteX4" fmla="*/ 6 w 10221"/>
              <a:gd name="connsiteY4" fmla="*/ 10000 h 10000"/>
              <a:gd name="connsiteX0" fmla="*/ 6 w 10254"/>
              <a:gd name="connsiteY0" fmla="*/ 10000 h 10000"/>
              <a:gd name="connsiteX1" fmla="*/ 0 w 10254"/>
              <a:gd name="connsiteY1" fmla="*/ 0 h 10000"/>
              <a:gd name="connsiteX2" fmla="*/ 10254 w 10254"/>
              <a:gd name="connsiteY2" fmla="*/ 52 h 10000"/>
              <a:gd name="connsiteX3" fmla="*/ 8353 w 10254"/>
              <a:gd name="connsiteY3" fmla="*/ 10000 h 10000"/>
              <a:gd name="connsiteX4" fmla="*/ 6 w 10254"/>
              <a:gd name="connsiteY4" fmla="*/ 10000 h 10000"/>
              <a:gd name="connsiteX0" fmla="*/ 6 w 9857"/>
              <a:gd name="connsiteY0" fmla="*/ 10000 h 10000"/>
              <a:gd name="connsiteX1" fmla="*/ 0 w 9857"/>
              <a:gd name="connsiteY1" fmla="*/ 0 h 10000"/>
              <a:gd name="connsiteX2" fmla="*/ 9857 w 9857"/>
              <a:gd name="connsiteY2" fmla="*/ 117 h 10000"/>
              <a:gd name="connsiteX3" fmla="*/ 8353 w 9857"/>
              <a:gd name="connsiteY3" fmla="*/ 10000 h 10000"/>
              <a:gd name="connsiteX4" fmla="*/ 6 w 9857"/>
              <a:gd name="connsiteY4" fmla="*/ 10000 h 10000"/>
              <a:gd name="connsiteX0" fmla="*/ 6 w 10000"/>
              <a:gd name="connsiteY0" fmla="*/ 10000 h 10131"/>
              <a:gd name="connsiteX1" fmla="*/ 0 w 10000"/>
              <a:gd name="connsiteY1" fmla="*/ 0 h 10131"/>
              <a:gd name="connsiteX2" fmla="*/ 10000 w 10000"/>
              <a:gd name="connsiteY2" fmla="*/ 117 h 10131"/>
              <a:gd name="connsiteX3" fmla="*/ 7970 w 10000"/>
              <a:gd name="connsiteY3" fmla="*/ 10131 h 10131"/>
              <a:gd name="connsiteX4" fmla="*/ 6 w 10000"/>
              <a:gd name="connsiteY4" fmla="*/ 10000 h 10131"/>
              <a:gd name="connsiteX0" fmla="*/ 6 w 9866"/>
              <a:gd name="connsiteY0" fmla="*/ 10000 h 10131"/>
              <a:gd name="connsiteX1" fmla="*/ 0 w 9866"/>
              <a:gd name="connsiteY1" fmla="*/ 0 h 10131"/>
              <a:gd name="connsiteX2" fmla="*/ 9866 w 9866"/>
              <a:gd name="connsiteY2" fmla="*/ 248 h 10131"/>
              <a:gd name="connsiteX3" fmla="*/ 7970 w 9866"/>
              <a:gd name="connsiteY3" fmla="*/ 10131 h 10131"/>
              <a:gd name="connsiteX4" fmla="*/ 6 w 9866"/>
              <a:gd name="connsiteY4" fmla="*/ 10000 h 10131"/>
              <a:gd name="connsiteX0" fmla="*/ 6 w 9938"/>
              <a:gd name="connsiteY0" fmla="*/ 9871 h 10000"/>
              <a:gd name="connsiteX1" fmla="*/ 0 w 9938"/>
              <a:gd name="connsiteY1" fmla="*/ 0 h 10000"/>
              <a:gd name="connsiteX2" fmla="*/ 9938 w 9938"/>
              <a:gd name="connsiteY2" fmla="*/ 112 h 10000"/>
              <a:gd name="connsiteX3" fmla="*/ 8078 w 9938"/>
              <a:gd name="connsiteY3" fmla="*/ 10000 h 10000"/>
              <a:gd name="connsiteX4" fmla="*/ 6 w 9938"/>
              <a:gd name="connsiteY4" fmla="*/ 9871 h 10000"/>
              <a:gd name="connsiteX0" fmla="*/ 6 w 9898"/>
              <a:gd name="connsiteY0" fmla="*/ 9871 h 10000"/>
              <a:gd name="connsiteX1" fmla="*/ 0 w 9898"/>
              <a:gd name="connsiteY1" fmla="*/ 0 h 10000"/>
              <a:gd name="connsiteX2" fmla="*/ 9898 w 9898"/>
              <a:gd name="connsiteY2" fmla="*/ 156 h 10000"/>
              <a:gd name="connsiteX3" fmla="*/ 8128 w 9898"/>
              <a:gd name="connsiteY3" fmla="*/ 10000 h 10000"/>
              <a:gd name="connsiteX4" fmla="*/ 6 w 9898"/>
              <a:gd name="connsiteY4" fmla="*/ 9871 h 10000"/>
              <a:gd name="connsiteX0" fmla="*/ 6 w 10000"/>
              <a:gd name="connsiteY0" fmla="*/ 9871 h 9956"/>
              <a:gd name="connsiteX1" fmla="*/ 0 w 10000"/>
              <a:gd name="connsiteY1" fmla="*/ 0 h 9956"/>
              <a:gd name="connsiteX2" fmla="*/ 10000 w 10000"/>
              <a:gd name="connsiteY2" fmla="*/ 156 h 9956"/>
              <a:gd name="connsiteX3" fmla="*/ 8037 w 10000"/>
              <a:gd name="connsiteY3" fmla="*/ 9956 h 9956"/>
              <a:gd name="connsiteX4" fmla="*/ 6 w 10000"/>
              <a:gd name="connsiteY4" fmla="*/ 9871 h 9956"/>
              <a:gd name="connsiteX0" fmla="*/ 6 w 9952"/>
              <a:gd name="connsiteY0" fmla="*/ 9915 h 10000"/>
              <a:gd name="connsiteX1" fmla="*/ 0 w 9952"/>
              <a:gd name="connsiteY1" fmla="*/ 0 h 10000"/>
              <a:gd name="connsiteX2" fmla="*/ 9952 w 9952"/>
              <a:gd name="connsiteY2" fmla="*/ 157 h 10000"/>
              <a:gd name="connsiteX3" fmla="*/ 8037 w 9952"/>
              <a:gd name="connsiteY3" fmla="*/ 10000 h 10000"/>
              <a:gd name="connsiteX4" fmla="*/ 6 w 9952"/>
              <a:gd name="connsiteY4" fmla="*/ 9915 h 10000"/>
              <a:gd name="connsiteX0" fmla="*/ 6 w 10237"/>
              <a:gd name="connsiteY0" fmla="*/ 9960 h 10045"/>
              <a:gd name="connsiteX1" fmla="*/ 0 w 10237"/>
              <a:gd name="connsiteY1" fmla="*/ 45 h 10045"/>
              <a:gd name="connsiteX2" fmla="*/ 10237 w 10237"/>
              <a:gd name="connsiteY2" fmla="*/ 0 h 10045"/>
              <a:gd name="connsiteX3" fmla="*/ 8076 w 10237"/>
              <a:gd name="connsiteY3" fmla="*/ 10045 h 10045"/>
              <a:gd name="connsiteX4" fmla="*/ 6 w 10237"/>
              <a:gd name="connsiteY4" fmla="*/ 9960 h 10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37" h="10045">
                <a:moveTo>
                  <a:pt x="6" y="9960"/>
                </a:moveTo>
                <a:cubicBezTo>
                  <a:pt x="4" y="6710"/>
                  <a:pt x="2" y="3294"/>
                  <a:pt x="0" y="45"/>
                </a:cubicBezTo>
                <a:lnTo>
                  <a:pt x="10237" y="0"/>
                </a:lnTo>
                <a:lnTo>
                  <a:pt x="8076" y="10045"/>
                </a:lnTo>
                <a:lnTo>
                  <a:pt x="6" y="9960"/>
                </a:lnTo>
                <a:close/>
              </a:path>
            </a:pathLst>
          </a:custGeom>
          <a:solidFill>
            <a:srgbClr val="9AD52F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8799" tIns="59399" rIns="118799" bIns="59399" rtlCol="0" anchor="ctr"/>
          <a:lstStyle/>
          <a:p>
            <a:pPr algn="ctr"/>
            <a:r>
              <a:rPr lang="th-TH" dirty="0" smtClean="0"/>
              <a:t> </a:t>
            </a:r>
            <a:endParaRPr lang="en-US" dirty="0"/>
          </a:p>
        </p:txBody>
      </p:sp>
      <p:sp>
        <p:nvSpPr>
          <p:cNvPr id="96" name="Rounded Rectangle 95"/>
          <p:cNvSpPr/>
          <p:nvPr/>
        </p:nvSpPr>
        <p:spPr>
          <a:xfrm>
            <a:off x="5732331" y="149798"/>
            <a:ext cx="7288879" cy="1289713"/>
          </a:xfrm>
          <a:prstGeom prst="roundRect">
            <a:avLst>
              <a:gd name="adj" fmla="val 11577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8799" tIns="59399" rIns="118799" bIns="59399" rtlCol="0" anchor="ctr"/>
          <a:lstStyle/>
          <a:p>
            <a:pPr algn="ctr"/>
            <a:endParaRPr lang="en-US"/>
          </a:p>
        </p:txBody>
      </p:sp>
      <p:sp>
        <p:nvSpPr>
          <p:cNvPr id="59" name="มนมุมสี่เหลี่ยมผืนผ้าด้านทแยงมุม 14"/>
          <p:cNvSpPr/>
          <p:nvPr/>
        </p:nvSpPr>
        <p:spPr>
          <a:xfrm>
            <a:off x="-367934" y="-20743"/>
            <a:ext cx="3357179" cy="823223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val 39573"/>
              <a:gd name="f8" fmla="abs f3"/>
              <a:gd name="f9" fmla="abs f4"/>
              <a:gd name="f10" fmla="abs f5"/>
              <a:gd name="f11" fmla="?: f8 f3 1"/>
              <a:gd name="f12" fmla="?: f9 f4 1"/>
              <a:gd name="f13" fmla="?: f10 f5 1"/>
              <a:gd name="f14" fmla="*/ f11 1 21600"/>
              <a:gd name="f15" fmla="*/ f12 1 21600"/>
              <a:gd name="f16" fmla="*/ 21600 f11 1"/>
              <a:gd name="f17" fmla="*/ 21600 f12 1"/>
              <a:gd name="f18" fmla="min f15 f14"/>
              <a:gd name="f19" fmla="*/ f16 1 f13"/>
              <a:gd name="f20" fmla="*/ f17 1 f13"/>
              <a:gd name="f21" fmla="val f19"/>
              <a:gd name="f22" fmla="val f20"/>
              <a:gd name="f23" fmla="*/ f6 f18 1"/>
              <a:gd name="f24" fmla="+- f22 0 f6"/>
              <a:gd name="f25" fmla="+- f21 0 f6"/>
              <a:gd name="f26" fmla="*/ f21 f18 1"/>
              <a:gd name="f27" fmla="*/ f22 f18 1"/>
              <a:gd name="f28" fmla="min f25 f24"/>
              <a:gd name="f29" fmla="*/ f28 f7 1"/>
              <a:gd name="f30" fmla="*/ f28 f6 1"/>
              <a:gd name="f31" fmla="*/ f29 1 100000"/>
              <a:gd name="f32" fmla="*/ f30 1 100000"/>
              <a:gd name="f33" fmla="+- f22 0 f31"/>
              <a:gd name="f34" fmla="+- f21 0 f32"/>
              <a:gd name="f35" fmla="*/ f31 29289 1"/>
              <a:gd name="f36" fmla="*/ f32 29289 1"/>
              <a:gd name="f37" fmla="*/ f31 f18 1"/>
              <a:gd name="f38" fmla="*/ f32 f18 1"/>
              <a:gd name="f39" fmla="*/ f35 1 100000"/>
              <a:gd name="f40" fmla="*/ f36 1 100000"/>
              <a:gd name="f41" fmla="*/ f34 f18 1"/>
              <a:gd name="f42" fmla="*/ f33 f18 1"/>
              <a:gd name="f43" fmla="+- f39 0 f40"/>
              <a:gd name="f44" fmla="?: f43 f39 f40"/>
              <a:gd name="f45" fmla="+- f21 0 f44"/>
              <a:gd name="f46" fmla="+- f22 0 f44"/>
              <a:gd name="f47" fmla="*/ f44 f18 1"/>
              <a:gd name="f48" fmla="*/ f45 f18 1"/>
              <a:gd name="f49" fmla="*/ f46 f1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47" t="f47" r="f48" b="f49"/>
            <a:pathLst>
              <a:path>
                <a:moveTo>
                  <a:pt x="f37" y="f23"/>
                </a:moveTo>
                <a:lnTo>
                  <a:pt x="f41" y="f23"/>
                </a:lnTo>
                <a:arcTo wR="f38" hR="f38" stAng="f2" swAng="f1"/>
                <a:lnTo>
                  <a:pt x="f26" y="f42"/>
                </a:lnTo>
                <a:arcTo wR="f37" hR="f37" stAng="f6" swAng="f1"/>
                <a:lnTo>
                  <a:pt x="f38" y="f27"/>
                </a:lnTo>
                <a:arcTo wR="f38" hR="f38" stAng="f1" swAng="f1"/>
                <a:lnTo>
                  <a:pt x="f23" y="f37"/>
                </a:lnTo>
                <a:arcTo wR="f37" hR="f37" stAng="f0" swAng="f1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  <a:effectLst/>
        </p:spPr>
        <p:txBody>
          <a:bodyPr vert="horz" wrap="square" lIns="118799" tIns="59399" rIns="118799" bIns="59399" anchor="ctr" anchorCtr="0" compatLnSpc="1"/>
          <a:lstStyle/>
          <a:p>
            <a:pPr algn="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th-TH" sz="3100" b="1">
              <a:solidFill>
                <a:srgbClr val="FFFFFF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60" name="Picture 2" descr="K:\TSM 3-A\Logo Aksorn\Aksorn Charoen Tat_2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28417" y="127000"/>
            <a:ext cx="1910657" cy="580860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TextBox 60"/>
          <p:cNvSpPr txBox="1"/>
          <p:nvPr/>
        </p:nvSpPr>
        <p:spPr>
          <a:xfrm>
            <a:off x="9550796" y="867810"/>
            <a:ext cx="3384000" cy="612401"/>
          </a:xfrm>
          <a:prstGeom prst="rect">
            <a:avLst/>
          </a:prstGeom>
          <a:noFill/>
        </p:spPr>
        <p:txBody>
          <a:bodyPr wrap="square" lIns="118799" tIns="59399" rIns="118799" bIns="59399" rtlCol="0">
            <a:spAutoFit/>
          </a:bodyPr>
          <a:lstStyle/>
          <a:p>
            <a:pPr algn="r"/>
            <a:r>
              <a:rPr lang="th-TH" sz="32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ชั้นประถมศึกษาปีที่ 2</a:t>
            </a:r>
            <a:endParaRPr lang="en-US" sz="32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8748098" y="1442689"/>
            <a:ext cx="4174823" cy="427735"/>
          </a:xfrm>
          <a:prstGeom prst="rect">
            <a:avLst/>
          </a:prstGeom>
          <a:noFill/>
        </p:spPr>
        <p:txBody>
          <a:bodyPr wrap="square" lIns="118799" tIns="59399" rIns="118799" bIns="59399" rtlCol="0">
            <a:spAutoFit/>
          </a:bodyPr>
          <a:lstStyle/>
          <a:p>
            <a:pPr algn="r"/>
            <a:r>
              <a:rPr lang="th-TH" sz="2000" b="1" dirty="0">
                <a:latin typeface="TH Sarabun New" pitchFamily="34" charset="-34"/>
                <a:cs typeface="TH Sarabun New" pitchFamily="34" charset="-34"/>
              </a:rPr>
              <a:t>กลุ่มสาระการ</a:t>
            </a:r>
            <a:r>
              <a:rPr lang="th-TH" sz="2000" b="1" dirty="0" smtClean="0">
                <a:latin typeface="TH Sarabun New" pitchFamily="34" charset="-34"/>
                <a:cs typeface="TH Sarabun New" pitchFamily="34" charset="-34"/>
              </a:rPr>
              <a:t>เรียนรู้วิทยาศาสตร์</a:t>
            </a:r>
            <a:endParaRPr lang="th-TH" sz="2000" b="1" dirty="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63" name="สี่เหลี่ยมผืนผ้า 62"/>
          <p:cNvSpPr/>
          <p:nvPr/>
        </p:nvSpPr>
        <p:spPr>
          <a:xfrm>
            <a:off x="2961" y="6579030"/>
            <a:ext cx="13322300" cy="888569"/>
          </a:xfrm>
          <a:prstGeom prst="rect">
            <a:avLst/>
          </a:prstGeom>
          <a:solidFill>
            <a:srgbClr val="9AD52F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8799" tIns="59399" rIns="118799" bIns="59399" rtlCol="0" anchor="ctr"/>
          <a:lstStyle/>
          <a:p>
            <a:pPr algn="ctr"/>
            <a:endParaRPr lang="en-US"/>
          </a:p>
        </p:txBody>
      </p:sp>
      <p:sp>
        <p:nvSpPr>
          <p:cNvPr id="64" name="TextBox 24"/>
          <p:cNvSpPr txBox="1"/>
          <p:nvPr/>
        </p:nvSpPr>
        <p:spPr>
          <a:xfrm>
            <a:off x="3933515" y="6602069"/>
            <a:ext cx="5906534" cy="858622"/>
          </a:xfrm>
          <a:prstGeom prst="rect">
            <a:avLst/>
          </a:prstGeom>
          <a:noFill/>
        </p:spPr>
        <p:txBody>
          <a:bodyPr wrap="none" lIns="118799" tIns="59399" rIns="118799" bIns="59399" rtlCol="0">
            <a:spAutoFit/>
          </a:bodyPr>
          <a:lstStyle/>
          <a:p>
            <a:pPr lvl="0" algn="ctr"/>
            <a:r>
              <a:rPr lang="th-TH" sz="1600" dirty="0">
                <a:latin typeface="TH Sarabun New" pitchFamily="34" charset="-34"/>
                <a:cs typeface="TH Sarabun New" pitchFamily="34" charset="-34"/>
              </a:rPr>
              <a:t>บริษัท อักษรเจริญทัศน์ </a:t>
            </a:r>
            <a:r>
              <a:rPr lang="th-TH" sz="1600" dirty="0" err="1">
                <a:latin typeface="TH Sarabun New" pitchFamily="34" charset="-34"/>
                <a:cs typeface="TH Sarabun New" pitchFamily="34" charset="-34"/>
              </a:rPr>
              <a:t>อจท</a:t>
            </a:r>
            <a:r>
              <a:rPr lang="th-TH" sz="1600" dirty="0">
                <a:latin typeface="TH Sarabun New" pitchFamily="34" charset="-34"/>
                <a:cs typeface="TH Sarabun New" pitchFamily="34" charset="-34"/>
              </a:rPr>
              <a:t>. จำกัด : 142 ถนนตะนาว เขตพระนคร กรุงเทพฯ 10200</a:t>
            </a:r>
          </a:p>
          <a:p>
            <a:pPr lvl="0" algn="ctr"/>
            <a:r>
              <a:rPr lang="en-US" sz="1600" dirty="0" err="1">
                <a:latin typeface="TH Sarabun New" pitchFamily="34" charset="-34"/>
                <a:cs typeface="TH Sarabun New" pitchFamily="34" charset="-34"/>
              </a:rPr>
              <a:t>Aksorn</a:t>
            </a:r>
            <a:r>
              <a:rPr lang="en-US" sz="1600" dirty="0">
                <a:latin typeface="TH Sarabun New" pitchFamily="34" charset="-34"/>
                <a:cs typeface="TH Sarabun New" pitchFamily="34" charset="-34"/>
              </a:rPr>
              <a:t> </a:t>
            </a:r>
            <a:r>
              <a:rPr lang="en-US" sz="1600" dirty="0" err="1">
                <a:latin typeface="TH Sarabun New" pitchFamily="34" charset="-34"/>
                <a:cs typeface="TH Sarabun New" pitchFamily="34" charset="-34"/>
              </a:rPr>
              <a:t>CharoenTat</a:t>
            </a:r>
            <a:r>
              <a:rPr lang="en-US" sz="1600" dirty="0">
                <a:latin typeface="TH Sarabun New" pitchFamily="34" charset="-34"/>
                <a:cs typeface="TH Sarabun New" pitchFamily="34" charset="-34"/>
              </a:rPr>
              <a:t> </a:t>
            </a:r>
            <a:r>
              <a:rPr lang="en-US" sz="1600" dirty="0" err="1">
                <a:latin typeface="TH Sarabun New" pitchFamily="34" charset="-34"/>
                <a:cs typeface="TH Sarabun New" pitchFamily="34" charset="-34"/>
              </a:rPr>
              <a:t>ACT.Co.,Ltd</a:t>
            </a:r>
            <a:r>
              <a:rPr lang="en-US" sz="1600" dirty="0">
                <a:latin typeface="TH Sarabun New" pitchFamily="34" charset="-34"/>
                <a:cs typeface="TH Sarabun New" pitchFamily="34" charset="-34"/>
              </a:rPr>
              <a:t> : 142 </a:t>
            </a:r>
            <a:r>
              <a:rPr lang="en-US" sz="1600" dirty="0" err="1">
                <a:latin typeface="TH Sarabun New" pitchFamily="34" charset="-34"/>
                <a:cs typeface="TH Sarabun New" pitchFamily="34" charset="-34"/>
              </a:rPr>
              <a:t>Tanao</a:t>
            </a:r>
            <a:r>
              <a:rPr lang="en-US" sz="1600" dirty="0">
                <a:latin typeface="TH Sarabun New" pitchFamily="34" charset="-34"/>
                <a:cs typeface="TH Sarabun New" pitchFamily="34" charset="-34"/>
              </a:rPr>
              <a:t> Rd. </a:t>
            </a:r>
            <a:r>
              <a:rPr lang="en-US" sz="1600" dirty="0" err="1">
                <a:latin typeface="TH Sarabun New" pitchFamily="34" charset="-34"/>
                <a:cs typeface="TH Sarabun New" pitchFamily="34" charset="-34"/>
              </a:rPr>
              <a:t>Pranakorn</a:t>
            </a:r>
            <a:r>
              <a:rPr lang="en-US" sz="1600" dirty="0">
                <a:latin typeface="TH Sarabun New" pitchFamily="34" charset="-34"/>
                <a:cs typeface="TH Sarabun New" pitchFamily="34" charset="-34"/>
              </a:rPr>
              <a:t> Bangkok 10200 Thailand</a:t>
            </a:r>
          </a:p>
          <a:p>
            <a:pPr lvl="0" algn="ctr"/>
            <a:r>
              <a:rPr lang="th-TH" sz="1600" dirty="0">
                <a:latin typeface="TH Sarabun New" pitchFamily="34" charset="-34"/>
                <a:cs typeface="TH Sarabun New" pitchFamily="34" charset="-34"/>
              </a:rPr>
              <a:t>โทรศัพท์ : 02 622 2999  โทรสาร : 02 622 1311-8  </a:t>
            </a:r>
            <a:r>
              <a:rPr lang="en-US" sz="1600" dirty="0">
                <a:solidFill>
                  <a:srgbClr val="0070C0"/>
                </a:solidFill>
                <a:latin typeface="TH Sarabun New" pitchFamily="34" charset="-34"/>
                <a:cs typeface="TH Sarabun New" pitchFamily="34" charset="-34"/>
              </a:rPr>
              <a:t>webmaster@aksorn.com / www.aksorn.com </a:t>
            </a:r>
          </a:p>
        </p:txBody>
      </p:sp>
      <p:sp>
        <p:nvSpPr>
          <p:cNvPr id="27" name="TextBox 26">
            <a:hlinkClick r:id="rId5" action="ppaction://hlinkfile"/>
          </p:cNvPr>
          <p:cNvSpPr txBox="1"/>
          <p:nvPr/>
        </p:nvSpPr>
        <p:spPr>
          <a:xfrm>
            <a:off x="4852468" y="5469960"/>
            <a:ext cx="3797294" cy="489290"/>
          </a:xfrm>
          <a:prstGeom prst="rect">
            <a:avLst/>
          </a:prstGeom>
          <a:noFill/>
        </p:spPr>
        <p:txBody>
          <a:bodyPr wrap="square" lIns="118799" tIns="59399" rIns="118799" bIns="59399" rtlCol="0">
            <a:spAutoFit/>
          </a:bodyPr>
          <a:lstStyle/>
          <a:p>
            <a:pPr algn="ctr"/>
            <a:r>
              <a:rPr lang="en-US" sz="24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Slide </a:t>
            </a:r>
            <a:r>
              <a:rPr lang="en-GB" sz="24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PowerPoint</a:t>
            </a:r>
            <a:r>
              <a:rPr lang="en-US" sz="24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_</a:t>
            </a:r>
            <a:r>
              <a:rPr lang="th-TH" sz="24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สื่อประกอบการ</a:t>
            </a:r>
            <a:r>
              <a:rPr lang="th-TH" sz="2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สอน</a:t>
            </a:r>
            <a:endParaRPr lang="en-US" sz="24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7908974" y="103250"/>
            <a:ext cx="50614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h-TH" sz="6600" b="1" dirty="0" smtClean="0">
                <a:solidFill>
                  <a:srgbClr val="9AD52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วิทยาการคำนวณ </a:t>
            </a:r>
            <a:endParaRPr lang="en-US" sz="6600" b="1" dirty="0">
              <a:solidFill>
                <a:srgbClr val="9AD52F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2" name="สี่เหลี่ยมผืนผ้ามุมมน 64">
            <a:hlinkClick r:id="rId6" action="ppaction://hlinkpres?slideindex=1&amp;slidetitle="/>
          </p:cNvPr>
          <p:cNvSpPr/>
          <p:nvPr/>
        </p:nvSpPr>
        <p:spPr>
          <a:xfrm>
            <a:off x="2520732" y="2193216"/>
            <a:ext cx="1895843" cy="381645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9AD52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8799" tIns="59399" rIns="118799" bIns="59399" rtlCol="0" anchor="ctr"/>
          <a:lstStyle/>
          <a:p>
            <a:pPr algn="ctr"/>
            <a:r>
              <a:rPr lang="th-TH" sz="2100" b="1" dirty="0">
                <a:solidFill>
                  <a:srgbClr val="9AD52F"/>
                </a:solidFill>
                <a:latin typeface="TH Sarabun New" pitchFamily="34" charset="-34"/>
                <a:cs typeface="TH Sarabun New" pitchFamily="34" charset="-34"/>
              </a:rPr>
              <a:t>หน่วยการเรียนรู้ที่ </a:t>
            </a:r>
            <a:r>
              <a:rPr lang="th-TH" sz="2100" b="1" dirty="0" smtClean="0">
                <a:solidFill>
                  <a:srgbClr val="9AD52F"/>
                </a:solidFill>
                <a:latin typeface="TH Sarabun New" pitchFamily="34" charset="-34"/>
                <a:cs typeface="TH Sarabun New" pitchFamily="34" charset="-34"/>
              </a:rPr>
              <a:t>1</a:t>
            </a:r>
            <a:endParaRPr lang="en-US" sz="2100" b="1" dirty="0">
              <a:solidFill>
                <a:srgbClr val="9AD52F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31" name="สี่เหลี่ยมผืนผ้ามุมมน 64">
            <a:hlinkClick r:id="rId7" action="ppaction://hlinkpres?slideindex=1&amp;slidetitle="/>
          </p:cNvPr>
          <p:cNvSpPr/>
          <p:nvPr/>
        </p:nvSpPr>
        <p:spPr>
          <a:xfrm>
            <a:off x="4649063" y="2193216"/>
            <a:ext cx="1895843" cy="381645"/>
          </a:xfrm>
          <a:prstGeom prst="roundRect">
            <a:avLst/>
          </a:prstGeom>
          <a:solidFill>
            <a:srgbClr val="9AD52F"/>
          </a:solidFill>
          <a:ln w="12700">
            <a:solidFill>
              <a:srgbClr val="9AD52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8799" tIns="59399" rIns="118799" bIns="59399" rtlCol="0" anchor="ctr"/>
          <a:lstStyle/>
          <a:p>
            <a:pPr algn="ctr"/>
            <a:r>
              <a:rPr lang="th-TH" sz="2100" b="1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หน่วยการเรียนรู้ที่ 2</a:t>
            </a:r>
            <a:endParaRPr lang="en-US" sz="2100" b="1" dirty="0">
              <a:solidFill>
                <a:schemeClr val="bg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33" name="สี่เหลี่ยมผืนผ้ามุมมน 64">
            <a:hlinkClick r:id="rId8" action="ppaction://hlinkpres?slideindex=1&amp;slidetitle="/>
          </p:cNvPr>
          <p:cNvSpPr/>
          <p:nvPr/>
        </p:nvSpPr>
        <p:spPr>
          <a:xfrm>
            <a:off x="6777394" y="2193216"/>
            <a:ext cx="1895843" cy="381645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9AD52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8799" tIns="59399" rIns="118799" bIns="59399" rtlCol="0" anchor="ctr"/>
          <a:lstStyle/>
          <a:p>
            <a:pPr algn="ctr"/>
            <a:r>
              <a:rPr lang="th-TH" sz="2100" b="1" dirty="0">
                <a:solidFill>
                  <a:srgbClr val="92D050"/>
                </a:solidFill>
                <a:latin typeface="TH Sarabun New" pitchFamily="34" charset="-34"/>
                <a:cs typeface="TH Sarabun New" pitchFamily="34" charset="-34"/>
              </a:rPr>
              <a:t>หน่วยการเรียนรู้ที่ 3</a:t>
            </a:r>
            <a:endParaRPr lang="en-US" sz="2100" b="1" dirty="0">
              <a:solidFill>
                <a:srgbClr val="92D050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34" name="สี่เหลี่ยมผืนผ้ามุมมน 64">
            <a:hlinkClick r:id="rId9" action="ppaction://hlinkpres?slideindex=1&amp;slidetitle="/>
          </p:cNvPr>
          <p:cNvSpPr/>
          <p:nvPr/>
        </p:nvSpPr>
        <p:spPr>
          <a:xfrm>
            <a:off x="8905725" y="2193216"/>
            <a:ext cx="1895843" cy="381645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9AD52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8799" tIns="59399" rIns="118799" bIns="59399" rtlCol="0" anchor="ctr"/>
          <a:lstStyle/>
          <a:p>
            <a:pPr algn="ctr"/>
            <a:r>
              <a:rPr lang="th-TH" sz="2100" b="1" dirty="0">
                <a:solidFill>
                  <a:srgbClr val="92D050"/>
                </a:solidFill>
                <a:latin typeface="TH Sarabun New" pitchFamily="34" charset="-34"/>
                <a:cs typeface="TH Sarabun New" pitchFamily="34" charset="-34"/>
              </a:rPr>
              <a:t>หน่วยการเรียนรู้ที่ 4</a:t>
            </a:r>
            <a:endParaRPr lang="en-US" sz="2100" b="1" dirty="0">
              <a:solidFill>
                <a:srgbClr val="92D050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5" name="Picture 4">
            <a:hlinkClick r:id="rId10" action="ppaction://hlinkfile"/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9912" y="3845871"/>
            <a:ext cx="1762407" cy="1762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803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tangle 61"/>
          <p:cNvSpPr/>
          <p:nvPr/>
        </p:nvSpPr>
        <p:spPr>
          <a:xfrm>
            <a:off x="0" y="0"/>
            <a:ext cx="13322300" cy="7467600"/>
          </a:xfrm>
          <a:prstGeom prst="rect">
            <a:avLst/>
          </a:prstGeom>
          <a:solidFill>
            <a:srgbClr val="FFF8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6" name="Group 75"/>
          <p:cNvGrpSpPr/>
          <p:nvPr/>
        </p:nvGrpSpPr>
        <p:grpSpPr>
          <a:xfrm>
            <a:off x="402888" y="2190677"/>
            <a:ext cx="595085" cy="582031"/>
            <a:chOff x="5509095" y="1803911"/>
            <a:chExt cx="595085" cy="582031"/>
          </a:xfrm>
        </p:grpSpPr>
        <p:sp>
          <p:nvSpPr>
            <p:cNvPr id="77" name="Oval 76"/>
            <p:cNvSpPr/>
            <p:nvPr/>
          </p:nvSpPr>
          <p:spPr>
            <a:xfrm>
              <a:off x="5509095" y="1803911"/>
              <a:ext cx="595085" cy="553455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5605545" y="1862722"/>
              <a:ext cx="41229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latin typeface="Aksorn Bold" pitchFamily="50" charset="-34"/>
                  <a:cs typeface="Aksorn Bold" pitchFamily="50" charset="-34"/>
                </a:rPr>
                <a:t>D</a:t>
              </a:r>
              <a:endParaRPr lang="en-US" sz="2800" b="1" dirty="0">
                <a:latin typeface="Aksorn Bold" pitchFamily="50" charset="-34"/>
                <a:cs typeface="Aksorn Bold" pitchFamily="50" charset="-34"/>
              </a:endParaRPr>
            </a:p>
          </p:txBody>
        </p:sp>
      </p:grpSp>
      <p:grpSp>
        <p:nvGrpSpPr>
          <p:cNvPr id="83" name="Group 82"/>
          <p:cNvGrpSpPr/>
          <p:nvPr/>
        </p:nvGrpSpPr>
        <p:grpSpPr>
          <a:xfrm>
            <a:off x="402888" y="4596222"/>
            <a:ext cx="595085" cy="582031"/>
            <a:chOff x="5509095" y="1803911"/>
            <a:chExt cx="595085" cy="582031"/>
          </a:xfrm>
        </p:grpSpPr>
        <p:sp>
          <p:nvSpPr>
            <p:cNvPr id="84" name="Oval 83"/>
            <p:cNvSpPr/>
            <p:nvPr/>
          </p:nvSpPr>
          <p:spPr>
            <a:xfrm>
              <a:off x="5509095" y="1803911"/>
              <a:ext cx="595085" cy="553455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5605545" y="1862722"/>
              <a:ext cx="41229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latin typeface="Aksorn Bold" pitchFamily="50" charset="-34"/>
                  <a:cs typeface="Aksorn Bold" pitchFamily="50" charset="-34"/>
                </a:rPr>
                <a:t>A</a:t>
              </a:r>
              <a:endParaRPr lang="en-US" sz="2800" b="1" dirty="0">
                <a:latin typeface="Aksorn Bold" pitchFamily="50" charset="-34"/>
                <a:cs typeface="Aksorn Bold" pitchFamily="50" charset="-34"/>
              </a:endParaRPr>
            </a:p>
          </p:txBody>
        </p:sp>
      </p:grpSp>
      <p:grpSp>
        <p:nvGrpSpPr>
          <p:cNvPr id="87" name="Group 86"/>
          <p:cNvGrpSpPr/>
          <p:nvPr/>
        </p:nvGrpSpPr>
        <p:grpSpPr>
          <a:xfrm>
            <a:off x="3755820" y="4625627"/>
            <a:ext cx="595085" cy="582031"/>
            <a:chOff x="5509095" y="1803911"/>
            <a:chExt cx="595085" cy="582031"/>
          </a:xfrm>
        </p:grpSpPr>
        <p:sp>
          <p:nvSpPr>
            <p:cNvPr id="88" name="Oval 87"/>
            <p:cNvSpPr/>
            <p:nvPr/>
          </p:nvSpPr>
          <p:spPr>
            <a:xfrm>
              <a:off x="5509095" y="1803911"/>
              <a:ext cx="595085" cy="553455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5605545" y="1862722"/>
              <a:ext cx="39626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latin typeface="Aksorn Bold" pitchFamily="50" charset="-34"/>
                  <a:cs typeface="Aksorn Bold" pitchFamily="50" charset="-34"/>
                </a:rPr>
                <a:t>C</a:t>
              </a:r>
              <a:endParaRPr lang="en-US" sz="2800" b="1" dirty="0">
                <a:latin typeface="Aksorn Bold" pitchFamily="50" charset="-34"/>
                <a:cs typeface="Aksorn Bold" pitchFamily="50" charset="-34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740146" y="2220309"/>
            <a:ext cx="595085" cy="582031"/>
            <a:chOff x="5509095" y="1803911"/>
            <a:chExt cx="595085" cy="582031"/>
          </a:xfrm>
        </p:grpSpPr>
        <p:sp>
          <p:nvSpPr>
            <p:cNvPr id="65" name="Oval 64"/>
            <p:cNvSpPr/>
            <p:nvPr/>
          </p:nvSpPr>
          <p:spPr>
            <a:xfrm>
              <a:off x="5509095" y="1803911"/>
              <a:ext cx="595085" cy="553455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5605545" y="1862722"/>
              <a:ext cx="40748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latin typeface="Aksorn Bold" pitchFamily="50" charset="-34"/>
                  <a:cs typeface="Aksorn Bold" pitchFamily="50" charset="-34"/>
                </a:rPr>
                <a:t>B</a:t>
              </a:r>
              <a:endParaRPr lang="en-US" sz="2800" b="1" dirty="0">
                <a:latin typeface="Aksorn Bold" pitchFamily="50" charset="-34"/>
                <a:cs typeface="Aksorn Bold" pitchFamily="50" charset="-34"/>
              </a:endParaRPr>
            </a:p>
          </p:txBody>
        </p:sp>
      </p:grpSp>
      <p:pic>
        <p:nvPicPr>
          <p:cNvPr id="58" name="รูปภาพ 119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89354" y="7132667"/>
            <a:ext cx="299025" cy="27846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08" name="Picture 10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179" y="7218091"/>
            <a:ext cx="849772" cy="187261"/>
          </a:xfrm>
          <a:prstGeom prst="rect">
            <a:avLst/>
          </a:prstGeom>
        </p:spPr>
      </p:pic>
      <p:sp>
        <p:nvSpPr>
          <p:cNvPr id="109" name="สี่เหลี่ยมผืนผ้า 39"/>
          <p:cNvSpPr/>
          <p:nvPr/>
        </p:nvSpPr>
        <p:spPr>
          <a:xfrm>
            <a:off x="1086929" y="7350519"/>
            <a:ext cx="11717052" cy="46681"/>
          </a:xfrm>
          <a:prstGeom prst="rect">
            <a:avLst/>
          </a:prstGeom>
          <a:solidFill>
            <a:srgbClr val="9AD52F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th-TH" sz="2800" b="1" i="0" u="none" strike="noStrike" kern="1200" cap="none" spc="0" baseline="0" dirty="0">
              <a:solidFill>
                <a:srgbClr val="FFFFFF"/>
              </a:solidFill>
              <a:uFillTx/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40" b="94479" l="3571" r="94643">
                        <a14:foregroundMark x1="73810" y1="13497" x2="74405" y2="20859"/>
                        <a14:foregroundMark x1="68452" y1="61350" x2="79762" y2="61963"/>
                        <a14:foregroundMark x1="32143" y1="54601" x2="32143" y2="54601"/>
                        <a14:foregroundMark x1="23810" y1="69325" x2="23810" y2="693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91951" y="2235201"/>
            <a:ext cx="2249714" cy="2188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27" b="97273" l="1807" r="97590">
                        <a14:foregroundMark x1="45783" y1="81818" x2="45783" y2="81818"/>
                        <a14:foregroundMark x1="40964" y1="61818" x2="40964" y2="61818"/>
                        <a14:foregroundMark x1="42169" y1="38636" x2="42169" y2="38636"/>
                        <a14:foregroundMark x1="83133" y1="15909" x2="83133" y2="159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691049" y="4511818"/>
            <a:ext cx="1802550" cy="2396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299" b="94156" l="3448" r="96552">
                        <a14:foregroundMark x1="67816" y1="64935" x2="86782" y2="64286"/>
                        <a14:foregroundMark x1="34483" y1="57143" x2="34483" y2="57143"/>
                        <a14:foregroundMark x1="25287" y1="71429" x2="25287" y2="7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91951" y="4644569"/>
            <a:ext cx="2309928" cy="2046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1" name="Straight Connector 80"/>
          <p:cNvCxnSpPr/>
          <p:nvPr/>
        </p:nvCxnSpPr>
        <p:spPr>
          <a:xfrm>
            <a:off x="6964529" y="2338182"/>
            <a:ext cx="0" cy="4570618"/>
          </a:xfrm>
          <a:prstGeom prst="line">
            <a:avLst/>
          </a:prstGeom>
          <a:ln w="19050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11" cstate="screen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678" b="96491" l="2959" r="95858">
                        <a14:foregroundMark x1="75148" y1="20468" x2="75148" y2="20468"/>
                        <a14:foregroundMark x1="36095" y1="47953" x2="36095" y2="47953"/>
                        <a14:foregroundMark x1="36095" y1="76608" x2="36095" y2="766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824759" y="2308510"/>
            <a:ext cx="2096167" cy="211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 rotWithShape="1">
          <a:blip r:embed="rId13" cstate="screen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242" b="96970" l="2604" r="94271">
                        <a14:foregroundMark x1="65104" y1="20606" x2="65104" y2="20606"/>
                        <a14:foregroundMark x1="26563" y1="56364" x2="26563" y2="56364"/>
                        <a14:foregroundMark x1="18229" y1="71515" x2="18229" y2="715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332556" y="2279950"/>
            <a:ext cx="2334944" cy="200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 rotWithShape="1">
          <a:blip r:embed="rId15" cstate="screen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484" b="97516" l="1093" r="96721">
                        <a14:foregroundMark x1="68306" y1="16149" x2="68852" y2="16149"/>
                        <a14:foregroundMark x1="13661" y1="64596" x2="15847" y2="66460"/>
                        <a14:foregroundMark x1="24590" y1="51553" x2="24590" y2="51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350691" y="4616231"/>
            <a:ext cx="2316809" cy="2046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 rotWithShape="1">
          <a:blip r:embed="rId17" cstate="screen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3518" b="100000" l="606" r="94545">
                        <a14:foregroundMark x1="78788" y1="16583" x2="78788" y2="16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691049" y="2235201"/>
            <a:ext cx="1892967" cy="2276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 rotWithShape="1">
          <a:blip r:embed="rId19" cstate="screen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2317" b="97683" l="606" r="97576">
                        <a14:foregroundMark x1="78788" y1="13514" x2="78788" y2="135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824759" y="4423560"/>
            <a:ext cx="1783698" cy="2799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Oval 7"/>
          <p:cNvSpPr/>
          <p:nvPr/>
        </p:nvSpPr>
        <p:spPr>
          <a:xfrm>
            <a:off x="7281384" y="2235201"/>
            <a:ext cx="595085" cy="553455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10" name="TextBox 109"/>
          <p:cNvSpPr txBox="1"/>
          <p:nvPr/>
        </p:nvSpPr>
        <p:spPr>
          <a:xfrm>
            <a:off x="7375184" y="2279950"/>
            <a:ext cx="4074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ksorn Bold" pitchFamily="50" charset="-34"/>
                <a:cs typeface="Aksorn Bold" pitchFamily="50" charset="-34"/>
              </a:rPr>
              <a:t>A</a:t>
            </a:r>
            <a:endParaRPr lang="en-US" sz="2800" dirty="0">
              <a:latin typeface="Aksorn Bold" pitchFamily="50" charset="-34"/>
              <a:cs typeface="Aksorn Bold" pitchFamily="50" charset="-34"/>
            </a:endParaRPr>
          </a:p>
        </p:txBody>
      </p:sp>
      <p:sp>
        <p:nvSpPr>
          <p:cNvPr id="111" name="Oval 110"/>
          <p:cNvSpPr/>
          <p:nvPr/>
        </p:nvSpPr>
        <p:spPr>
          <a:xfrm>
            <a:off x="10088706" y="2235201"/>
            <a:ext cx="595085" cy="553455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12" name="TextBox 111"/>
          <p:cNvSpPr txBox="1"/>
          <p:nvPr/>
        </p:nvSpPr>
        <p:spPr>
          <a:xfrm>
            <a:off x="10182506" y="2279950"/>
            <a:ext cx="4074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Aksorn Bold" pitchFamily="50" charset="-34"/>
                <a:cs typeface="Aksorn Bold" pitchFamily="50" charset="-34"/>
              </a:rPr>
              <a:t>B</a:t>
            </a:r>
            <a:endParaRPr lang="en-US" sz="2800" b="1" dirty="0">
              <a:latin typeface="Aksorn Bold" pitchFamily="50" charset="-34"/>
              <a:cs typeface="Aksorn Bold" pitchFamily="50" charset="-34"/>
            </a:endParaRPr>
          </a:p>
        </p:txBody>
      </p:sp>
      <p:sp>
        <p:nvSpPr>
          <p:cNvPr id="113" name="Oval 112"/>
          <p:cNvSpPr/>
          <p:nvPr/>
        </p:nvSpPr>
        <p:spPr>
          <a:xfrm>
            <a:off x="7281384" y="4467069"/>
            <a:ext cx="595085" cy="553455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14" name="TextBox 113"/>
          <p:cNvSpPr txBox="1"/>
          <p:nvPr/>
        </p:nvSpPr>
        <p:spPr>
          <a:xfrm>
            <a:off x="7375184" y="4511818"/>
            <a:ext cx="4074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ksorn Bold" pitchFamily="50" charset="-34"/>
                <a:cs typeface="Aksorn Bold" pitchFamily="50" charset="-34"/>
              </a:rPr>
              <a:t>C</a:t>
            </a:r>
            <a:endParaRPr lang="en-US" sz="2800" dirty="0">
              <a:latin typeface="Aksorn Bold" pitchFamily="50" charset="-34"/>
              <a:cs typeface="Aksorn Bold" pitchFamily="50" charset="-34"/>
            </a:endParaRPr>
          </a:p>
        </p:txBody>
      </p:sp>
      <p:sp>
        <p:nvSpPr>
          <p:cNvPr id="115" name="Oval 114"/>
          <p:cNvSpPr/>
          <p:nvPr/>
        </p:nvSpPr>
        <p:spPr>
          <a:xfrm>
            <a:off x="10088706" y="4542760"/>
            <a:ext cx="595085" cy="553455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16" name="TextBox 115"/>
          <p:cNvSpPr txBox="1"/>
          <p:nvPr/>
        </p:nvSpPr>
        <p:spPr>
          <a:xfrm>
            <a:off x="10180102" y="4587509"/>
            <a:ext cx="4122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ksorn Bold" pitchFamily="50" charset="-34"/>
                <a:cs typeface="Aksorn Bold" pitchFamily="50" charset="-34"/>
              </a:rPr>
              <a:t>D</a:t>
            </a:r>
            <a:endParaRPr lang="en-US" sz="2800" dirty="0">
              <a:latin typeface="Aksorn Bold" pitchFamily="50" charset="-34"/>
              <a:cs typeface="Aksorn Bold" pitchFamily="50" charset="-34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402888" y="2205569"/>
            <a:ext cx="595085" cy="567969"/>
            <a:chOff x="402888" y="2205569"/>
            <a:chExt cx="595085" cy="567969"/>
          </a:xfrm>
        </p:grpSpPr>
        <p:sp>
          <p:nvSpPr>
            <p:cNvPr id="117" name="Oval 116"/>
            <p:cNvSpPr/>
            <p:nvPr/>
          </p:nvSpPr>
          <p:spPr>
            <a:xfrm>
              <a:off x="402888" y="2205569"/>
              <a:ext cx="595085" cy="553455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518329" y="2250318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latin typeface="Aksorn Bold" pitchFamily="50" charset="-34"/>
                  <a:cs typeface="Aksorn Bold" pitchFamily="50" charset="-34"/>
                </a:rPr>
                <a:t>?</a:t>
              </a:r>
              <a:endParaRPr lang="en-US" sz="2800" dirty="0">
                <a:latin typeface="Aksorn Bold" pitchFamily="50" charset="-34"/>
                <a:cs typeface="Aksorn Bold" pitchFamily="50" charset="-34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02888" y="4616231"/>
            <a:ext cx="595085" cy="567969"/>
            <a:chOff x="402888" y="4616231"/>
            <a:chExt cx="595085" cy="567969"/>
          </a:xfrm>
        </p:grpSpPr>
        <p:sp>
          <p:nvSpPr>
            <p:cNvPr id="123" name="Oval 122"/>
            <p:cNvSpPr/>
            <p:nvPr/>
          </p:nvSpPr>
          <p:spPr>
            <a:xfrm>
              <a:off x="402888" y="4616231"/>
              <a:ext cx="595085" cy="553455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24" name="TextBox 123"/>
            <p:cNvSpPr txBox="1"/>
            <p:nvPr/>
          </p:nvSpPr>
          <p:spPr>
            <a:xfrm>
              <a:off x="518329" y="4660980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latin typeface="Aksorn Bold" pitchFamily="50" charset="-34"/>
                  <a:cs typeface="Aksorn Bold" pitchFamily="50" charset="-34"/>
                </a:rPr>
                <a:t>?</a:t>
              </a:r>
              <a:endParaRPr lang="en-US" sz="2800" dirty="0">
                <a:latin typeface="Aksorn Bold" pitchFamily="50" charset="-34"/>
                <a:cs typeface="Aksorn Bold" pitchFamily="50" charset="-34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740146" y="4610284"/>
            <a:ext cx="595085" cy="567969"/>
            <a:chOff x="3740146" y="4610284"/>
            <a:chExt cx="595085" cy="567969"/>
          </a:xfrm>
        </p:grpSpPr>
        <p:sp>
          <p:nvSpPr>
            <p:cNvPr id="125" name="Oval 124"/>
            <p:cNvSpPr/>
            <p:nvPr/>
          </p:nvSpPr>
          <p:spPr>
            <a:xfrm>
              <a:off x="3740146" y="4610284"/>
              <a:ext cx="595085" cy="553455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3855587" y="4655033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latin typeface="Aksorn Bold" pitchFamily="50" charset="-34"/>
                  <a:cs typeface="Aksorn Bold" pitchFamily="50" charset="-34"/>
                </a:rPr>
                <a:t>?</a:t>
              </a:r>
              <a:endParaRPr lang="en-US" sz="2800" dirty="0">
                <a:latin typeface="Aksorn Bold" pitchFamily="50" charset="-34"/>
                <a:cs typeface="Aksorn Bold" pitchFamily="50" charset="-34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176574" y="1294684"/>
            <a:ext cx="3328343" cy="831092"/>
            <a:chOff x="674450" y="1898589"/>
            <a:chExt cx="3328343" cy="831092"/>
          </a:xfrm>
        </p:grpSpPr>
        <p:sp>
          <p:nvSpPr>
            <p:cNvPr id="49" name="Rectangle 48"/>
            <p:cNvSpPr/>
            <p:nvPr/>
          </p:nvSpPr>
          <p:spPr>
            <a:xfrm>
              <a:off x="1097831" y="1936602"/>
              <a:ext cx="2904962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th-TH" sz="4000" b="1" dirty="0" smtClean="0">
                  <a:ln w="3175">
                    <a:solidFill>
                      <a:srgbClr val="F7820D"/>
                    </a:solidFill>
                  </a:ln>
                  <a:solidFill>
                    <a:srgbClr val="F7820D"/>
                  </a:solidFill>
                  <a:latin typeface="TH Sarabun New" pitchFamily="34" charset="-34"/>
                  <a:cs typeface="TH Sarabun New" pitchFamily="34" charset="-34"/>
                </a:rPr>
                <a:t>จับคู่คำสั่งให้ถูกต้อง</a:t>
              </a:r>
              <a:endParaRPr lang="th-TH" sz="4000" b="1" dirty="0">
                <a:ln w="3175">
                  <a:solidFill>
                    <a:srgbClr val="F7820D"/>
                  </a:solidFill>
                </a:ln>
                <a:solidFill>
                  <a:srgbClr val="F7820D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pic>
          <p:nvPicPr>
            <p:cNvPr id="50" name="Picture 2" descr="D:\25,25\powerpoint\วิทยาการคำนวณ\ป.2 หน่วย2\pic\honey.png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7256" y="2353196"/>
              <a:ext cx="453319" cy="3764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Picture 3" descr="D:\25,25\powerpoint\วิทยาการคำนวณ\ป.2 หน่วย2\pic\bee.png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4450" y="1898589"/>
              <a:ext cx="584242" cy="6046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52" name="Straight Connector 51"/>
            <p:cNvCxnSpPr/>
            <p:nvPr/>
          </p:nvCxnSpPr>
          <p:spPr>
            <a:xfrm>
              <a:off x="1258692" y="2428231"/>
              <a:ext cx="351883" cy="0"/>
            </a:xfrm>
            <a:prstGeom prst="line">
              <a:avLst/>
            </a:prstGeom>
            <a:ln w="28575"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>
              <a:off x="1896796" y="2428231"/>
              <a:ext cx="994481" cy="0"/>
            </a:xfrm>
            <a:prstGeom prst="line">
              <a:avLst/>
            </a:prstGeom>
            <a:ln w="28575"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>
              <a:off x="3152787" y="2428231"/>
              <a:ext cx="693503" cy="0"/>
            </a:xfrm>
            <a:prstGeom prst="line">
              <a:avLst/>
            </a:prstGeom>
            <a:ln w="28575"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79" name="Group 78"/>
          <p:cNvGrpSpPr/>
          <p:nvPr/>
        </p:nvGrpSpPr>
        <p:grpSpPr>
          <a:xfrm>
            <a:off x="3740146" y="2204966"/>
            <a:ext cx="595085" cy="567969"/>
            <a:chOff x="3740146" y="2204966"/>
            <a:chExt cx="595085" cy="567969"/>
          </a:xfrm>
        </p:grpSpPr>
        <p:sp>
          <p:nvSpPr>
            <p:cNvPr id="80" name="Oval 79"/>
            <p:cNvSpPr/>
            <p:nvPr/>
          </p:nvSpPr>
          <p:spPr>
            <a:xfrm>
              <a:off x="3740146" y="2204966"/>
              <a:ext cx="595085" cy="553455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3855587" y="2249715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latin typeface="Aksorn Bold" pitchFamily="50" charset="-34"/>
                  <a:cs typeface="Aksorn Bold" pitchFamily="50" charset="-34"/>
                </a:rPr>
                <a:t>?</a:t>
              </a:r>
              <a:endParaRPr lang="en-US" sz="2800" dirty="0">
                <a:latin typeface="Aksorn Bold" pitchFamily="50" charset="-34"/>
                <a:cs typeface="Aksorn Bold" pitchFamily="50" charset="-34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2959082" y="319924"/>
            <a:ext cx="7972746" cy="762605"/>
            <a:chOff x="2959082" y="319924"/>
            <a:chExt cx="7972746" cy="762605"/>
          </a:xfrm>
        </p:grpSpPr>
        <p:sp>
          <p:nvSpPr>
            <p:cNvPr id="47" name="Snip Same Side Corner Rectangle 46"/>
            <p:cNvSpPr/>
            <p:nvPr/>
          </p:nvSpPr>
          <p:spPr>
            <a:xfrm>
              <a:off x="2959082" y="319924"/>
              <a:ext cx="7972746" cy="754052"/>
            </a:xfrm>
            <a:prstGeom prst="snip2SameRect">
              <a:avLst>
                <a:gd name="adj1" fmla="val 28362"/>
                <a:gd name="adj2" fmla="val 0"/>
              </a:avLst>
            </a:prstGeom>
            <a:solidFill>
              <a:srgbClr val="C1E57F"/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6" name="สี่เหลี่ยมผืนผ้า 1"/>
            <p:cNvSpPr/>
            <p:nvPr/>
          </p:nvSpPr>
          <p:spPr>
            <a:xfrm>
              <a:off x="3226611" y="374643"/>
              <a:ext cx="7376532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th-TH" sz="4000" b="1" dirty="0">
                  <a:ln>
                    <a:solidFill>
                      <a:srgbClr val="F7820D"/>
                    </a:solidFill>
                  </a:ln>
                  <a:solidFill>
                    <a:srgbClr val="F7820D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ตัวอย่าง</a:t>
              </a:r>
              <a:r>
                <a:rPr lang="th-TH" sz="4000" b="1" dirty="0">
                  <a:solidFill>
                    <a:srgbClr val="00823B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การเขียนโปรแกรมด้วย </a:t>
              </a:r>
              <a:r>
                <a:rPr lang="en-US" sz="4000" b="1" dirty="0">
                  <a:solidFill>
                    <a:srgbClr val="00823B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Code.org</a:t>
              </a:r>
            </a:p>
          </p:txBody>
        </p:sp>
        <p:cxnSp>
          <p:nvCxnSpPr>
            <p:cNvPr id="57" name="Straight Connector 56"/>
            <p:cNvCxnSpPr/>
            <p:nvPr/>
          </p:nvCxnSpPr>
          <p:spPr>
            <a:xfrm>
              <a:off x="4020690" y="869324"/>
              <a:ext cx="1065660" cy="0"/>
            </a:xfrm>
            <a:prstGeom prst="line">
              <a:avLst/>
            </a:prstGeom>
            <a:ln w="19050">
              <a:solidFill>
                <a:srgbClr val="F782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วงรี 3"/>
          <p:cNvSpPr/>
          <p:nvPr/>
        </p:nvSpPr>
        <p:spPr>
          <a:xfrm>
            <a:off x="323850" y="2099932"/>
            <a:ext cx="737724" cy="74133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วงรี 59"/>
          <p:cNvSpPr/>
          <p:nvPr/>
        </p:nvSpPr>
        <p:spPr>
          <a:xfrm>
            <a:off x="10017386" y="4448818"/>
            <a:ext cx="737724" cy="74133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วงรี 60"/>
          <p:cNvSpPr/>
          <p:nvPr/>
        </p:nvSpPr>
        <p:spPr>
          <a:xfrm>
            <a:off x="3671476" y="2125776"/>
            <a:ext cx="737724" cy="741338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วงรี 62"/>
          <p:cNvSpPr/>
          <p:nvPr/>
        </p:nvSpPr>
        <p:spPr>
          <a:xfrm>
            <a:off x="10017386" y="2144915"/>
            <a:ext cx="737724" cy="741338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วงรี 63"/>
          <p:cNvSpPr/>
          <p:nvPr/>
        </p:nvSpPr>
        <p:spPr>
          <a:xfrm>
            <a:off x="323850" y="4502280"/>
            <a:ext cx="737724" cy="741338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วงรี 65"/>
          <p:cNvSpPr/>
          <p:nvPr/>
        </p:nvSpPr>
        <p:spPr>
          <a:xfrm>
            <a:off x="7210064" y="2140429"/>
            <a:ext cx="737724" cy="741338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วงรี 67"/>
          <p:cNvSpPr/>
          <p:nvPr/>
        </p:nvSpPr>
        <p:spPr>
          <a:xfrm>
            <a:off x="3668826" y="4522160"/>
            <a:ext cx="737724" cy="741338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วงรี 68"/>
          <p:cNvSpPr/>
          <p:nvPr/>
        </p:nvSpPr>
        <p:spPr>
          <a:xfrm>
            <a:off x="7210064" y="4369391"/>
            <a:ext cx="737724" cy="741338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867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0" grpId="0" animBg="1"/>
      <p:bldP spid="61" grpId="0" animBg="1"/>
      <p:bldP spid="63" grpId="0" animBg="1"/>
      <p:bldP spid="64" grpId="0" animBg="1"/>
      <p:bldP spid="66" grpId="0" animBg="1"/>
      <p:bldP spid="68" grpId="0" animBg="1"/>
      <p:bldP spid="6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"/>
          <a:stretch/>
        </p:blipFill>
        <p:spPr>
          <a:xfrm>
            <a:off x="0" y="4200525"/>
            <a:ext cx="13322300" cy="3352800"/>
          </a:xfrm>
          <a:prstGeom prst="rect">
            <a:avLst/>
          </a:prstGeom>
        </p:spPr>
      </p:pic>
      <p:pic>
        <p:nvPicPr>
          <p:cNvPr id="7" name="รูปภาพ 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65536" y="2105791"/>
            <a:ext cx="3480226" cy="4057126"/>
          </a:xfrm>
          <a:prstGeom prst="rect">
            <a:avLst/>
          </a:prstGeom>
        </p:spPr>
      </p:pic>
      <p:pic>
        <p:nvPicPr>
          <p:cNvPr id="6" name="รูปภาพ 5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4424" y="1501322"/>
            <a:ext cx="3801202" cy="5739411"/>
          </a:xfrm>
          <a:prstGeom prst="rect">
            <a:avLst/>
          </a:prstGeom>
        </p:spPr>
      </p:pic>
      <p:sp>
        <p:nvSpPr>
          <p:cNvPr id="15" name="สี่เหลี่ยมผืนผ้า 14"/>
          <p:cNvSpPr/>
          <p:nvPr/>
        </p:nvSpPr>
        <p:spPr>
          <a:xfrm flipV="1">
            <a:off x="3551749" y="1834584"/>
            <a:ext cx="6218802" cy="45719"/>
          </a:xfrm>
          <a:prstGeom prst="rect">
            <a:avLst/>
          </a:prstGeom>
          <a:solidFill>
            <a:srgbClr val="9AD5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8799" tIns="59399" rIns="118799" bIns="59399" rtlCol="0" anchor="ctr"/>
          <a:lstStyle/>
          <a:p>
            <a:pPr algn="ctr"/>
            <a:endParaRPr lang="th-TH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662878" y="979678"/>
            <a:ext cx="8073481" cy="1043288"/>
          </a:xfrm>
          <a:prstGeom prst="rect">
            <a:avLst/>
          </a:prstGeom>
          <a:noFill/>
        </p:spPr>
        <p:txBody>
          <a:bodyPr wrap="square" lIns="118799" tIns="59399" rIns="118799" bIns="59399" rtlCol="0">
            <a:spAutoFit/>
          </a:bodyPr>
          <a:lstStyle/>
          <a:p>
            <a:pPr algn="ctr"/>
            <a:r>
              <a:rPr lang="th-TH" sz="6000" b="1" dirty="0" smtClean="0">
                <a:solidFill>
                  <a:srgbClr val="00206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การตรวจหาข้อผิดพลาดของโปรแกรม</a:t>
            </a:r>
            <a:endParaRPr lang="th-TH" sz="6000" b="1" dirty="0">
              <a:solidFill>
                <a:srgbClr val="00206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6" name="สี่เหลี่ยมผืนผ้ามุมมน 12"/>
          <p:cNvSpPr/>
          <p:nvPr/>
        </p:nvSpPr>
        <p:spPr>
          <a:xfrm>
            <a:off x="366451" y="5534025"/>
            <a:ext cx="12672424" cy="1543051"/>
          </a:xfrm>
          <a:prstGeom prst="roundRect">
            <a:avLst>
              <a:gd name="adj" fmla="val 4829"/>
            </a:avLst>
          </a:prstGeom>
          <a:solidFill>
            <a:srgbClr val="FFFFFF">
              <a:alpha val="80000"/>
            </a:srgbClr>
          </a:solidFill>
          <a:ln>
            <a:solidFill>
              <a:srgbClr val="9AD52F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118799" tIns="59399" rIns="118799" bIns="59399" rtlCol="0" anchor="ctr"/>
          <a:lstStyle>
            <a:defPPr>
              <a:defRPr lang="th-TH"/>
            </a:defPPr>
            <a:lvl1pPr marL="0" algn="l" defTabSz="914400" rtl="0" eaLnBrk="1" latinLnBrk="0" hangingPunct="1"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h-TH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7" name="สี่เหลี่ยมผืนผ้า 13"/>
          <p:cNvSpPr/>
          <p:nvPr/>
        </p:nvSpPr>
        <p:spPr>
          <a:xfrm>
            <a:off x="0" y="5760755"/>
            <a:ext cx="13322300" cy="402162"/>
          </a:xfrm>
          <a:prstGeom prst="rect">
            <a:avLst/>
          </a:prstGeom>
          <a:solidFill>
            <a:srgbClr val="9AD5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8799" tIns="59399" rIns="118799" bIns="59399" rtlCol="0" anchor="ctr"/>
          <a:lstStyle>
            <a:defPPr>
              <a:defRPr lang="th-TH"/>
            </a:defPPr>
            <a:lvl1pPr marL="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h-TH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8" name="TextBox 2"/>
          <p:cNvSpPr txBox="1"/>
          <p:nvPr/>
        </p:nvSpPr>
        <p:spPr>
          <a:xfrm>
            <a:off x="876614" y="5770712"/>
            <a:ext cx="2312789" cy="443124"/>
          </a:xfrm>
          <a:prstGeom prst="rect">
            <a:avLst/>
          </a:prstGeom>
          <a:noFill/>
        </p:spPr>
        <p:txBody>
          <a:bodyPr wrap="square" lIns="118799" tIns="59399" rIns="118799" bIns="59399" rtlCol="0">
            <a:spAutoFit/>
          </a:bodyPr>
          <a:lstStyle>
            <a:defPPr>
              <a:defRPr lang="th-TH"/>
            </a:defPPr>
            <a:lvl1pPr marL="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2100" b="1" dirty="0" smtClean="0">
                <a:solidFill>
                  <a:schemeClr val="bg1"/>
                </a:solidFill>
                <a:latin typeface="TH Sarabun New" panose="020B0500040200020003" pitchFamily="34" charset="-34"/>
                <a:ea typeface="AngsanaUPC" charset="0"/>
                <a:cs typeface="TH Sarabun New" panose="020B0500040200020003" pitchFamily="34" charset="-34"/>
              </a:rPr>
              <a:t>ตัวชี้วัด</a:t>
            </a:r>
            <a:endParaRPr lang="th-TH" sz="2100" b="1" dirty="0">
              <a:solidFill>
                <a:schemeClr val="bg1"/>
              </a:solidFill>
              <a:latin typeface="TH Sarabun New" panose="020B0500040200020003" pitchFamily="34" charset="-34"/>
              <a:ea typeface="AngsanaUPC" charset="0"/>
              <a:cs typeface="TH Sarabun New" panose="020B0500040200020003" pitchFamily="34" charset="-3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76614" y="6370260"/>
            <a:ext cx="11977075" cy="443124"/>
          </a:xfrm>
          <a:prstGeom prst="rect">
            <a:avLst/>
          </a:prstGeom>
        </p:spPr>
        <p:txBody>
          <a:bodyPr wrap="square" lIns="118799" tIns="59399" rIns="118799" bIns="59399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th-TH" sz="21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เขียนโปรแกรมอย่างง่าย โดยใช้ซอฟต์แวร์หรือสื่อ และตรวจหาข้อผิดพลาดของโปรแกรม</a:t>
            </a:r>
            <a:endParaRPr lang="th-TH" sz="21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943049" y="140658"/>
            <a:ext cx="34362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th-TH" sz="4400" b="1" dirty="0">
                <a:solidFill>
                  <a:srgbClr val="00206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หน่วยการเรียนรู้</a:t>
            </a:r>
            <a:r>
              <a:rPr lang="th-TH" sz="4400" b="1" dirty="0" smtClean="0">
                <a:solidFill>
                  <a:srgbClr val="00206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ที่</a:t>
            </a:r>
            <a:r>
              <a:rPr lang="en-US" sz="4400" b="1" dirty="0" smtClean="0">
                <a:solidFill>
                  <a:srgbClr val="00206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4400" b="1" dirty="0" smtClean="0">
                <a:solidFill>
                  <a:srgbClr val="00206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2 </a:t>
            </a:r>
            <a:endParaRPr lang="en-US" sz="4400" b="1" dirty="0">
              <a:solidFill>
                <a:srgbClr val="00206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179" y="7218091"/>
            <a:ext cx="849772" cy="187261"/>
          </a:xfrm>
          <a:prstGeom prst="rect">
            <a:avLst/>
          </a:prstGeom>
        </p:spPr>
      </p:pic>
      <p:sp>
        <p:nvSpPr>
          <p:cNvPr id="31" name="สี่เหลี่ยมผืนผ้า 39"/>
          <p:cNvSpPr/>
          <p:nvPr/>
        </p:nvSpPr>
        <p:spPr>
          <a:xfrm>
            <a:off x="1086929" y="7350519"/>
            <a:ext cx="11717052" cy="46681"/>
          </a:xfrm>
          <a:prstGeom prst="rect">
            <a:avLst/>
          </a:prstGeom>
          <a:solidFill>
            <a:srgbClr val="9AD52F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th-TH" sz="2800" b="1" i="0" u="none" strike="noStrike" kern="1200" cap="none" spc="0" baseline="0" dirty="0">
              <a:solidFill>
                <a:srgbClr val="FFFFFF"/>
              </a:solidFill>
              <a:uFillTx/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68" name="สี่เหลี่ยมผืนผ้า 14"/>
          <p:cNvSpPr/>
          <p:nvPr/>
        </p:nvSpPr>
        <p:spPr>
          <a:xfrm flipV="1">
            <a:off x="5065536" y="802226"/>
            <a:ext cx="3191228" cy="45719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8799" tIns="59399" rIns="118799" bIns="59399" rtlCol="0" anchor="ctr"/>
          <a:lstStyle/>
          <a:p>
            <a:pPr algn="ctr"/>
            <a:endParaRPr lang="th-TH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14" name="รูปภาพ 119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89354" y="7132667"/>
            <a:ext cx="299025" cy="27846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11592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0" y="0"/>
            <a:ext cx="13322300" cy="7467600"/>
          </a:xfrm>
          <a:prstGeom prst="rect">
            <a:avLst/>
          </a:prstGeom>
          <a:solidFill>
            <a:srgbClr val="FFF8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ounded Rectangle 27"/>
          <p:cNvSpPr/>
          <p:nvPr/>
        </p:nvSpPr>
        <p:spPr>
          <a:xfrm>
            <a:off x="484585" y="2421653"/>
            <a:ext cx="12353131" cy="4309347"/>
          </a:xfrm>
          <a:prstGeom prst="roundRect">
            <a:avLst>
              <a:gd name="adj" fmla="val 2114"/>
            </a:avLst>
          </a:prstGeom>
          <a:solidFill>
            <a:srgbClr val="FFF2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8" name="Picture 10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179" y="7218091"/>
            <a:ext cx="849772" cy="187261"/>
          </a:xfrm>
          <a:prstGeom prst="rect">
            <a:avLst/>
          </a:prstGeom>
        </p:spPr>
      </p:pic>
      <p:sp>
        <p:nvSpPr>
          <p:cNvPr id="109" name="สี่เหลี่ยมผืนผ้า 39"/>
          <p:cNvSpPr/>
          <p:nvPr/>
        </p:nvSpPr>
        <p:spPr>
          <a:xfrm>
            <a:off x="1086929" y="7350519"/>
            <a:ext cx="11717052" cy="46681"/>
          </a:xfrm>
          <a:prstGeom prst="rect">
            <a:avLst/>
          </a:prstGeom>
          <a:solidFill>
            <a:srgbClr val="9AD52F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th-TH" sz="2800" b="1" i="0" u="none" strike="noStrike" kern="1200" cap="none" spc="0" baseline="0" dirty="0">
              <a:solidFill>
                <a:srgbClr val="FFFFFF"/>
              </a:solidFill>
              <a:uFillTx/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67065" y="1396384"/>
            <a:ext cx="666115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เป็นการเขียนคำสั่งให้โปรแกรมทำงานซ้ำกัน</a:t>
            </a:r>
            <a:r>
              <a:rPr lang="th-TH" sz="2800" dirty="0" smtClean="0">
                <a:latin typeface="TH Sarabun New" pitchFamily="34" charset="-34"/>
                <a:cs typeface="TH Sarabun New" pitchFamily="34" charset="-34"/>
              </a:rPr>
              <a:t>หลาย</a:t>
            </a:r>
            <a:r>
              <a:rPr lang="th-TH" sz="500" dirty="0" smtClean="0">
                <a:latin typeface="TH Sarabun New" pitchFamily="34" charset="-34"/>
                <a:cs typeface="TH Sarabun New" pitchFamily="34" charset="-34"/>
              </a:rPr>
              <a:t> </a:t>
            </a:r>
            <a:r>
              <a:rPr lang="th-TH" sz="2800" dirty="0" smtClean="0">
                <a:latin typeface="TH Sarabun New" pitchFamily="34" charset="-34"/>
                <a:cs typeface="TH Sarabun New" pitchFamily="34" charset="-34"/>
              </a:rPr>
              <a:t>ๆ รอบ</a:t>
            </a:r>
            <a:endParaRPr lang="th-TH" sz="2800" dirty="0"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674450" y="1898589"/>
            <a:ext cx="2588183" cy="824514"/>
            <a:chOff x="674450" y="1898589"/>
            <a:chExt cx="2588183" cy="824514"/>
          </a:xfrm>
        </p:grpSpPr>
        <p:sp>
          <p:nvSpPr>
            <p:cNvPr id="2" name="Rectangle 1"/>
            <p:cNvSpPr/>
            <p:nvPr/>
          </p:nvSpPr>
          <p:spPr>
            <a:xfrm>
              <a:off x="1136730" y="2046713"/>
              <a:ext cx="212590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th-TH" sz="2800" b="1" dirty="0">
                  <a:ln w="3175">
                    <a:solidFill>
                      <a:srgbClr val="F7820D"/>
                    </a:solidFill>
                  </a:ln>
                  <a:solidFill>
                    <a:srgbClr val="F7820D"/>
                  </a:solidFill>
                  <a:latin typeface="TH Sarabun New" pitchFamily="34" charset="-34"/>
                  <a:cs typeface="TH Sarabun New" pitchFamily="34" charset="-34"/>
                </a:rPr>
                <a:t>สถานการณ์ตัวอย่าง</a:t>
              </a:r>
            </a:p>
          </p:txBody>
        </p:sp>
        <p:pic>
          <p:nvPicPr>
            <p:cNvPr id="1026" name="Picture 2" descr="D:\25,25\powerpoint\วิทยาการคำนวณ\ป.2 หน่วย2\pic\honey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7256" y="2346618"/>
              <a:ext cx="453319" cy="3764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7" name="Picture 3" descr="D:\25,25\powerpoint\วิทยาการคำนวณ\ป.2 หน่วย2\pic\bee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4450" y="1898589"/>
              <a:ext cx="584242" cy="6046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7" name="Straight Connector 6"/>
            <p:cNvCxnSpPr/>
            <p:nvPr/>
          </p:nvCxnSpPr>
          <p:spPr>
            <a:xfrm>
              <a:off x="1258692" y="2421653"/>
              <a:ext cx="1906539" cy="0"/>
            </a:xfrm>
            <a:prstGeom prst="line">
              <a:avLst/>
            </a:prstGeom>
            <a:ln w="19050"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>
            <a:off x="615150" y="3579843"/>
            <a:ext cx="2361324" cy="2115475"/>
            <a:chOff x="615150" y="3579843"/>
            <a:chExt cx="2361324" cy="2115475"/>
          </a:xfrm>
        </p:grpSpPr>
        <p:sp>
          <p:nvSpPr>
            <p:cNvPr id="34" name="Rectangle 33"/>
            <p:cNvSpPr/>
            <p:nvPr/>
          </p:nvSpPr>
          <p:spPr>
            <a:xfrm>
              <a:off x="615150" y="3579844"/>
              <a:ext cx="2361324" cy="2115474"/>
            </a:xfrm>
            <a:prstGeom prst="rect">
              <a:avLst/>
            </a:prstGeom>
            <a:solidFill>
              <a:srgbClr val="FFF8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029" name="Picture 5" descr="D:\25,25\powerpoint\วิทยาการคำนวณ\ป.2 หน่วย2\pic\คนเดิน.png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4663" y="3579843"/>
              <a:ext cx="782298" cy="21046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Group 18"/>
          <p:cNvGrpSpPr/>
          <p:nvPr/>
        </p:nvGrpSpPr>
        <p:grpSpPr>
          <a:xfrm>
            <a:off x="3039681" y="3579841"/>
            <a:ext cx="2361324" cy="2805073"/>
            <a:chOff x="3039681" y="3579841"/>
            <a:chExt cx="2361324" cy="2805073"/>
          </a:xfrm>
        </p:grpSpPr>
        <p:sp>
          <p:nvSpPr>
            <p:cNvPr id="73" name="TextBox 72"/>
            <p:cNvSpPr txBox="1"/>
            <p:nvPr/>
          </p:nvSpPr>
          <p:spPr>
            <a:xfrm>
              <a:off x="3109514" y="5861694"/>
              <a:ext cx="21782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b="1" dirty="0" smtClean="0">
                  <a:solidFill>
                    <a:srgbClr val="F7820D"/>
                  </a:solidFill>
                  <a:latin typeface="TH Sarabun New" pitchFamily="34" charset="-34"/>
                  <a:cs typeface="TH Sarabun New" pitchFamily="34" charset="-34"/>
                </a:rPr>
                <a:t>ก้าวที่ 1</a:t>
              </a: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3039681" y="3579841"/>
              <a:ext cx="2361324" cy="2115477"/>
              <a:chOff x="3039681" y="3579841"/>
              <a:chExt cx="2361324" cy="2115477"/>
            </a:xfrm>
          </p:grpSpPr>
          <p:sp>
            <p:nvSpPr>
              <p:cNvPr id="35" name="Rectangle 34"/>
              <p:cNvSpPr/>
              <p:nvPr/>
            </p:nvSpPr>
            <p:spPr>
              <a:xfrm>
                <a:off x="3039681" y="3579844"/>
                <a:ext cx="2361324" cy="2115474"/>
              </a:xfrm>
              <a:prstGeom prst="rect">
                <a:avLst/>
              </a:prstGeom>
              <a:solidFill>
                <a:srgbClr val="FFF8D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1030" name="Picture 6" descr="D:\25,25\powerpoint\วิทยาการคำนวณ\ป.2 หน่วย2\pic\คนเดิน1.png"/>
              <p:cNvPicPr>
                <a:picLocks noChangeAspect="1" noChangeArrowheads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94179" y="3579841"/>
                <a:ext cx="1052329" cy="210465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21" name="Group 20"/>
          <p:cNvGrpSpPr/>
          <p:nvPr/>
        </p:nvGrpSpPr>
        <p:grpSpPr>
          <a:xfrm>
            <a:off x="5464212" y="3579843"/>
            <a:ext cx="2361324" cy="2805071"/>
            <a:chOff x="5464212" y="3579843"/>
            <a:chExt cx="2361324" cy="2805071"/>
          </a:xfrm>
        </p:grpSpPr>
        <p:sp>
          <p:nvSpPr>
            <p:cNvPr id="74" name="TextBox 73"/>
            <p:cNvSpPr txBox="1"/>
            <p:nvPr/>
          </p:nvSpPr>
          <p:spPr>
            <a:xfrm>
              <a:off x="5531728" y="5861694"/>
              <a:ext cx="21782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b="1" dirty="0" smtClean="0">
                  <a:solidFill>
                    <a:srgbClr val="F7820D"/>
                  </a:solidFill>
                  <a:latin typeface="TH Sarabun New" pitchFamily="34" charset="-34"/>
                  <a:cs typeface="TH Sarabun New" pitchFamily="34" charset="-34"/>
                </a:rPr>
                <a:t>ก้าวที่ 2</a:t>
              </a:r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5464212" y="3579843"/>
              <a:ext cx="2361324" cy="2115475"/>
              <a:chOff x="5464212" y="3579843"/>
              <a:chExt cx="2361324" cy="2115475"/>
            </a:xfrm>
          </p:grpSpPr>
          <p:sp>
            <p:nvSpPr>
              <p:cNvPr id="36" name="Rectangle 35"/>
              <p:cNvSpPr/>
              <p:nvPr/>
            </p:nvSpPr>
            <p:spPr>
              <a:xfrm>
                <a:off x="5464212" y="3579844"/>
                <a:ext cx="2361324" cy="2115474"/>
              </a:xfrm>
              <a:prstGeom prst="rect">
                <a:avLst/>
              </a:prstGeom>
              <a:solidFill>
                <a:srgbClr val="FFF8D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1031" name="Picture 7" descr="D:\25,25\powerpoint\วิทยาการคำนวณ\ป.2 หน่วย2\pic\คนเดิน2.png"/>
              <p:cNvPicPr>
                <a:picLocks noChangeAspect="1" noChangeArrowheads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59868" y="3579843"/>
                <a:ext cx="1370013" cy="21046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23" name="Group 22"/>
          <p:cNvGrpSpPr/>
          <p:nvPr/>
        </p:nvGrpSpPr>
        <p:grpSpPr>
          <a:xfrm>
            <a:off x="7888743" y="3579841"/>
            <a:ext cx="2361324" cy="2805073"/>
            <a:chOff x="7888743" y="3579841"/>
            <a:chExt cx="2361324" cy="2805073"/>
          </a:xfrm>
        </p:grpSpPr>
        <p:sp>
          <p:nvSpPr>
            <p:cNvPr id="75" name="TextBox 74"/>
            <p:cNvSpPr txBox="1"/>
            <p:nvPr/>
          </p:nvSpPr>
          <p:spPr>
            <a:xfrm>
              <a:off x="7958576" y="5861694"/>
              <a:ext cx="21782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b="1" dirty="0" smtClean="0">
                  <a:solidFill>
                    <a:srgbClr val="F7820D"/>
                  </a:solidFill>
                  <a:latin typeface="TH Sarabun New" pitchFamily="34" charset="-34"/>
                  <a:cs typeface="TH Sarabun New" pitchFamily="34" charset="-34"/>
                </a:rPr>
                <a:t>ก้าวที่ 3</a:t>
              </a:r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7888743" y="3579841"/>
              <a:ext cx="2361324" cy="2115477"/>
              <a:chOff x="7888743" y="3579841"/>
              <a:chExt cx="2361324" cy="2115477"/>
            </a:xfrm>
          </p:grpSpPr>
          <p:sp>
            <p:nvSpPr>
              <p:cNvPr id="37" name="Rectangle 36"/>
              <p:cNvSpPr/>
              <p:nvPr/>
            </p:nvSpPr>
            <p:spPr>
              <a:xfrm>
                <a:off x="7888743" y="3579844"/>
                <a:ext cx="2361324" cy="2115474"/>
              </a:xfrm>
              <a:prstGeom prst="rect">
                <a:avLst/>
              </a:prstGeom>
              <a:solidFill>
                <a:srgbClr val="FFF8D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43" name="Picture 6" descr="D:\25,25\powerpoint\วิทยาการคำนวณ\ป.2 หน่วย2\pic\คนเดิน1.png"/>
              <p:cNvPicPr>
                <a:picLocks noChangeAspect="1" noChangeArrowheads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543241" y="3579841"/>
                <a:ext cx="1052329" cy="210465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4" name="Group 13"/>
          <p:cNvGrpSpPr/>
          <p:nvPr/>
        </p:nvGrpSpPr>
        <p:grpSpPr>
          <a:xfrm>
            <a:off x="10313275" y="3579843"/>
            <a:ext cx="2361324" cy="2115475"/>
            <a:chOff x="10313275" y="3579843"/>
            <a:chExt cx="2361324" cy="2115475"/>
          </a:xfrm>
        </p:grpSpPr>
        <p:sp>
          <p:nvSpPr>
            <p:cNvPr id="39" name="Rectangle 38"/>
            <p:cNvSpPr/>
            <p:nvPr/>
          </p:nvSpPr>
          <p:spPr>
            <a:xfrm>
              <a:off x="10313275" y="3579844"/>
              <a:ext cx="2361324" cy="2115474"/>
            </a:xfrm>
            <a:prstGeom prst="rect">
              <a:avLst/>
            </a:prstGeom>
            <a:solidFill>
              <a:srgbClr val="FFF8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4" name="Picture 5" descr="D:\25,25\powerpoint\วิทยาการคำนวณ\ป.2 หน่วย2\pic\คนเดิน.png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02788" y="3579843"/>
              <a:ext cx="782298" cy="21046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9" name="Oval 48"/>
          <p:cNvSpPr/>
          <p:nvPr/>
        </p:nvSpPr>
        <p:spPr>
          <a:xfrm>
            <a:off x="1087983" y="1623357"/>
            <a:ext cx="69273" cy="69273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10" name="Group 9"/>
          <p:cNvGrpSpPr/>
          <p:nvPr/>
        </p:nvGrpSpPr>
        <p:grpSpPr>
          <a:xfrm>
            <a:off x="4127516" y="2893724"/>
            <a:ext cx="5067269" cy="523220"/>
            <a:chOff x="4079104" y="2893724"/>
            <a:chExt cx="5067269" cy="523220"/>
          </a:xfrm>
        </p:grpSpPr>
        <p:sp>
          <p:nvSpPr>
            <p:cNvPr id="4" name="Rectangle 3"/>
            <p:cNvSpPr/>
            <p:nvPr/>
          </p:nvSpPr>
          <p:spPr>
            <a:xfrm>
              <a:off x="4169872" y="2893724"/>
              <a:ext cx="491512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th-TH" sz="2800" b="1" dirty="0">
                  <a:solidFill>
                    <a:srgbClr val="82644E"/>
                  </a:solidFill>
                  <a:latin typeface="TH Sarabun New" pitchFamily="34" charset="-34"/>
                  <a:cs typeface="TH Sarabun New" pitchFamily="34" charset="-34"/>
                </a:rPr>
                <a:t>การเขียนคำสั่งให้เด็กผู้ชายเดินไปข้างหน้า 3 ก้าว</a:t>
              </a:r>
            </a:p>
          </p:txBody>
        </p:sp>
        <p:sp>
          <p:nvSpPr>
            <p:cNvPr id="9" name="Isosceles Triangle 8"/>
            <p:cNvSpPr/>
            <p:nvPr/>
          </p:nvSpPr>
          <p:spPr>
            <a:xfrm rot="5400000">
              <a:off x="4070504" y="3087734"/>
              <a:ext cx="124691" cy="107492"/>
            </a:xfrm>
            <a:prstGeom prst="triangle">
              <a:avLst/>
            </a:prstGeom>
            <a:solidFill>
              <a:srgbClr val="8264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51" name="Isosceles Triangle 50"/>
            <p:cNvSpPr/>
            <p:nvPr/>
          </p:nvSpPr>
          <p:spPr>
            <a:xfrm rot="16200000">
              <a:off x="9030281" y="3087735"/>
              <a:ext cx="124691" cy="107492"/>
            </a:xfrm>
            <a:prstGeom prst="triangle">
              <a:avLst/>
            </a:prstGeom>
            <a:solidFill>
              <a:srgbClr val="8264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146550" y="328477"/>
            <a:ext cx="5029200" cy="754052"/>
            <a:chOff x="4146550" y="328477"/>
            <a:chExt cx="5029200" cy="754052"/>
          </a:xfrm>
        </p:grpSpPr>
        <p:sp>
          <p:nvSpPr>
            <p:cNvPr id="22" name="Snip Same Side Corner Rectangle 21"/>
            <p:cNvSpPr/>
            <p:nvPr/>
          </p:nvSpPr>
          <p:spPr>
            <a:xfrm>
              <a:off x="4146550" y="328477"/>
              <a:ext cx="5029200" cy="707886"/>
            </a:xfrm>
            <a:prstGeom prst="snip2SameRect">
              <a:avLst>
                <a:gd name="adj1" fmla="val 49711"/>
                <a:gd name="adj2" fmla="val 0"/>
              </a:avLst>
            </a:prstGeom>
            <a:solidFill>
              <a:srgbClr val="C1E57F"/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7" name="สี่เหลี่ยมผืนผ้า 1"/>
            <p:cNvSpPr/>
            <p:nvPr/>
          </p:nvSpPr>
          <p:spPr>
            <a:xfrm>
              <a:off x="4146550" y="374643"/>
              <a:ext cx="5014094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th-TH" sz="4000" b="1" dirty="0" smtClean="0">
                  <a:solidFill>
                    <a:srgbClr val="00823B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การเขียนโปรแกรม</a:t>
              </a:r>
              <a:r>
                <a:rPr lang="th-TH" sz="4000" b="1" dirty="0" smtClean="0">
                  <a:ln>
                    <a:solidFill>
                      <a:srgbClr val="F7820D"/>
                    </a:solidFill>
                  </a:ln>
                  <a:solidFill>
                    <a:srgbClr val="F7820D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แบบวนซ้ำ</a:t>
              </a:r>
              <a:endParaRPr lang="en-US" sz="4000" b="1" dirty="0">
                <a:ln>
                  <a:solidFill>
                    <a:srgbClr val="F7820D"/>
                  </a:solidFill>
                </a:ln>
                <a:solidFill>
                  <a:srgbClr val="F7820D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7173531" y="869324"/>
              <a:ext cx="1442435" cy="0"/>
            </a:xfrm>
            <a:prstGeom prst="line">
              <a:avLst/>
            </a:prstGeom>
            <a:ln w="19050">
              <a:solidFill>
                <a:srgbClr val="F782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5" name="รูปภาพ 119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89354" y="7132667"/>
            <a:ext cx="299025" cy="27846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63966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648" y="0"/>
            <a:ext cx="13326948" cy="7467599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179" y="7218091"/>
            <a:ext cx="849772" cy="187261"/>
          </a:xfrm>
          <a:prstGeom prst="rect">
            <a:avLst/>
          </a:prstGeom>
        </p:spPr>
      </p:pic>
      <p:sp>
        <p:nvSpPr>
          <p:cNvPr id="6" name="สี่เหลี่ยมผืนผ้า 39"/>
          <p:cNvSpPr/>
          <p:nvPr/>
        </p:nvSpPr>
        <p:spPr>
          <a:xfrm>
            <a:off x="1086929" y="7350519"/>
            <a:ext cx="11717052" cy="46681"/>
          </a:xfrm>
          <a:prstGeom prst="rect">
            <a:avLst/>
          </a:prstGeom>
          <a:solidFill>
            <a:srgbClr val="9AD52F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th-TH" sz="2800" b="1" i="0" u="none" strike="noStrike" kern="1200" cap="none" spc="0" baseline="0" dirty="0">
              <a:solidFill>
                <a:srgbClr val="FFFFFF"/>
              </a:solidFill>
              <a:uFillTx/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78563" y="95705"/>
            <a:ext cx="12414412" cy="697674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80435" y="86180"/>
            <a:ext cx="12393490" cy="6976742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7214" y="6960358"/>
            <a:ext cx="1590322" cy="453193"/>
          </a:xfrm>
          <a:prstGeom prst="rect">
            <a:avLst/>
          </a:prstGeom>
        </p:spPr>
      </p:pic>
      <p:pic>
        <p:nvPicPr>
          <p:cNvPr id="12" name="รูปภาพ 119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89354" y="7132667"/>
            <a:ext cx="299025" cy="27846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2" name="Media1-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67064" y="127578"/>
            <a:ext cx="12329500" cy="6935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118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/>
          <p:cNvSpPr/>
          <p:nvPr/>
        </p:nvSpPr>
        <p:spPr>
          <a:xfrm>
            <a:off x="0" y="0"/>
            <a:ext cx="13322300" cy="7467600"/>
          </a:xfrm>
          <a:prstGeom prst="rect">
            <a:avLst/>
          </a:prstGeom>
          <a:solidFill>
            <a:srgbClr val="FFF8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9" name="Rectangle 138"/>
          <p:cNvSpPr/>
          <p:nvPr/>
        </p:nvSpPr>
        <p:spPr>
          <a:xfrm>
            <a:off x="0" y="5054600"/>
            <a:ext cx="13322300" cy="2413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1" name="Picture 11" descr="C:\Users\tongchai.cha\Desktop\PTT_วิทยาการคำนวณ_ป.2\แบบ\3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92036" y="1041034"/>
            <a:ext cx="9749181" cy="317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0" y="4788261"/>
            <a:ext cx="13322300" cy="266339"/>
          </a:xfrm>
          <a:prstGeom prst="rect">
            <a:avLst/>
          </a:prstGeom>
          <a:solidFill>
            <a:srgbClr val="8264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6" name="Picture 12" descr="C:\Users\tongchai.cha\Desktop\PTT_วิทยาการคำนวณ_ป.2\แบบ\3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727" y="2611078"/>
            <a:ext cx="2485160" cy="2987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Picture 10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179" y="7218091"/>
            <a:ext cx="849772" cy="187261"/>
          </a:xfrm>
          <a:prstGeom prst="rect">
            <a:avLst/>
          </a:prstGeom>
        </p:spPr>
      </p:pic>
      <p:sp>
        <p:nvSpPr>
          <p:cNvPr id="109" name="สี่เหลี่ยมผืนผ้า 39"/>
          <p:cNvSpPr/>
          <p:nvPr/>
        </p:nvSpPr>
        <p:spPr>
          <a:xfrm>
            <a:off x="1086929" y="7350519"/>
            <a:ext cx="11717052" cy="46681"/>
          </a:xfrm>
          <a:prstGeom prst="rect">
            <a:avLst/>
          </a:prstGeom>
          <a:solidFill>
            <a:srgbClr val="9AD52F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th-TH" sz="2800" b="1" i="0" u="none" strike="noStrike" kern="1200" cap="none" spc="0" baseline="0" dirty="0">
              <a:solidFill>
                <a:srgbClr val="FFFFFF"/>
              </a:solidFill>
              <a:uFillTx/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1031" name="Picture 7" descr="C:\Users\tongchai.cha\Desktop\PTT_วิทยาการคำนวณ_ป.2\แบบ\3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9325" y="2984093"/>
            <a:ext cx="2060864" cy="4026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2717647" y="2370817"/>
            <a:ext cx="9123570" cy="673956"/>
            <a:chOff x="2717647" y="2412305"/>
            <a:chExt cx="9123570" cy="673956"/>
          </a:xfrm>
        </p:grpSpPr>
        <p:sp>
          <p:nvSpPr>
            <p:cNvPr id="57" name="TextBox 56"/>
            <p:cNvSpPr txBox="1"/>
            <p:nvPr/>
          </p:nvSpPr>
          <p:spPr>
            <a:xfrm>
              <a:off x="3430088" y="2412305"/>
              <a:ext cx="8411129" cy="673956"/>
            </a:xfrm>
            <a:prstGeom prst="rect">
              <a:avLst/>
            </a:prstGeom>
            <a:noFill/>
          </p:spPr>
          <p:txBody>
            <a:bodyPr wrap="square" lIns="118799" tIns="59399" rIns="118799" bIns="59399" rtlCol="0">
              <a:spAutoFit/>
            </a:bodyPr>
            <a:lstStyle/>
            <a:p>
              <a:r>
                <a:rPr lang="th-TH" b="1" dirty="0" smtClean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ตรวจสอบว่าได้ผลลัพธ์ตรงตามที่ต้องการหรือไม่</a:t>
              </a:r>
              <a:endParaRPr lang="th-TH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grpSp>
          <p:nvGrpSpPr>
            <p:cNvPr id="63" name="Group 62"/>
            <p:cNvGrpSpPr/>
            <p:nvPr/>
          </p:nvGrpSpPr>
          <p:grpSpPr>
            <a:xfrm>
              <a:off x="2717647" y="2435666"/>
              <a:ext cx="895571" cy="627234"/>
              <a:chOff x="3908238" y="1477742"/>
              <a:chExt cx="895571" cy="627234"/>
            </a:xfrm>
          </p:grpSpPr>
          <p:sp>
            <p:nvSpPr>
              <p:cNvPr id="64" name="Oval 63"/>
              <p:cNvSpPr/>
              <p:nvPr/>
            </p:nvSpPr>
            <p:spPr>
              <a:xfrm>
                <a:off x="3908238" y="1477742"/>
                <a:ext cx="548648" cy="548648"/>
              </a:xfrm>
              <a:prstGeom prst="ellipse">
                <a:avLst/>
              </a:prstGeom>
              <a:solidFill>
                <a:srgbClr val="FED23B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th-TH" dirty="0" smtClean="0"/>
                  <a:t> </a:t>
                </a:r>
                <a:endParaRPr lang="en-US" dirty="0"/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>
                <a:off x="3926646" y="1520201"/>
                <a:ext cx="87716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571500" indent="-571500">
                  <a:buFont typeface="Wingdings" panose="05000000000000000000" pitchFamily="2" charset="2"/>
                  <a:buChar char="ü"/>
                </a:pPr>
                <a:r>
                  <a:rPr lang="en-US" sz="3200" dirty="0" smtClean="0">
                    <a:solidFill>
                      <a:schemeClr val="bg1"/>
                    </a:solidFill>
                    <a:latin typeface="Aksorn Bold" pitchFamily="50" charset="-34"/>
                    <a:cs typeface="Aksorn Bold" pitchFamily="50" charset="-34"/>
                  </a:rPr>
                  <a:t> </a:t>
                </a:r>
                <a:endParaRPr lang="en-US" sz="3200" dirty="0">
                  <a:solidFill>
                    <a:schemeClr val="bg1"/>
                  </a:solidFill>
                  <a:latin typeface="Aksorn Bold" pitchFamily="50" charset="-34"/>
                  <a:cs typeface="Aksorn Bold" pitchFamily="50" charset="-34"/>
                </a:endParaRPr>
              </a:p>
            </p:txBody>
          </p:sp>
        </p:grpSp>
      </p:grpSp>
      <p:grpSp>
        <p:nvGrpSpPr>
          <p:cNvPr id="2" name="Group 1"/>
          <p:cNvGrpSpPr/>
          <p:nvPr/>
        </p:nvGrpSpPr>
        <p:grpSpPr>
          <a:xfrm>
            <a:off x="2717647" y="1349828"/>
            <a:ext cx="6742973" cy="693396"/>
            <a:chOff x="2717647" y="1405768"/>
            <a:chExt cx="6742973" cy="693396"/>
          </a:xfrm>
        </p:grpSpPr>
        <p:sp>
          <p:nvSpPr>
            <p:cNvPr id="56" name="TextBox 55"/>
            <p:cNvSpPr txBox="1"/>
            <p:nvPr/>
          </p:nvSpPr>
          <p:spPr>
            <a:xfrm>
              <a:off x="3430088" y="1405768"/>
              <a:ext cx="6030532" cy="673956"/>
            </a:xfrm>
            <a:prstGeom prst="rect">
              <a:avLst/>
            </a:prstGeom>
            <a:noFill/>
          </p:spPr>
          <p:txBody>
            <a:bodyPr wrap="square" lIns="118799" tIns="59399" rIns="118799" bIns="59399" rtlCol="0">
              <a:spAutoFit/>
            </a:bodyPr>
            <a:lstStyle/>
            <a:p>
              <a:r>
                <a:rPr lang="th-TH" b="1" dirty="0" smtClean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เป็นขั้นตอนสำคัญในการเขียนโปรแกรม</a:t>
              </a:r>
              <a:endParaRPr lang="th-TH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grpSp>
          <p:nvGrpSpPr>
            <p:cNvPr id="70" name="Group 69"/>
            <p:cNvGrpSpPr/>
            <p:nvPr/>
          </p:nvGrpSpPr>
          <p:grpSpPr>
            <a:xfrm>
              <a:off x="2717647" y="1429129"/>
              <a:ext cx="888033" cy="670035"/>
              <a:chOff x="3908238" y="1477742"/>
              <a:chExt cx="888033" cy="670035"/>
            </a:xfrm>
          </p:grpSpPr>
          <p:sp>
            <p:nvSpPr>
              <p:cNvPr id="71" name="Oval 70"/>
              <p:cNvSpPr/>
              <p:nvPr/>
            </p:nvSpPr>
            <p:spPr>
              <a:xfrm>
                <a:off x="3908238" y="1477742"/>
                <a:ext cx="548648" cy="548648"/>
              </a:xfrm>
              <a:prstGeom prst="ellipse">
                <a:avLst/>
              </a:prstGeom>
              <a:solidFill>
                <a:srgbClr val="FED23B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th-TH" dirty="0" smtClean="0"/>
                  <a:t> </a:t>
                </a:r>
                <a:endParaRPr lang="en-US" dirty="0"/>
              </a:p>
            </p:txBody>
          </p:sp>
          <p:sp>
            <p:nvSpPr>
              <p:cNvPr id="72" name="TextBox 71"/>
              <p:cNvSpPr txBox="1"/>
              <p:nvPr/>
            </p:nvSpPr>
            <p:spPr>
              <a:xfrm>
                <a:off x="3919108" y="1563002"/>
                <a:ext cx="87716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571500" indent="-571500">
                  <a:buFont typeface="Wingdings" panose="05000000000000000000" pitchFamily="2" charset="2"/>
                  <a:buChar char="ü"/>
                </a:pPr>
                <a:r>
                  <a:rPr lang="en-US" sz="3200" dirty="0" smtClean="0">
                    <a:solidFill>
                      <a:schemeClr val="bg1"/>
                    </a:solidFill>
                    <a:latin typeface="Aksorn Bold" pitchFamily="50" charset="-34"/>
                    <a:cs typeface="Aksorn Bold" pitchFamily="50" charset="-34"/>
                  </a:rPr>
                  <a:t> </a:t>
                </a:r>
                <a:endParaRPr lang="en-US" sz="3200" dirty="0">
                  <a:solidFill>
                    <a:schemeClr val="bg1"/>
                  </a:solidFill>
                  <a:latin typeface="Aksorn Bold" pitchFamily="50" charset="-34"/>
                  <a:cs typeface="Aksorn Bold" pitchFamily="50" charset="-34"/>
                </a:endParaRPr>
              </a:p>
            </p:txBody>
          </p:sp>
        </p:grpSp>
      </p:grpSp>
      <p:grpSp>
        <p:nvGrpSpPr>
          <p:cNvPr id="4" name="Group 3"/>
          <p:cNvGrpSpPr/>
          <p:nvPr/>
        </p:nvGrpSpPr>
        <p:grpSpPr>
          <a:xfrm>
            <a:off x="2717647" y="3372365"/>
            <a:ext cx="7810652" cy="673956"/>
            <a:chOff x="2717647" y="3428305"/>
            <a:chExt cx="7810652" cy="673956"/>
          </a:xfrm>
        </p:grpSpPr>
        <p:sp>
          <p:nvSpPr>
            <p:cNvPr id="59" name="TextBox 58"/>
            <p:cNvSpPr txBox="1"/>
            <p:nvPr/>
          </p:nvSpPr>
          <p:spPr>
            <a:xfrm>
              <a:off x="3430086" y="3428305"/>
              <a:ext cx="7098213" cy="673956"/>
            </a:xfrm>
            <a:prstGeom prst="rect">
              <a:avLst/>
            </a:prstGeom>
            <a:noFill/>
          </p:spPr>
          <p:txBody>
            <a:bodyPr wrap="square" lIns="118799" tIns="59399" rIns="118799" bIns="59399" rtlCol="0">
              <a:spAutoFit/>
            </a:bodyPr>
            <a:lstStyle/>
            <a:p>
              <a:r>
                <a:rPr lang="th-TH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การตรวจสอบ</a:t>
              </a:r>
              <a:r>
                <a:rPr lang="th-TH" b="1" dirty="0" smtClean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ข้อผิดพลาดทำได้ 2 วิธี</a:t>
              </a:r>
              <a:endParaRPr lang="th-TH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grpSp>
          <p:nvGrpSpPr>
            <p:cNvPr id="73" name="Group 72"/>
            <p:cNvGrpSpPr/>
            <p:nvPr/>
          </p:nvGrpSpPr>
          <p:grpSpPr>
            <a:xfrm>
              <a:off x="2717647" y="3451666"/>
              <a:ext cx="895571" cy="627234"/>
              <a:chOff x="3908238" y="1477742"/>
              <a:chExt cx="895571" cy="627234"/>
            </a:xfrm>
          </p:grpSpPr>
          <p:sp>
            <p:nvSpPr>
              <p:cNvPr id="74" name="Oval 73"/>
              <p:cNvSpPr/>
              <p:nvPr/>
            </p:nvSpPr>
            <p:spPr>
              <a:xfrm>
                <a:off x="3908238" y="1477742"/>
                <a:ext cx="548648" cy="548648"/>
              </a:xfrm>
              <a:prstGeom prst="ellipse">
                <a:avLst/>
              </a:prstGeom>
              <a:solidFill>
                <a:srgbClr val="FED23B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th-TH" dirty="0" smtClean="0"/>
                  <a:t> </a:t>
                </a:r>
                <a:endParaRPr lang="en-US" dirty="0"/>
              </a:p>
            </p:txBody>
          </p:sp>
          <p:sp>
            <p:nvSpPr>
              <p:cNvPr id="75" name="TextBox 74"/>
              <p:cNvSpPr txBox="1"/>
              <p:nvPr/>
            </p:nvSpPr>
            <p:spPr>
              <a:xfrm>
                <a:off x="3926646" y="1520201"/>
                <a:ext cx="87716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571500" indent="-571500">
                  <a:buFont typeface="Wingdings" panose="05000000000000000000" pitchFamily="2" charset="2"/>
                  <a:buChar char="ü"/>
                </a:pPr>
                <a:r>
                  <a:rPr lang="en-US" sz="3200" dirty="0" smtClean="0">
                    <a:solidFill>
                      <a:schemeClr val="bg1"/>
                    </a:solidFill>
                    <a:latin typeface="Aksorn Bold" pitchFamily="50" charset="-34"/>
                    <a:cs typeface="Aksorn Bold" pitchFamily="50" charset="-34"/>
                  </a:rPr>
                  <a:t> </a:t>
                </a:r>
                <a:endParaRPr lang="en-US" sz="3200" dirty="0">
                  <a:solidFill>
                    <a:schemeClr val="bg1"/>
                  </a:solidFill>
                  <a:latin typeface="Aksorn Bold" pitchFamily="50" charset="-34"/>
                  <a:cs typeface="Aksorn Bold" pitchFamily="50" charset="-34"/>
                </a:endParaRPr>
              </a:p>
            </p:txBody>
          </p:sp>
        </p:grpSp>
      </p:grpSp>
      <p:grpSp>
        <p:nvGrpSpPr>
          <p:cNvPr id="5" name="Group 4"/>
          <p:cNvGrpSpPr/>
          <p:nvPr/>
        </p:nvGrpSpPr>
        <p:grpSpPr>
          <a:xfrm>
            <a:off x="3064258" y="328477"/>
            <a:ext cx="7327900" cy="754052"/>
            <a:chOff x="3064258" y="328477"/>
            <a:chExt cx="7327900" cy="754052"/>
          </a:xfrm>
        </p:grpSpPr>
        <p:sp>
          <p:nvSpPr>
            <p:cNvPr id="47" name="Snip Same Side Corner Rectangle 46"/>
            <p:cNvSpPr/>
            <p:nvPr/>
          </p:nvSpPr>
          <p:spPr>
            <a:xfrm>
              <a:off x="3064258" y="328477"/>
              <a:ext cx="7327900" cy="707886"/>
            </a:xfrm>
            <a:prstGeom prst="snip2SameRect">
              <a:avLst>
                <a:gd name="adj1" fmla="val 49711"/>
                <a:gd name="adj2" fmla="val 0"/>
              </a:avLst>
            </a:prstGeom>
            <a:solidFill>
              <a:srgbClr val="C1E57F"/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2" name="สี่เหลี่ยมผืนผ้า 1"/>
            <p:cNvSpPr/>
            <p:nvPr/>
          </p:nvSpPr>
          <p:spPr>
            <a:xfrm>
              <a:off x="3254758" y="374643"/>
              <a:ext cx="7137400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h-TH" sz="4000" b="1" dirty="0">
                  <a:solidFill>
                    <a:srgbClr val="00823B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การตรวจสอบข้อผิดพลาดจากการเขียนโปรแกรม</a:t>
              </a:r>
            </a:p>
          </p:txBody>
        </p:sp>
      </p:grpSp>
      <p:grpSp>
        <p:nvGrpSpPr>
          <p:cNvPr id="8" name="กลุ่ม 7"/>
          <p:cNvGrpSpPr/>
          <p:nvPr/>
        </p:nvGrpSpPr>
        <p:grpSpPr>
          <a:xfrm>
            <a:off x="8875853" y="4301140"/>
            <a:ext cx="3938445" cy="2448722"/>
            <a:chOff x="8875853" y="4301140"/>
            <a:chExt cx="3938445" cy="2448722"/>
          </a:xfrm>
        </p:grpSpPr>
        <p:sp>
          <p:nvSpPr>
            <p:cNvPr id="54" name="Rounded Rectangle 53"/>
            <p:cNvSpPr/>
            <p:nvPr/>
          </p:nvSpPr>
          <p:spPr>
            <a:xfrm>
              <a:off x="8875853" y="4781035"/>
              <a:ext cx="3938445" cy="1968827"/>
            </a:xfrm>
            <a:prstGeom prst="roundRect">
              <a:avLst>
                <a:gd name="adj" fmla="val 9850"/>
              </a:avLst>
            </a:prstGeom>
            <a:solidFill>
              <a:schemeClr val="bg1">
                <a:alpha val="90000"/>
              </a:schemeClr>
            </a:solidFill>
            <a:ln>
              <a:solidFill>
                <a:srgbClr val="FFC000"/>
              </a:solidFill>
            </a:ln>
            <a:effectLst>
              <a:outerShdw blurRad="50800" dist="50800" dir="2700000" algn="tl" rotWithShape="0">
                <a:schemeClr val="accent1">
                  <a:lumMod val="75000"/>
                  <a:alpha val="39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9092476" y="5462789"/>
              <a:ext cx="3505200" cy="1227954"/>
            </a:xfrm>
            <a:prstGeom prst="rect">
              <a:avLst/>
            </a:prstGeom>
            <a:noFill/>
          </p:spPr>
          <p:txBody>
            <a:bodyPr wrap="square" lIns="118799" tIns="59399" rIns="118799" bIns="59399" rtlCol="0">
              <a:spAutoFit/>
            </a:bodyPr>
            <a:lstStyle/>
            <a:p>
              <a:pPr algn="ctr"/>
              <a:r>
                <a:rPr lang="th-TH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ตรวจสอบ</a:t>
              </a:r>
              <a:r>
                <a:rPr lang="th-TH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คำสั่งผิดรูปแบบทีละคำสั่ง</a:t>
              </a:r>
              <a:endParaRPr lang="th-TH" b="1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10372560" y="4301140"/>
              <a:ext cx="945032" cy="1351064"/>
              <a:chOff x="10417384" y="4416204"/>
              <a:chExt cx="945032" cy="1351064"/>
            </a:xfrm>
          </p:grpSpPr>
          <p:sp>
            <p:nvSpPr>
              <p:cNvPr id="49" name="Oval 48"/>
              <p:cNvSpPr/>
              <p:nvPr/>
            </p:nvSpPr>
            <p:spPr>
              <a:xfrm>
                <a:off x="10417384" y="4524814"/>
                <a:ext cx="945032" cy="945032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TextBox 83"/>
              <p:cNvSpPr txBox="1"/>
              <p:nvPr/>
            </p:nvSpPr>
            <p:spPr>
              <a:xfrm>
                <a:off x="10467934" y="4416204"/>
                <a:ext cx="843933" cy="1351064"/>
              </a:xfrm>
              <a:prstGeom prst="rect">
                <a:avLst/>
              </a:prstGeom>
              <a:noFill/>
            </p:spPr>
            <p:txBody>
              <a:bodyPr wrap="square" lIns="118799" tIns="59399" rIns="118799" bIns="59399" rtlCol="0">
                <a:spAutoFit/>
              </a:bodyPr>
              <a:lstStyle/>
              <a:p>
                <a:pPr algn="ctr"/>
                <a:r>
                  <a:rPr lang="th-TH" sz="8000" b="1" dirty="0">
                    <a:solidFill>
                      <a:schemeClr val="bg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2</a:t>
                </a:r>
              </a:p>
            </p:txBody>
          </p:sp>
        </p:grpSp>
      </p:grpSp>
      <p:pic>
        <p:nvPicPr>
          <p:cNvPr id="2051" name="Picture 3" descr="D:\25,25\powerpoint\วิทยาการคำนวณ\ป.2 หน่วย2\pic\com.png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323"/>
          <a:stretch/>
        </p:blipFill>
        <p:spPr bwMode="auto">
          <a:xfrm>
            <a:off x="-15728" y="3919160"/>
            <a:ext cx="4860619" cy="3352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กลุ่ม 8"/>
          <p:cNvGrpSpPr/>
          <p:nvPr/>
        </p:nvGrpSpPr>
        <p:grpSpPr>
          <a:xfrm>
            <a:off x="4519754" y="4287286"/>
            <a:ext cx="3938445" cy="2462577"/>
            <a:chOff x="4519754" y="4287286"/>
            <a:chExt cx="3938445" cy="2462577"/>
          </a:xfrm>
        </p:grpSpPr>
        <p:grpSp>
          <p:nvGrpSpPr>
            <p:cNvPr id="7" name="กลุ่ม 6"/>
            <p:cNvGrpSpPr/>
            <p:nvPr/>
          </p:nvGrpSpPr>
          <p:grpSpPr>
            <a:xfrm>
              <a:off x="4519754" y="4781036"/>
              <a:ext cx="3938445" cy="1968827"/>
              <a:chOff x="4519754" y="4781036"/>
              <a:chExt cx="3938445" cy="1968827"/>
            </a:xfrm>
          </p:grpSpPr>
          <p:sp>
            <p:nvSpPr>
              <p:cNvPr id="35" name="Rounded Rectangle 34"/>
              <p:cNvSpPr/>
              <p:nvPr/>
            </p:nvSpPr>
            <p:spPr>
              <a:xfrm>
                <a:off x="4519754" y="4781036"/>
                <a:ext cx="3938445" cy="1968827"/>
              </a:xfrm>
              <a:prstGeom prst="roundRect">
                <a:avLst>
                  <a:gd name="adj" fmla="val 9850"/>
                </a:avLst>
              </a:prstGeom>
              <a:solidFill>
                <a:schemeClr val="bg1">
                  <a:alpha val="90000"/>
                </a:schemeClr>
              </a:solidFill>
              <a:ln>
                <a:solidFill>
                  <a:srgbClr val="FFC000"/>
                </a:solidFill>
              </a:ln>
              <a:effectLst>
                <a:outerShdw blurRad="50800" dist="50800" dir="2700000" algn="tl" rotWithShape="0">
                  <a:schemeClr val="accent1">
                    <a:lumMod val="75000"/>
                    <a:alpha val="39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4943060" y="5462789"/>
                <a:ext cx="3091832" cy="1227954"/>
              </a:xfrm>
              <a:prstGeom prst="rect">
                <a:avLst/>
              </a:prstGeom>
              <a:noFill/>
            </p:spPr>
            <p:txBody>
              <a:bodyPr wrap="square" lIns="118799" tIns="59399" rIns="118799" bIns="59399" rtlCol="0">
                <a:spAutoFit/>
              </a:bodyPr>
              <a:lstStyle/>
              <a:p>
                <a:pPr algn="ctr"/>
                <a:r>
                  <a:rPr lang="th-TH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ตรวจสอบคำสั่งขั้นตอนการทำงาน</a:t>
                </a:r>
                <a:endParaRPr lang="th-TH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grpSp>
          <p:nvGrpSpPr>
            <p:cNvPr id="77" name="Group 76"/>
            <p:cNvGrpSpPr/>
            <p:nvPr/>
          </p:nvGrpSpPr>
          <p:grpSpPr>
            <a:xfrm>
              <a:off x="5972838" y="4287286"/>
              <a:ext cx="945032" cy="1351064"/>
              <a:chOff x="10417384" y="4402350"/>
              <a:chExt cx="945032" cy="1351064"/>
            </a:xfrm>
          </p:grpSpPr>
          <p:sp>
            <p:nvSpPr>
              <p:cNvPr id="79" name="Oval 78"/>
              <p:cNvSpPr/>
              <p:nvPr/>
            </p:nvSpPr>
            <p:spPr>
              <a:xfrm>
                <a:off x="10417384" y="4524814"/>
                <a:ext cx="945032" cy="945032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TextBox 79"/>
              <p:cNvSpPr txBox="1"/>
              <p:nvPr/>
            </p:nvSpPr>
            <p:spPr>
              <a:xfrm>
                <a:off x="10474861" y="4402350"/>
                <a:ext cx="843933" cy="1351064"/>
              </a:xfrm>
              <a:prstGeom prst="rect">
                <a:avLst/>
              </a:prstGeom>
              <a:noFill/>
            </p:spPr>
            <p:txBody>
              <a:bodyPr wrap="square" lIns="118799" tIns="59399" rIns="118799" bIns="59399" rtlCol="0">
                <a:spAutoFit/>
              </a:bodyPr>
              <a:lstStyle/>
              <a:p>
                <a:pPr algn="ctr"/>
                <a:r>
                  <a:rPr lang="th-TH" sz="8000" b="1" dirty="0" smtClean="0">
                    <a:solidFill>
                      <a:schemeClr val="bg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1</a:t>
                </a:r>
                <a:endParaRPr lang="th-TH" sz="80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</p:grpSp>
      <p:pic>
        <p:nvPicPr>
          <p:cNvPr id="43" name="รูปภาพ 119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89354" y="7132667"/>
            <a:ext cx="299025" cy="27846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45135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648" y="0"/>
            <a:ext cx="13326948" cy="7467599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179" y="7218091"/>
            <a:ext cx="849772" cy="187261"/>
          </a:xfrm>
          <a:prstGeom prst="rect">
            <a:avLst/>
          </a:prstGeom>
        </p:spPr>
      </p:pic>
      <p:sp>
        <p:nvSpPr>
          <p:cNvPr id="6" name="สี่เหลี่ยมผืนผ้า 39"/>
          <p:cNvSpPr/>
          <p:nvPr/>
        </p:nvSpPr>
        <p:spPr>
          <a:xfrm>
            <a:off x="1086929" y="7350519"/>
            <a:ext cx="11717052" cy="46681"/>
          </a:xfrm>
          <a:prstGeom prst="rect">
            <a:avLst/>
          </a:prstGeom>
          <a:solidFill>
            <a:srgbClr val="9AD52F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th-TH" sz="2800" b="1" i="0" u="none" strike="noStrike" kern="1200" cap="none" spc="0" baseline="0" dirty="0">
              <a:solidFill>
                <a:srgbClr val="FFFFFF"/>
              </a:solidFill>
              <a:uFillTx/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78563" y="95705"/>
            <a:ext cx="12414412" cy="697674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80435" y="86180"/>
            <a:ext cx="12393490" cy="6976742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7214" y="6960358"/>
            <a:ext cx="1590322" cy="453193"/>
          </a:xfrm>
          <a:prstGeom prst="rect">
            <a:avLst/>
          </a:prstGeom>
        </p:spPr>
      </p:pic>
      <p:pic>
        <p:nvPicPr>
          <p:cNvPr id="12" name="รูปภาพ 119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89354" y="7132667"/>
            <a:ext cx="299025" cy="27846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2" name="Media2-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41331" y="113103"/>
            <a:ext cx="12355234" cy="6949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118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0" y="0"/>
            <a:ext cx="13322300" cy="7467600"/>
          </a:xfrm>
          <a:prstGeom prst="rect">
            <a:avLst/>
          </a:prstGeom>
          <a:solidFill>
            <a:srgbClr val="FFF8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ectangle 35"/>
          <p:cNvSpPr/>
          <p:nvPr/>
        </p:nvSpPr>
        <p:spPr>
          <a:xfrm>
            <a:off x="0" y="5054600"/>
            <a:ext cx="13322300" cy="2413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1" name="Picture 11" descr="C:\Users\tongchai.cha\Desktop\PTT_วิทยาการคำนวณ_ป.2\แบบ\3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77792" y="1047961"/>
            <a:ext cx="9735326" cy="317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0" y="4788261"/>
            <a:ext cx="13322300" cy="266339"/>
          </a:xfrm>
          <a:prstGeom prst="rect">
            <a:avLst/>
          </a:prstGeom>
          <a:solidFill>
            <a:srgbClr val="8264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6" name="Picture 12" descr="C:\Users\tongchai.cha\Desktop\PTT_วิทยาการคำนวณ_ป.2\แบบ\3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727" y="2611078"/>
            <a:ext cx="2485160" cy="2987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Picture 10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179" y="7218091"/>
            <a:ext cx="849772" cy="187261"/>
          </a:xfrm>
          <a:prstGeom prst="rect">
            <a:avLst/>
          </a:prstGeom>
        </p:spPr>
      </p:pic>
      <p:sp>
        <p:nvSpPr>
          <p:cNvPr id="109" name="สี่เหลี่ยมผืนผ้า 39"/>
          <p:cNvSpPr/>
          <p:nvPr/>
        </p:nvSpPr>
        <p:spPr>
          <a:xfrm>
            <a:off x="1086929" y="7350519"/>
            <a:ext cx="11717052" cy="46681"/>
          </a:xfrm>
          <a:prstGeom prst="rect">
            <a:avLst/>
          </a:prstGeom>
          <a:solidFill>
            <a:srgbClr val="9AD52F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th-TH" sz="2800" b="1" i="0" u="none" strike="noStrike" kern="1200" cap="none" spc="0" baseline="0" dirty="0">
              <a:solidFill>
                <a:srgbClr val="FFFFFF"/>
              </a:solidFill>
              <a:uFillTx/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1031" name="Picture 7" descr="C:\Users\tongchai.cha\Desktop\PTT_วิทยาการคำนวณ_ป.2\แบบ\3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9325" y="2984093"/>
            <a:ext cx="2060864" cy="4026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2717647" y="2417037"/>
            <a:ext cx="9123570" cy="673956"/>
            <a:chOff x="2717647" y="2412305"/>
            <a:chExt cx="9123570" cy="673956"/>
          </a:xfrm>
        </p:grpSpPr>
        <p:sp>
          <p:nvSpPr>
            <p:cNvPr id="57" name="TextBox 56"/>
            <p:cNvSpPr txBox="1"/>
            <p:nvPr/>
          </p:nvSpPr>
          <p:spPr>
            <a:xfrm>
              <a:off x="3430088" y="2412305"/>
              <a:ext cx="8411129" cy="673956"/>
            </a:xfrm>
            <a:prstGeom prst="rect">
              <a:avLst/>
            </a:prstGeom>
            <a:noFill/>
          </p:spPr>
          <p:txBody>
            <a:bodyPr wrap="square" lIns="118799" tIns="59399" rIns="118799" bIns="59399" rtlCol="0">
              <a:spAutoFit/>
            </a:bodyPr>
            <a:lstStyle/>
            <a:p>
              <a:r>
                <a:rPr lang="th-TH" b="1" dirty="0" smtClean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ใช้ได้ตั้งแต่เด็กจนถึงผู้ใหญ่</a:t>
              </a:r>
              <a:endParaRPr lang="th-TH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grpSp>
          <p:nvGrpSpPr>
            <p:cNvPr id="63" name="Group 62"/>
            <p:cNvGrpSpPr/>
            <p:nvPr/>
          </p:nvGrpSpPr>
          <p:grpSpPr>
            <a:xfrm>
              <a:off x="2717647" y="2435666"/>
              <a:ext cx="895571" cy="627234"/>
              <a:chOff x="3908238" y="1477742"/>
              <a:chExt cx="895571" cy="627234"/>
            </a:xfrm>
          </p:grpSpPr>
          <p:sp>
            <p:nvSpPr>
              <p:cNvPr id="64" name="Oval 63"/>
              <p:cNvSpPr/>
              <p:nvPr/>
            </p:nvSpPr>
            <p:spPr>
              <a:xfrm>
                <a:off x="3908238" y="1477742"/>
                <a:ext cx="548648" cy="548648"/>
              </a:xfrm>
              <a:prstGeom prst="ellipse">
                <a:avLst/>
              </a:prstGeom>
              <a:solidFill>
                <a:srgbClr val="FED23B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th-TH" dirty="0" smtClean="0"/>
                  <a:t> </a:t>
                </a:r>
                <a:endParaRPr lang="en-US" dirty="0"/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>
                <a:off x="3926646" y="1520201"/>
                <a:ext cx="87716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571500" indent="-571500">
                  <a:buFont typeface="Wingdings" panose="05000000000000000000" pitchFamily="2" charset="2"/>
                  <a:buChar char="ü"/>
                </a:pPr>
                <a:r>
                  <a:rPr lang="en-US" sz="3200" dirty="0" smtClean="0">
                    <a:solidFill>
                      <a:schemeClr val="bg1"/>
                    </a:solidFill>
                    <a:latin typeface="Aksorn Bold" pitchFamily="50" charset="-34"/>
                    <a:cs typeface="Aksorn Bold" pitchFamily="50" charset="-34"/>
                  </a:rPr>
                  <a:t> </a:t>
                </a:r>
                <a:endParaRPr lang="en-US" sz="3200" dirty="0">
                  <a:solidFill>
                    <a:schemeClr val="bg1"/>
                  </a:solidFill>
                  <a:latin typeface="Aksorn Bold" pitchFamily="50" charset="-34"/>
                  <a:cs typeface="Aksorn Bold" pitchFamily="50" charset="-34"/>
                </a:endParaRPr>
              </a:p>
            </p:txBody>
          </p:sp>
        </p:grpSp>
      </p:grpSp>
      <p:grpSp>
        <p:nvGrpSpPr>
          <p:cNvPr id="2" name="Group 1"/>
          <p:cNvGrpSpPr/>
          <p:nvPr/>
        </p:nvGrpSpPr>
        <p:grpSpPr>
          <a:xfrm>
            <a:off x="2717647" y="1405768"/>
            <a:ext cx="8255153" cy="673956"/>
            <a:chOff x="2717647" y="1405768"/>
            <a:chExt cx="8255153" cy="673956"/>
          </a:xfrm>
        </p:grpSpPr>
        <p:sp>
          <p:nvSpPr>
            <p:cNvPr id="56" name="TextBox 55"/>
            <p:cNvSpPr txBox="1"/>
            <p:nvPr/>
          </p:nvSpPr>
          <p:spPr>
            <a:xfrm>
              <a:off x="3430088" y="1405768"/>
              <a:ext cx="7542712" cy="673956"/>
            </a:xfrm>
            <a:prstGeom prst="rect">
              <a:avLst/>
            </a:prstGeom>
            <a:noFill/>
          </p:spPr>
          <p:txBody>
            <a:bodyPr wrap="square" lIns="118799" tIns="59399" rIns="118799" bIns="59399" rtlCol="0">
              <a:spAutoFit/>
            </a:bodyPr>
            <a:lstStyle/>
            <a:p>
              <a:r>
                <a:rPr lang="th-TH" b="1" dirty="0" smtClean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เป็นโปรแกรมสำหรับใช้ในการฝึกเขียนโปรแกรม</a:t>
              </a:r>
              <a:endParaRPr lang="th-TH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grpSp>
          <p:nvGrpSpPr>
            <p:cNvPr id="70" name="Group 69"/>
            <p:cNvGrpSpPr/>
            <p:nvPr/>
          </p:nvGrpSpPr>
          <p:grpSpPr>
            <a:xfrm>
              <a:off x="2717647" y="1429129"/>
              <a:ext cx="895571" cy="627234"/>
              <a:chOff x="3908238" y="1477742"/>
              <a:chExt cx="895571" cy="627234"/>
            </a:xfrm>
          </p:grpSpPr>
          <p:sp>
            <p:nvSpPr>
              <p:cNvPr id="71" name="Oval 70"/>
              <p:cNvSpPr/>
              <p:nvPr/>
            </p:nvSpPr>
            <p:spPr>
              <a:xfrm>
                <a:off x="3908238" y="1477742"/>
                <a:ext cx="548648" cy="548648"/>
              </a:xfrm>
              <a:prstGeom prst="ellipse">
                <a:avLst/>
              </a:prstGeom>
              <a:solidFill>
                <a:srgbClr val="FED23B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th-TH" dirty="0" smtClean="0"/>
                  <a:t> </a:t>
                </a:r>
                <a:endParaRPr lang="en-US" dirty="0"/>
              </a:p>
            </p:txBody>
          </p:sp>
          <p:sp>
            <p:nvSpPr>
              <p:cNvPr id="72" name="TextBox 71"/>
              <p:cNvSpPr txBox="1"/>
              <p:nvPr/>
            </p:nvSpPr>
            <p:spPr>
              <a:xfrm>
                <a:off x="3926646" y="1520201"/>
                <a:ext cx="87716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571500" indent="-571500">
                  <a:buFont typeface="Wingdings" panose="05000000000000000000" pitchFamily="2" charset="2"/>
                  <a:buChar char="ü"/>
                </a:pPr>
                <a:r>
                  <a:rPr lang="en-US" sz="3200" dirty="0" smtClean="0">
                    <a:solidFill>
                      <a:schemeClr val="bg1"/>
                    </a:solidFill>
                    <a:latin typeface="Aksorn Bold" pitchFamily="50" charset="-34"/>
                    <a:cs typeface="Aksorn Bold" pitchFamily="50" charset="-34"/>
                  </a:rPr>
                  <a:t> </a:t>
                </a:r>
                <a:endParaRPr lang="en-US" sz="3200" dirty="0">
                  <a:solidFill>
                    <a:schemeClr val="bg1"/>
                  </a:solidFill>
                  <a:latin typeface="Aksorn Bold" pitchFamily="50" charset="-34"/>
                  <a:cs typeface="Aksorn Bold" pitchFamily="50" charset="-34"/>
                </a:endParaRPr>
              </a:p>
            </p:txBody>
          </p:sp>
        </p:grpSp>
      </p:grpSp>
      <p:grpSp>
        <p:nvGrpSpPr>
          <p:cNvPr id="4" name="Group 3"/>
          <p:cNvGrpSpPr/>
          <p:nvPr/>
        </p:nvGrpSpPr>
        <p:grpSpPr>
          <a:xfrm>
            <a:off x="2717647" y="3428305"/>
            <a:ext cx="7810652" cy="673956"/>
            <a:chOff x="2717647" y="3428305"/>
            <a:chExt cx="7810652" cy="673956"/>
          </a:xfrm>
        </p:grpSpPr>
        <p:sp>
          <p:nvSpPr>
            <p:cNvPr id="59" name="TextBox 58"/>
            <p:cNvSpPr txBox="1"/>
            <p:nvPr/>
          </p:nvSpPr>
          <p:spPr>
            <a:xfrm>
              <a:off x="3430086" y="3428305"/>
              <a:ext cx="7098213" cy="673956"/>
            </a:xfrm>
            <a:prstGeom prst="rect">
              <a:avLst/>
            </a:prstGeom>
            <a:noFill/>
          </p:spPr>
          <p:txBody>
            <a:bodyPr wrap="square" lIns="118799" tIns="59399" rIns="118799" bIns="59399" rtlCol="0">
              <a:spAutoFit/>
            </a:bodyPr>
            <a:lstStyle/>
            <a:p>
              <a:r>
                <a:rPr lang="th-TH" b="1" dirty="0" smtClean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ใช้สร้างเกมขึ้นมาเล่นเองได้</a:t>
              </a:r>
              <a:endParaRPr lang="th-TH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grpSp>
          <p:nvGrpSpPr>
            <p:cNvPr id="73" name="Group 72"/>
            <p:cNvGrpSpPr/>
            <p:nvPr/>
          </p:nvGrpSpPr>
          <p:grpSpPr>
            <a:xfrm>
              <a:off x="2717647" y="3451666"/>
              <a:ext cx="895571" cy="627234"/>
              <a:chOff x="3908238" y="1477742"/>
              <a:chExt cx="895571" cy="627234"/>
            </a:xfrm>
          </p:grpSpPr>
          <p:sp>
            <p:nvSpPr>
              <p:cNvPr id="74" name="Oval 73"/>
              <p:cNvSpPr/>
              <p:nvPr/>
            </p:nvSpPr>
            <p:spPr>
              <a:xfrm>
                <a:off x="3908238" y="1477742"/>
                <a:ext cx="548648" cy="548648"/>
              </a:xfrm>
              <a:prstGeom prst="ellipse">
                <a:avLst/>
              </a:prstGeom>
              <a:solidFill>
                <a:srgbClr val="FED23B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th-TH" dirty="0" smtClean="0"/>
                  <a:t> </a:t>
                </a:r>
                <a:endParaRPr lang="en-US" dirty="0"/>
              </a:p>
            </p:txBody>
          </p:sp>
          <p:sp>
            <p:nvSpPr>
              <p:cNvPr id="75" name="TextBox 74"/>
              <p:cNvSpPr txBox="1"/>
              <p:nvPr/>
            </p:nvSpPr>
            <p:spPr>
              <a:xfrm>
                <a:off x="3926646" y="1520201"/>
                <a:ext cx="87716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571500" indent="-571500">
                  <a:buFont typeface="Wingdings" panose="05000000000000000000" pitchFamily="2" charset="2"/>
                  <a:buChar char="ü"/>
                </a:pPr>
                <a:r>
                  <a:rPr lang="en-US" sz="3200" dirty="0" smtClean="0">
                    <a:solidFill>
                      <a:schemeClr val="bg1"/>
                    </a:solidFill>
                    <a:latin typeface="Aksorn Bold" pitchFamily="50" charset="-34"/>
                    <a:cs typeface="Aksorn Bold" pitchFamily="50" charset="-34"/>
                  </a:rPr>
                  <a:t> </a:t>
                </a:r>
                <a:endParaRPr lang="en-US" sz="3200" dirty="0">
                  <a:solidFill>
                    <a:schemeClr val="bg1"/>
                  </a:solidFill>
                  <a:latin typeface="Aksorn Bold" pitchFamily="50" charset="-34"/>
                  <a:cs typeface="Aksorn Bold" pitchFamily="50" charset="-34"/>
                </a:endParaRPr>
              </a:p>
            </p:txBody>
          </p:sp>
        </p:grpSp>
      </p:grpSp>
      <p:grpSp>
        <p:nvGrpSpPr>
          <p:cNvPr id="5" name="Group 4"/>
          <p:cNvGrpSpPr/>
          <p:nvPr/>
        </p:nvGrpSpPr>
        <p:grpSpPr>
          <a:xfrm>
            <a:off x="3064258" y="328477"/>
            <a:ext cx="7327900" cy="754052"/>
            <a:chOff x="3064258" y="328477"/>
            <a:chExt cx="7327900" cy="754052"/>
          </a:xfrm>
        </p:grpSpPr>
        <p:sp>
          <p:nvSpPr>
            <p:cNvPr id="33" name="Snip Same Side Corner Rectangle 32"/>
            <p:cNvSpPr/>
            <p:nvPr/>
          </p:nvSpPr>
          <p:spPr>
            <a:xfrm>
              <a:off x="3064258" y="328477"/>
              <a:ext cx="7327900" cy="707886"/>
            </a:xfrm>
            <a:prstGeom prst="snip2SameRect">
              <a:avLst>
                <a:gd name="adj1" fmla="val 49711"/>
                <a:gd name="adj2" fmla="val 0"/>
              </a:avLst>
            </a:prstGeom>
            <a:solidFill>
              <a:srgbClr val="C1E57F"/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2" name="สี่เหลี่ยมผืนผ้า 1"/>
            <p:cNvSpPr/>
            <p:nvPr/>
          </p:nvSpPr>
          <p:spPr>
            <a:xfrm>
              <a:off x="3254758" y="374643"/>
              <a:ext cx="7137400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th-TH" sz="4000" b="1" dirty="0">
                  <a:solidFill>
                    <a:srgbClr val="00823B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การเขียนโปรแกรมด้วย </a:t>
              </a:r>
              <a:r>
                <a:rPr lang="en-US" sz="4000" b="1" dirty="0">
                  <a:solidFill>
                    <a:srgbClr val="00823B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Code.org</a:t>
              </a:r>
              <a:endParaRPr lang="th-TH" sz="4000" b="1" dirty="0">
                <a:solidFill>
                  <a:srgbClr val="00823B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pic>
        <p:nvPicPr>
          <p:cNvPr id="32" name="Picture 3" descr="D:\25,25\powerpoint\วิทยาการคำนวณ\ป.2 หน่วย2\pic\com.png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323"/>
          <a:stretch/>
        </p:blipFill>
        <p:spPr bwMode="auto">
          <a:xfrm>
            <a:off x="-15728" y="3919160"/>
            <a:ext cx="4860619" cy="3352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D:\25,25\powerpoint\วิทยาการคำนวณ\ป.2 หน่วย2\pic\1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11174" y="4428386"/>
            <a:ext cx="8285786" cy="3135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รูปภาพ 119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89354" y="7132667"/>
            <a:ext cx="299025" cy="27846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82718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648" y="0"/>
            <a:ext cx="13326948" cy="7467599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179" y="7218091"/>
            <a:ext cx="849772" cy="187261"/>
          </a:xfrm>
          <a:prstGeom prst="rect">
            <a:avLst/>
          </a:prstGeom>
        </p:spPr>
      </p:pic>
      <p:sp>
        <p:nvSpPr>
          <p:cNvPr id="6" name="สี่เหลี่ยมผืนผ้า 39"/>
          <p:cNvSpPr/>
          <p:nvPr/>
        </p:nvSpPr>
        <p:spPr>
          <a:xfrm>
            <a:off x="1086929" y="7350519"/>
            <a:ext cx="11717052" cy="46681"/>
          </a:xfrm>
          <a:prstGeom prst="rect">
            <a:avLst/>
          </a:prstGeom>
          <a:solidFill>
            <a:srgbClr val="9AD52F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th-TH" sz="2800" b="1" i="0" u="none" strike="noStrike" kern="1200" cap="none" spc="0" baseline="0" dirty="0">
              <a:solidFill>
                <a:srgbClr val="FFFFFF"/>
              </a:solidFill>
              <a:uFillTx/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78563" y="95705"/>
            <a:ext cx="12414412" cy="697674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80435" y="86180"/>
            <a:ext cx="12393490" cy="6976742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7214" y="6960358"/>
            <a:ext cx="1590322" cy="453193"/>
          </a:xfrm>
          <a:prstGeom prst="rect">
            <a:avLst/>
          </a:prstGeom>
        </p:spPr>
      </p:pic>
      <p:pic>
        <p:nvPicPr>
          <p:cNvPr id="12" name="รูปภาพ 119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89354" y="7132667"/>
            <a:ext cx="299025" cy="27846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2" name="Media3-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55044" y="161190"/>
            <a:ext cx="12248937" cy="6868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704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Rectangle 114"/>
          <p:cNvSpPr/>
          <p:nvPr/>
        </p:nvSpPr>
        <p:spPr>
          <a:xfrm>
            <a:off x="0" y="0"/>
            <a:ext cx="13322300" cy="7467600"/>
          </a:xfrm>
          <a:prstGeom prst="rect">
            <a:avLst/>
          </a:prstGeom>
          <a:solidFill>
            <a:srgbClr val="FFF8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8" name="Picture 10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179" y="7218091"/>
            <a:ext cx="849772" cy="187261"/>
          </a:xfrm>
          <a:prstGeom prst="rect">
            <a:avLst/>
          </a:prstGeom>
        </p:spPr>
      </p:pic>
      <p:sp>
        <p:nvSpPr>
          <p:cNvPr id="109" name="สี่เหลี่ยมผืนผ้า 39"/>
          <p:cNvSpPr/>
          <p:nvPr/>
        </p:nvSpPr>
        <p:spPr>
          <a:xfrm>
            <a:off x="1086929" y="7350519"/>
            <a:ext cx="11717052" cy="46681"/>
          </a:xfrm>
          <a:prstGeom prst="rect">
            <a:avLst/>
          </a:prstGeom>
          <a:solidFill>
            <a:srgbClr val="9AD52F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th-TH" sz="2800" b="1" i="0" u="none" strike="noStrike" kern="1200" cap="none" spc="0" baseline="0" dirty="0">
              <a:solidFill>
                <a:srgbClr val="FFFFFF"/>
              </a:solidFill>
              <a:uFillTx/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697027" y="4692271"/>
            <a:ext cx="2621279" cy="2126824"/>
            <a:chOff x="697027" y="4654421"/>
            <a:chExt cx="2621279" cy="2126824"/>
          </a:xfrm>
        </p:grpSpPr>
        <p:grpSp>
          <p:nvGrpSpPr>
            <p:cNvPr id="143" name="Group 142"/>
            <p:cNvGrpSpPr/>
            <p:nvPr/>
          </p:nvGrpSpPr>
          <p:grpSpPr>
            <a:xfrm>
              <a:off x="697027" y="4654421"/>
              <a:ext cx="2621279" cy="2126824"/>
              <a:chOff x="349909" y="2017467"/>
              <a:chExt cx="2621279" cy="2126824"/>
            </a:xfrm>
          </p:grpSpPr>
          <p:sp>
            <p:nvSpPr>
              <p:cNvPr id="144" name="Rounded Rectangle 143"/>
              <p:cNvSpPr/>
              <p:nvPr/>
            </p:nvSpPr>
            <p:spPr>
              <a:xfrm>
                <a:off x="349909" y="2017467"/>
                <a:ext cx="2621279" cy="2126824"/>
              </a:xfrm>
              <a:prstGeom prst="roundRect">
                <a:avLst>
                  <a:gd name="adj" fmla="val 9232"/>
                </a:avLst>
              </a:prstGeom>
              <a:solidFill>
                <a:srgbClr val="FFF2B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5" name="Oval 144"/>
              <p:cNvSpPr/>
              <p:nvPr/>
            </p:nvSpPr>
            <p:spPr>
              <a:xfrm>
                <a:off x="474985" y="2100586"/>
                <a:ext cx="444084" cy="444084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46" name="TextBox 145"/>
              <p:cNvSpPr txBox="1"/>
              <p:nvPr/>
            </p:nvSpPr>
            <p:spPr>
              <a:xfrm>
                <a:off x="502929" y="2119586"/>
                <a:ext cx="39946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th-TH" sz="2800" dirty="0" smtClean="0">
                    <a:solidFill>
                      <a:schemeClr val="bg1"/>
                    </a:solidFill>
                    <a:latin typeface="Aksorn Bold" pitchFamily="50" charset="-34"/>
                    <a:cs typeface="Aksorn Bold" pitchFamily="50" charset="-34"/>
                  </a:rPr>
                  <a:t>5</a:t>
                </a:r>
                <a:endParaRPr lang="en-US" sz="2800" dirty="0">
                  <a:solidFill>
                    <a:schemeClr val="bg1"/>
                  </a:solidFill>
                  <a:latin typeface="Aksorn Bold" pitchFamily="50" charset="-34"/>
                  <a:cs typeface="Aksorn Bold" pitchFamily="50" charset="-34"/>
                </a:endParaRPr>
              </a:p>
            </p:txBody>
          </p:sp>
        </p:grpSp>
        <p:sp>
          <p:nvSpPr>
            <p:cNvPr id="12" name="Rectangle 11"/>
            <p:cNvSpPr/>
            <p:nvPr/>
          </p:nvSpPr>
          <p:spPr>
            <a:xfrm>
              <a:off x="1391953" y="6268902"/>
              <a:ext cx="123142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th-TH" sz="2400" dirty="0">
                  <a:solidFill>
                    <a:srgbClr val="82644E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เก็บน้ำหวาน</a:t>
              </a:r>
            </a:p>
          </p:txBody>
        </p:sp>
        <p:pic>
          <p:nvPicPr>
            <p:cNvPr id="74" name="Picture 2"/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429" b="100000" l="0" r="95652">
                          <a14:foregroundMark x1="19130" y1="11429" x2="26087" y2="114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213916" y="5067070"/>
              <a:ext cx="1587500" cy="9588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7" name="Group 16"/>
          <p:cNvGrpSpPr/>
          <p:nvPr/>
        </p:nvGrpSpPr>
        <p:grpSpPr>
          <a:xfrm>
            <a:off x="3867670" y="4692271"/>
            <a:ext cx="2621279" cy="2126824"/>
            <a:chOff x="3757255" y="4654421"/>
            <a:chExt cx="2621279" cy="2126824"/>
          </a:xfrm>
        </p:grpSpPr>
        <p:grpSp>
          <p:nvGrpSpPr>
            <p:cNvPr id="147" name="Group 146"/>
            <p:cNvGrpSpPr/>
            <p:nvPr/>
          </p:nvGrpSpPr>
          <p:grpSpPr>
            <a:xfrm>
              <a:off x="3757255" y="4654421"/>
              <a:ext cx="2621279" cy="2126824"/>
              <a:chOff x="349909" y="2017467"/>
              <a:chExt cx="2621279" cy="2126824"/>
            </a:xfrm>
          </p:grpSpPr>
          <p:sp>
            <p:nvSpPr>
              <p:cNvPr id="148" name="Rounded Rectangle 147"/>
              <p:cNvSpPr/>
              <p:nvPr/>
            </p:nvSpPr>
            <p:spPr>
              <a:xfrm>
                <a:off x="349909" y="2017467"/>
                <a:ext cx="2621279" cy="2126824"/>
              </a:xfrm>
              <a:prstGeom prst="roundRect">
                <a:avLst>
                  <a:gd name="adj" fmla="val 9232"/>
                </a:avLst>
              </a:prstGeom>
              <a:solidFill>
                <a:srgbClr val="FFF2B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9" name="Oval 148"/>
              <p:cNvSpPr/>
              <p:nvPr/>
            </p:nvSpPr>
            <p:spPr>
              <a:xfrm>
                <a:off x="474985" y="2100586"/>
                <a:ext cx="444084" cy="444084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50" name="TextBox 149"/>
              <p:cNvSpPr txBox="1"/>
              <p:nvPr/>
            </p:nvSpPr>
            <p:spPr>
              <a:xfrm>
                <a:off x="502929" y="2119586"/>
                <a:ext cx="39946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th-TH" sz="2800" dirty="0" smtClean="0">
                    <a:solidFill>
                      <a:schemeClr val="bg1"/>
                    </a:solidFill>
                    <a:latin typeface="Aksorn Bold" pitchFamily="50" charset="-34"/>
                    <a:cs typeface="Aksorn Bold" pitchFamily="50" charset="-34"/>
                  </a:rPr>
                  <a:t>6</a:t>
                </a:r>
                <a:endParaRPr lang="en-US" sz="2800" dirty="0">
                  <a:solidFill>
                    <a:schemeClr val="bg1"/>
                  </a:solidFill>
                  <a:latin typeface="Aksorn Bold" pitchFamily="50" charset="-34"/>
                  <a:cs typeface="Aksorn Bold" pitchFamily="50" charset="-34"/>
                </a:endParaRPr>
              </a:p>
            </p:txBody>
          </p:sp>
        </p:grpSp>
        <p:sp>
          <p:nvSpPr>
            <p:cNvPr id="105" name="Rectangle 104"/>
            <p:cNvSpPr/>
            <p:nvPr/>
          </p:nvSpPr>
          <p:spPr>
            <a:xfrm>
              <a:off x="4189528" y="6268902"/>
              <a:ext cx="1756732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th-TH" sz="2400" dirty="0">
                  <a:solidFill>
                    <a:srgbClr val="82644E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ผลิตน้ำผึ้ง</a:t>
              </a:r>
            </a:p>
          </p:txBody>
        </p:sp>
        <p:pic>
          <p:nvPicPr>
            <p:cNvPr id="84" name="Picture 2"/>
            <p:cNvPicPr>
              <a:picLocks noChangeAspect="1" noChangeArrowheads="1"/>
            </p:cNvPicPr>
            <p:nvPr/>
          </p:nvPicPr>
          <p:blipFill rotWithShape="1">
            <a:blip r:embed="rId6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564" b="98718" l="0" r="9719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324894" y="5036145"/>
              <a:ext cx="1486000" cy="10765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9" name="Group 18"/>
          <p:cNvGrpSpPr/>
          <p:nvPr/>
        </p:nvGrpSpPr>
        <p:grpSpPr>
          <a:xfrm>
            <a:off x="7038312" y="4654421"/>
            <a:ext cx="2621279" cy="2202524"/>
            <a:chOff x="7038312" y="4654421"/>
            <a:chExt cx="2621279" cy="2202524"/>
          </a:xfrm>
        </p:grpSpPr>
        <p:grpSp>
          <p:nvGrpSpPr>
            <p:cNvPr id="151" name="Group 150"/>
            <p:cNvGrpSpPr/>
            <p:nvPr/>
          </p:nvGrpSpPr>
          <p:grpSpPr>
            <a:xfrm>
              <a:off x="7038312" y="4654421"/>
              <a:ext cx="2621279" cy="2126824"/>
              <a:chOff x="349909" y="2017467"/>
              <a:chExt cx="2621279" cy="2126824"/>
            </a:xfrm>
          </p:grpSpPr>
          <p:sp>
            <p:nvSpPr>
              <p:cNvPr id="152" name="Rounded Rectangle 151"/>
              <p:cNvSpPr/>
              <p:nvPr/>
            </p:nvSpPr>
            <p:spPr>
              <a:xfrm>
                <a:off x="349909" y="2017467"/>
                <a:ext cx="2621279" cy="2126824"/>
              </a:xfrm>
              <a:prstGeom prst="roundRect">
                <a:avLst>
                  <a:gd name="adj" fmla="val 9232"/>
                </a:avLst>
              </a:prstGeom>
              <a:solidFill>
                <a:srgbClr val="FFF2B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3" name="Oval 152"/>
              <p:cNvSpPr/>
              <p:nvPr/>
            </p:nvSpPr>
            <p:spPr>
              <a:xfrm>
                <a:off x="474985" y="2100586"/>
                <a:ext cx="444084" cy="444084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54" name="TextBox 153"/>
              <p:cNvSpPr txBox="1"/>
              <p:nvPr/>
            </p:nvSpPr>
            <p:spPr>
              <a:xfrm>
                <a:off x="502929" y="2119586"/>
                <a:ext cx="39946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th-TH" sz="2800" dirty="0" smtClean="0">
                    <a:solidFill>
                      <a:schemeClr val="bg1"/>
                    </a:solidFill>
                    <a:latin typeface="Aksorn Bold" pitchFamily="50" charset="-34"/>
                    <a:cs typeface="Aksorn Bold" pitchFamily="50" charset="-34"/>
                  </a:rPr>
                  <a:t>7</a:t>
                </a:r>
                <a:endParaRPr lang="en-US" sz="2800" dirty="0">
                  <a:solidFill>
                    <a:schemeClr val="bg1"/>
                  </a:solidFill>
                  <a:latin typeface="Aksorn Bold" pitchFamily="50" charset="-34"/>
                  <a:cs typeface="Aksorn Bold" pitchFamily="50" charset="-34"/>
                </a:endParaRPr>
              </a:p>
            </p:txBody>
          </p:sp>
        </p:grpSp>
        <p:pic>
          <p:nvPicPr>
            <p:cNvPr id="2" name="Picture 2"/>
            <p:cNvPicPr>
              <a:picLocks noChangeAspect="1" noChangeArrowheads="1"/>
            </p:cNvPicPr>
            <p:nvPr/>
          </p:nvPicPr>
          <p:blipFill rotWithShape="1">
            <a:blip r:embed="rId8" cstate="screen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3670" b="94495" l="3175" r="9444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695850" y="4820100"/>
              <a:ext cx="1370594" cy="11724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7" name="Rectangle 106"/>
            <p:cNvSpPr/>
            <p:nvPr/>
          </p:nvSpPr>
          <p:spPr>
            <a:xfrm>
              <a:off x="7502780" y="6025948"/>
              <a:ext cx="1756732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th-TH" sz="2400" dirty="0">
                  <a:solidFill>
                    <a:srgbClr val="82644E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สั่งให้ทำคำสั่งที่อยู่ด้านในซ้ำ</a:t>
              </a:r>
            </a:p>
          </p:txBody>
        </p:sp>
      </p:grpSp>
      <p:grpSp>
        <p:nvGrpSpPr>
          <p:cNvPr id="110" name="Group 109"/>
          <p:cNvGrpSpPr/>
          <p:nvPr/>
        </p:nvGrpSpPr>
        <p:grpSpPr>
          <a:xfrm>
            <a:off x="176574" y="1294684"/>
            <a:ext cx="1397494" cy="831092"/>
            <a:chOff x="674450" y="1898589"/>
            <a:chExt cx="1397494" cy="831092"/>
          </a:xfrm>
        </p:grpSpPr>
        <p:sp>
          <p:nvSpPr>
            <p:cNvPr id="111" name="Rectangle 110"/>
            <p:cNvSpPr/>
            <p:nvPr/>
          </p:nvSpPr>
          <p:spPr>
            <a:xfrm>
              <a:off x="1138675" y="1936602"/>
              <a:ext cx="933269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th-TH" sz="4000" b="1" dirty="0" smtClean="0">
                  <a:ln w="3175">
                    <a:solidFill>
                      <a:srgbClr val="F7820D"/>
                    </a:solidFill>
                  </a:ln>
                  <a:solidFill>
                    <a:srgbClr val="F7820D"/>
                  </a:solidFill>
                  <a:latin typeface="TH Sarabun New" pitchFamily="34" charset="-34"/>
                  <a:cs typeface="TH Sarabun New" pitchFamily="34" charset="-34"/>
                </a:rPr>
                <a:t>คำสั่ง</a:t>
              </a:r>
              <a:endParaRPr lang="th-TH" sz="4000" b="1" dirty="0">
                <a:ln w="3175">
                  <a:solidFill>
                    <a:srgbClr val="F7820D"/>
                  </a:solidFill>
                </a:ln>
                <a:solidFill>
                  <a:srgbClr val="F7820D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pic>
          <p:nvPicPr>
            <p:cNvPr id="112" name="Picture 2" descr="D:\25,25\powerpoint\วิทยาการคำนวณ\ป.2 หน่วย2\pic\honey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7256" y="2353196"/>
              <a:ext cx="453319" cy="3764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3" name="Picture 3" descr="D:\25,25\powerpoint\วิทยาการคำนวณ\ป.2 หน่วย2\pic\bee.pn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4450" y="1898589"/>
              <a:ext cx="584242" cy="6046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14" name="Straight Connector 113"/>
            <p:cNvCxnSpPr/>
            <p:nvPr/>
          </p:nvCxnSpPr>
          <p:spPr>
            <a:xfrm>
              <a:off x="1258692" y="2428231"/>
              <a:ext cx="694497" cy="0"/>
            </a:xfrm>
            <a:prstGeom prst="line">
              <a:avLst/>
            </a:prstGeom>
            <a:ln w="28575"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>
            <a:off x="2971025" y="328478"/>
            <a:ext cx="7972746" cy="754052"/>
            <a:chOff x="2971025" y="328478"/>
            <a:chExt cx="7972746" cy="754052"/>
          </a:xfrm>
        </p:grpSpPr>
        <p:sp>
          <p:nvSpPr>
            <p:cNvPr id="81" name="Snip Same Side Corner Rectangle 80"/>
            <p:cNvSpPr/>
            <p:nvPr/>
          </p:nvSpPr>
          <p:spPr>
            <a:xfrm>
              <a:off x="2971025" y="328478"/>
              <a:ext cx="7972746" cy="754052"/>
            </a:xfrm>
            <a:prstGeom prst="snip2SameRect">
              <a:avLst>
                <a:gd name="adj1" fmla="val 28362"/>
                <a:gd name="adj2" fmla="val 0"/>
              </a:avLst>
            </a:prstGeom>
            <a:solidFill>
              <a:srgbClr val="C1E57F"/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7" name="สี่เหลี่ยมผืนผ้า 1"/>
            <p:cNvSpPr/>
            <p:nvPr/>
          </p:nvSpPr>
          <p:spPr>
            <a:xfrm>
              <a:off x="3226611" y="374643"/>
              <a:ext cx="7376532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th-TH" sz="4000" b="1" dirty="0">
                  <a:ln>
                    <a:solidFill>
                      <a:srgbClr val="F7820D"/>
                    </a:solidFill>
                  </a:ln>
                  <a:solidFill>
                    <a:srgbClr val="F7820D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ตัวอย่าง</a:t>
              </a:r>
              <a:r>
                <a:rPr lang="th-TH" sz="4000" b="1" dirty="0">
                  <a:solidFill>
                    <a:srgbClr val="00823B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การเขียนโปรแกรมด้วย </a:t>
              </a:r>
              <a:r>
                <a:rPr lang="en-US" sz="4000" b="1" dirty="0">
                  <a:solidFill>
                    <a:srgbClr val="00823B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Code.org</a:t>
              </a:r>
            </a:p>
          </p:txBody>
        </p:sp>
        <p:cxnSp>
          <p:nvCxnSpPr>
            <p:cNvPr id="62" name="Straight Connector 61"/>
            <p:cNvCxnSpPr/>
            <p:nvPr/>
          </p:nvCxnSpPr>
          <p:spPr>
            <a:xfrm>
              <a:off x="4020690" y="869324"/>
              <a:ext cx="1065660" cy="0"/>
            </a:xfrm>
            <a:prstGeom prst="line">
              <a:avLst/>
            </a:prstGeom>
            <a:ln w="19050">
              <a:solidFill>
                <a:srgbClr val="F782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/>
          <p:cNvGrpSpPr/>
          <p:nvPr/>
        </p:nvGrpSpPr>
        <p:grpSpPr>
          <a:xfrm>
            <a:off x="697027" y="2200996"/>
            <a:ext cx="2621279" cy="2126824"/>
            <a:chOff x="697027" y="2200996"/>
            <a:chExt cx="2621279" cy="2126824"/>
          </a:xfrm>
        </p:grpSpPr>
        <p:grpSp>
          <p:nvGrpSpPr>
            <p:cNvPr id="10" name="Group 9"/>
            <p:cNvGrpSpPr/>
            <p:nvPr/>
          </p:nvGrpSpPr>
          <p:grpSpPr>
            <a:xfrm>
              <a:off x="697027" y="2200996"/>
              <a:ext cx="2621279" cy="2126824"/>
              <a:chOff x="349909" y="2017467"/>
              <a:chExt cx="2621279" cy="2126824"/>
            </a:xfrm>
          </p:grpSpPr>
          <p:sp>
            <p:nvSpPr>
              <p:cNvPr id="116" name="Rounded Rectangle 115"/>
              <p:cNvSpPr/>
              <p:nvPr/>
            </p:nvSpPr>
            <p:spPr>
              <a:xfrm>
                <a:off x="349909" y="2017467"/>
                <a:ext cx="2621279" cy="2126824"/>
              </a:xfrm>
              <a:prstGeom prst="roundRect">
                <a:avLst>
                  <a:gd name="adj" fmla="val 9232"/>
                </a:avLst>
              </a:prstGeom>
              <a:solidFill>
                <a:srgbClr val="FFF2B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474985" y="2100586"/>
                <a:ext cx="444084" cy="444084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79" name="TextBox 78"/>
              <p:cNvSpPr txBox="1"/>
              <p:nvPr/>
            </p:nvSpPr>
            <p:spPr>
              <a:xfrm>
                <a:off x="502929" y="2119586"/>
                <a:ext cx="39946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th-TH" sz="2800" dirty="0" smtClean="0">
                    <a:solidFill>
                      <a:schemeClr val="bg1"/>
                    </a:solidFill>
                    <a:latin typeface="Aksorn Bold" pitchFamily="50" charset="-34"/>
                    <a:cs typeface="Aksorn Bold" pitchFamily="50" charset="-34"/>
                  </a:rPr>
                  <a:t>1</a:t>
                </a:r>
                <a:endParaRPr lang="en-US" sz="2800" dirty="0">
                  <a:solidFill>
                    <a:schemeClr val="bg1"/>
                  </a:solidFill>
                  <a:latin typeface="Aksorn Bold" pitchFamily="50" charset="-34"/>
                  <a:cs typeface="Aksorn Bold" pitchFamily="50" charset="-34"/>
                </a:endParaRPr>
              </a:p>
            </p:txBody>
          </p:sp>
        </p:grpSp>
        <p:sp>
          <p:nvSpPr>
            <p:cNvPr id="77" name="Rectangle 76"/>
            <p:cNvSpPr/>
            <p:nvPr/>
          </p:nvSpPr>
          <p:spPr>
            <a:xfrm>
              <a:off x="824737" y="3711609"/>
              <a:ext cx="2365859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th-TH" sz="2400" dirty="0">
                  <a:solidFill>
                    <a:srgbClr val="82644E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สั่งให้ผึ้งเดินไป</a:t>
              </a:r>
              <a:r>
                <a:rPr lang="th-TH" sz="2400" b="1" dirty="0">
                  <a:ln w="3175">
                    <a:solidFill>
                      <a:srgbClr val="82644E"/>
                    </a:solidFill>
                  </a:ln>
                  <a:solidFill>
                    <a:srgbClr val="82644E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ด้านบน</a:t>
              </a:r>
            </a:p>
          </p:txBody>
        </p:sp>
        <p:pic>
          <p:nvPicPr>
            <p:cNvPr id="63" name="Picture 2"/>
            <p:cNvPicPr>
              <a:picLocks noChangeAspect="1" noChangeArrowheads="1"/>
            </p:cNvPicPr>
            <p:nvPr/>
          </p:nvPicPr>
          <p:blipFill rotWithShape="1">
            <a:blip r:embed="rId12" cstate="screen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5714" b="94286" l="1010" r="9393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322369" y="2739850"/>
              <a:ext cx="1370594" cy="9588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5" name="Straight Connector 4"/>
            <p:cNvCxnSpPr/>
            <p:nvPr/>
          </p:nvCxnSpPr>
          <p:spPr>
            <a:xfrm>
              <a:off x="2286002" y="4043351"/>
              <a:ext cx="585988" cy="0"/>
            </a:xfrm>
            <a:prstGeom prst="line">
              <a:avLst/>
            </a:prstGeom>
            <a:ln w="19050">
              <a:solidFill>
                <a:srgbClr val="82644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/>
          <p:cNvGrpSpPr/>
          <p:nvPr/>
        </p:nvGrpSpPr>
        <p:grpSpPr>
          <a:xfrm>
            <a:off x="3867670" y="2200996"/>
            <a:ext cx="2621279" cy="2126824"/>
            <a:chOff x="3867670" y="2200996"/>
            <a:chExt cx="2621279" cy="2126824"/>
          </a:xfrm>
        </p:grpSpPr>
        <p:grpSp>
          <p:nvGrpSpPr>
            <p:cNvPr id="131" name="Group 130"/>
            <p:cNvGrpSpPr/>
            <p:nvPr/>
          </p:nvGrpSpPr>
          <p:grpSpPr>
            <a:xfrm>
              <a:off x="3867670" y="2200996"/>
              <a:ext cx="2621279" cy="2126824"/>
              <a:chOff x="349909" y="2017467"/>
              <a:chExt cx="2621279" cy="2126824"/>
            </a:xfrm>
          </p:grpSpPr>
          <p:sp>
            <p:nvSpPr>
              <p:cNvPr id="132" name="Rounded Rectangle 131"/>
              <p:cNvSpPr/>
              <p:nvPr/>
            </p:nvSpPr>
            <p:spPr>
              <a:xfrm>
                <a:off x="349909" y="2017467"/>
                <a:ext cx="2621279" cy="2126824"/>
              </a:xfrm>
              <a:prstGeom prst="roundRect">
                <a:avLst>
                  <a:gd name="adj" fmla="val 9232"/>
                </a:avLst>
              </a:prstGeom>
              <a:solidFill>
                <a:srgbClr val="FFF2B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3" name="Oval 132"/>
              <p:cNvSpPr/>
              <p:nvPr/>
            </p:nvSpPr>
            <p:spPr>
              <a:xfrm>
                <a:off x="474985" y="2100586"/>
                <a:ext cx="444084" cy="444084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34" name="TextBox 133"/>
              <p:cNvSpPr txBox="1"/>
              <p:nvPr/>
            </p:nvSpPr>
            <p:spPr>
              <a:xfrm>
                <a:off x="496490" y="2106708"/>
                <a:ext cx="39946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th-TH" sz="2800" dirty="0" smtClean="0">
                    <a:solidFill>
                      <a:schemeClr val="bg1"/>
                    </a:solidFill>
                    <a:latin typeface="Aksorn Bold" pitchFamily="50" charset="-34"/>
                    <a:cs typeface="Aksorn Bold" pitchFamily="50" charset="-34"/>
                  </a:rPr>
                  <a:t>2</a:t>
                </a:r>
                <a:endParaRPr lang="en-US" sz="2800" dirty="0">
                  <a:solidFill>
                    <a:schemeClr val="bg1"/>
                  </a:solidFill>
                  <a:latin typeface="Aksorn Bold" pitchFamily="50" charset="-34"/>
                  <a:cs typeface="Aksorn Bold" pitchFamily="50" charset="-34"/>
                </a:endParaRPr>
              </a:p>
            </p:txBody>
          </p:sp>
        </p:grpSp>
        <p:sp>
          <p:nvSpPr>
            <p:cNvPr id="102" name="Rectangle 101"/>
            <p:cNvSpPr/>
            <p:nvPr/>
          </p:nvSpPr>
          <p:spPr>
            <a:xfrm>
              <a:off x="3976033" y="3710475"/>
              <a:ext cx="2404552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th-TH" sz="2400" dirty="0">
                  <a:solidFill>
                    <a:srgbClr val="82644E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สั่งให้ผึ้งเดินไป</a:t>
              </a:r>
              <a:r>
                <a:rPr lang="th-TH" sz="2400" b="1" dirty="0">
                  <a:ln w="3175">
                    <a:solidFill>
                      <a:srgbClr val="82644E"/>
                    </a:solidFill>
                  </a:ln>
                  <a:solidFill>
                    <a:srgbClr val="82644E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ด้านล่าง</a:t>
              </a:r>
            </a:p>
          </p:txBody>
        </p:sp>
        <p:pic>
          <p:nvPicPr>
            <p:cNvPr id="64" name="Picture 2"/>
            <p:cNvPicPr>
              <a:picLocks noChangeAspect="1" noChangeArrowheads="1"/>
            </p:cNvPicPr>
            <p:nvPr/>
          </p:nvPicPr>
          <p:blipFill rotWithShape="1">
            <a:blip r:embed="rId14" cstate="screen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2857" b="92857" l="6000" r="9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493012" y="2678670"/>
              <a:ext cx="1370594" cy="9588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66" name="Straight Connector 65"/>
            <p:cNvCxnSpPr/>
            <p:nvPr/>
          </p:nvCxnSpPr>
          <p:spPr>
            <a:xfrm>
              <a:off x="5419175" y="4043351"/>
              <a:ext cx="653217" cy="0"/>
            </a:xfrm>
            <a:prstGeom prst="line">
              <a:avLst/>
            </a:prstGeom>
            <a:ln w="19050">
              <a:solidFill>
                <a:srgbClr val="82644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>
            <a:off x="7038312" y="2200996"/>
            <a:ext cx="2621279" cy="2126824"/>
            <a:chOff x="7038312" y="2200996"/>
            <a:chExt cx="2621279" cy="2126824"/>
          </a:xfrm>
        </p:grpSpPr>
        <p:grpSp>
          <p:nvGrpSpPr>
            <p:cNvPr id="135" name="Group 134"/>
            <p:cNvGrpSpPr/>
            <p:nvPr/>
          </p:nvGrpSpPr>
          <p:grpSpPr>
            <a:xfrm>
              <a:off x="7038312" y="2200996"/>
              <a:ext cx="2621279" cy="2126824"/>
              <a:chOff x="349909" y="2017467"/>
              <a:chExt cx="2621279" cy="2126824"/>
            </a:xfrm>
          </p:grpSpPr>
          <p:sp>
            <p:nvSpPr>
              <p:cNvPr id="136" name="Rounded Rectangle 135"/>
              <p:cNvSpPr/>
              <p:nvPr/>
            </p:nvSpPr>
            <p:spPr>
              <a:xfrm>
                <a:off x="349909" y="2017467"/>
                <a:ext cx="2621279" cy="2126824"/>
              </a:xfrm>
              <a:prstGeom prst="roundRect">
                <a:avLst>
                  <a:gd name="adj" fmla="val 9232"/>
                </a:avLst>
              </a:prstGeom>
              <a:solidFill>
                <a:srgbClr val="FFF2B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" name="Oval 136"/>
              <p:cNvSpPr/>
              <p:nvPr/>
            </p:nvSpPr>
            <p:spPr>
              <a:xfrm>
                <a:off x="474985" y="2100586"/>
                <a:ext cx="444084" cy="444084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38" name="TextBox 137"/>
              <p:cNvSpPr txBox="1"/>
              <p:nvPr/>
            </p:nvSpPr>
            <p:spPr>
              <a:xfrm>
                <a:off x="496490" y="2106708"/>
                <a:ext cx="39946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th-TH" sz="2800" dirty="0" smtClean="0">
                    <a:solidFill>
                      <a:schemeClr val="bg1"/>
                    </a:solidFill>
                    <a:latin typeface="Aksorn Bold" pitchFamily="50" charset="-34"/>
                    <a:cs typeface="Aksorn Bold" pitchFamily="50" charset="-34"/>
                  </a:rPr>
                  <a:t>3</a:t>
                </a:r>
                <a:endParaRPr lang="en-US" sz="2800" dirty="0">
                  <a:solidFill>
                    <a:schemeClr val="bg1"/>
                  </a:solidFill>
                  <a:latin typeface="Aksorn Bold" pitchFamily="50" charset="-34"/>
                  <a:cs typeface="Aksorn Bold" pitchFamily="50" charset="-34"/>
                </a:endParaRPr>
              </a:p>
            </p:txBody>
          </p:sp>
        </p:grpSp>
        <p:sp>
          <p:nvSpPr>
            <p:cNvPr id="103" name="Rectangle 102"/>
            <p:cNvSpPr/>
            <p:nvPr/>
          </p:nvSpPr>
          <p:spPr>
            <a:xfrm>
              <a:off x="7173948" y="3710475"/>
              <a:ext cx="2350007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th-TH" sz="2400" dirty="0">
                  <a:solidFill>
                    <a:srgbClr val="82644E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สั่งให้ผึ้งเดินไป</a:t>
              </a:r>
              <a:r>
                <a:rPr lang="th-TH" sz="2400" b="1" dirty="0">
                  <a:ln w="3175">
                    <a:solidFill>
                      <a:srgbClr val="82644E"/>
                    </a:solidFill>
                  </a:ln>
                  <a:solidFill>
                    <a:srgbClr val="82644E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ทางซ้าย</a:t>
              </a:r>
            </a:p>
          </p:txBody>
        </p:sp>
        <p:pic>
          <p:nvPicPr>
            <p:cNvPr id="83" name="Picture 2"/>
            <p:cNvPicPr>
              <a:picLocks noChangeAspect="1" noChangeArrowheads="1"/>
            </p:cNvPicPr>
            <p:nvPr/>
          </p:nvPicPr>
          <p:blipFill rotWithShape="1">
            <a:blip r:embed="rId16" cstate="screen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4348" b="95652" l="5051" r="9596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663654" y="2546997"/>
              <a:ext cx="1370594" cy="9588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68" name="Straight Connector 67"/>
            <p:cNvCxnSpPr/>
            <p:nvPr/>
          </p:nvCxnSpPr>
          <p:spPr>
            <a:xfrm>
              <a:off x="8593541" y="4043351"/>
              <a:ext cx="653217" cy="0"/>
            </a:xfrm>
            <a:prstGeom prst="line">
              <a:avLst/>
            </a:prstGeom>
            <a:ln w="19050">
              <a:solidFill>
                <a:srgbClr val="82644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/>
          <p:cNvGrpSpPr/>
          <p:nvPr/>
        </p:nvGrpSpPr>
        <p:grpSpPr>
          <a:xfrm>
            <a:off x="10164573" y="2200996"/>
            <a:ext cx="2655725" cy="2126824"/>
            <a:chOff x="10164573" y="2200996"/>
            <a:chExt cx="2655725" cy="2126824"/>
          </a:xfrm>
        </p:grpSpPr>
        <p:grpSp>
          <p:nvGrpSpPr>
            <p:cNvPr id="139" name="Group 138"/>
            <p:cNvGrpSpPr/>
            <p:nvPr/>
          </p:nvGrpSpPr>
          <p:grpSpPr>
            <a:xfrm>
              <a:off x="10181796" y="2200996"/>
              <a:ext cx="2621279" cy="2126824"/>
              <a:chOff x="349909" y="2017467"/>
              <a:chExt cx="2621279" cy="2126824"/>
            </a:xfrm>
          </p:grpSpPr>
          <p:sp>
            <p:nvSpPr>
              <p:cNvPr id="140" name="Rounded Rectangle 139"/>
              <p:cNvSpPr/>
              <p:nvPr/>
            </p:nvSpPr>
            <p:spPr>
              <a:xfrm>
                <a:off x="349909" y="2017467"/>
                <a:ext cx="2621279" cy="2126824"/>
              </a:xfrm>
              <a:prstGeom prst="roundRect">
                <a:avLst>
                  <a:gd name="adj" fmla="val 9232"/>
                </a:avLst>
              </a:prstGeom>
              <a:solidFill>
                <a:srgbClr val="FFF2B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1" name="Oval 140"/>
              <p:cNvSpPr/>
              <p:nvPr/>
            </p:nvSpPr>
            <p:spPr>
              <a:xfrm>
                <a:off x="474985" y="2100586"/>
                <a:ext cx="444084" cy="444084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42" name="TextBox 141"/>
              <p:cNvSpPr txBox="1"/>
              <p:nvPr/>
            </p:nvSpPr>
            <p:spPr>
              <a:xfrm>
                <a:off x="490051" y="2113147"/>
                <a:ext cx="39946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th-TH" sz="2800" dirty="0" smtClean="0">
                    <a:solidFill>
                      <a:schemeClr val="bg1"/>
                    </a:solidFill>
                    <a:latin typeface="Aksorn Bold" pitchFamily="50" charset="-34"/>
                    <a:cs typeface="Aksorn Bold" pitchFamily="50" charset="-34"/>
                  </a:rPr>
                  <a:t>4</a:t>
                </a:r>
                <a:endParaRPr lang="en-US" sz="2800" dirty="0">
                  <a:solidFill>
                    <a:schemeClr val="bg1"/>
                  </a:solidFill>
                  <a:latin typeface="Aksorn Bold" pitchFamily="50" charset="-34"/>
                  <a:cs typeface="Aksorn Bold" pitchFamily="50" charset="-34"/>
                </a:endParaRPr>
              </a:p>
            </p:txBody>
          </p:sp>
        </p:grpSp>
        <p:sp>
          <p:nvSpPr>
            <p:cNvPr id="104" name="Rectangle 103"/>
            <p:cNvSpPr/>
            <p:nvPr/>
          </p:nvSpPr>
          <p:spPr>
            <a:xfrm>
              <a:off x="10164573" y="3710475"/>
              <a:ext cx="2655725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th-TH" sz="2400" dirty="0">
                  <a:solidFill>
                    <a:srgbClr val="82644E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สั่งให้ผึ้งเดินไป</a:t>
              </a:r>
              <a:r>
                <a:rPr lang="th-TH" sz="2400" b="1" dirty="0">
                  <a:ln w="3175">
                    <a:solidFill>
                      <a:srgbClr val="82644E"/>
                    </a:solidFill>
                  </a:ln>
                  <a:solidFill>
                    <a:srgbClr val="82644E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ทางขวา</a:t>
              </a:r>
            </a:p>
          </p:txBody>
        </p:sp>
        <p:pic>
          <p:nvPicPr>
            <p:cNvPr id="75" name="Picture 2"/>
            <p:cNvPicPr>
              <a:picLocks noChangeAspect="1" noChangeArrowheads="1"/>
            </p:cNvPicPr>
            <p:nvPr/>
          </p:nvPicPr>
          <p:blipFill rotWithShape="1">
            <a:blip r:embed="rId18" cstate="screen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0" b="98571" l="5000" r="9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0807138" y="2559604"/>
              <a:ext cx="1370594" cy="9588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69" name="Straight Connector 68"/>
            <p:cNvCxnSpPr/>
            <p:nvPr/>
          </p:nvCxnSpPr>
          <p:spPr>
            <a:xfrm>
              <a:off x="11742427" y="4043351"/>
              <a:ext cx="653217" cy="0"/>
            </a:xfrm>
            <a:prstGeom prst="line">
              <a:avLst/>
            </a:prstGeom>
            <a:ln w="19050">
              <a:solidFill>
                <a:srgbClr val="82644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0" name="รูปภาพ 119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89354" y="7132667"/>
            <a:ext cx="299025" cy="27846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31217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5089</TotalTime>
  <Words>308</Words>
  <Application>Microsoft Office PowerPoint</Application>
  <PresentationFormat>Custom</PresentationFormat>
  <Paragraphs>86</Paragraphs>
  <Slides>10</Slides>
  <Notes>9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9" baseType="lpstr">
      <vt:lpstr>Arial</vt:lpstr>
      <vt:lpstr>Angsana New</vt:lpstr>
      <vt:lpstr>Cordia New</vt:lpstr>
      <vt:lpstr>AngsanaUPC</vt:lpstr>
      <vt:lpstr>Calibri</vt:lpstr>
      <vt:lpstr>Wingdings</vt:lpstr>
      <vt:lpstr>TH Sarabun New</vt:lpstr>
      <vt:lpstr>Aksorn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Paradon Ponsai</dc:creator>
  <cp:lastModifiedBy>Kobkul Doungmanee</cp:lastModifiedBy>
  <cp:revision>531</cp:revision>
  <cp:lastPrinted>2019-02-01T03:10:21Z</cp:lastPrinted>
  <dcterms:created xsi:type="dcterms:W3CDTF">2017-09-19T00:56:44Z</dcterms:created>
  <dcterms:modified xsi:type="dcterms:W3CDTF">2019-09-14T08:17:16Z</dcterms:modified>
</cp:coreProperties>
</file>