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322" r:id="rId2"/>
    <p:sldId id="282" r:id="rId3"/>
    <p:sldId id="318" r:id="rId4"/>
    <p:sldId id="308" r:id="rId5"/>
    <p:sldId id="292" r:id="rId6"/>
    <p:sldId id="314" r:id="rId7"/>
    <p:sldId id="312" r:id="rId8"/>
    <p:sldId id="293" r:id="rId9"/>
    <p:sldId id="315" r:id="rId10"/>
    <p:sldId id="316" r:id="rId11"/>
    <p:sldId id="317" r:id="rId12"/>
    <p:sldId id="309" r:id="rId13"/>
    <p:sldId id="294" r:id="rId14"/>
    <p:sldId id="310" r:id="rId15"/>
    <p:sldId id="295" r:id="rId16"/>
    <p:sldId id="319" r:id="rId17"/>
    <p:sldId id="296" r:id="rId18"/>
    <p:sldId id="320" r:id="rId19"/>
    <p:sldId id="311" r:id="rId20"/>
    <p:sldId id="313" r:id="rId21"/>
    <p:sldId id="300" r:id="rId22"/>
    <p:sldId id="299" r:id="rId23"/>
    <p:sldId id="302" r:id="rId24"/>
    <p:sldId id="303" r:id="rId25"/>
    <p:sldId id="304" r:id="rId26"/>
    <p:sldId id="305" r:id="rId27"/>
    <p:sldId id="306" r:id="rId28"/>
    <p:sldId id="307" r:id="rId29"/>
  </p:sldIdLst>
  <p:sldSz cx="13322300" cy="7467600"/>
  <p:notesSz cx="9926638" cy="6797675"/>
  <p:embeddedFontLst>
    <p:embeddedFont>
      <p:font typeface="Angsana New" pitchFamily="18" charset="-34"/>
      <p:regular r:id="rId32"/>
      <p:bold r:id="rId33"/>
      <p:italic r:id="rId34"/>
      <p:boldItalic r:id="rId35"/>
    </p:embeddedFont>
    <p:embeddedFont>
      <p:font typeface="Cordia New" pitchFamily="34" charset="-34"/>
      <p:regular r:id="rId36"/>
      <p:bold r:id="rId37"/>
      <p:italic r:id="rId38"/>
      <p:boldItalic r:id="rId39"/>
    </p:embeddedFont>
    <p:embeddedFont>
      <p:font typeface="AngsanaUPC" pitchFamily="18" charset="-34"/>
      <p:regular r:id="rId40"/>
      <p:bold r:id="rId41"/>
      <p:italic r:id="rId42"/>
      <p:boldItalic r:id="rId43"/>
    </p:embeddedFont>
    <p:embeddedFont>
      <p:font typeface="Calibri" pitchFamily="34" charset="0"/>
      <p:regular r:id="rId44"/>
      <p:bold r:id="rId45"/>
      <p:italic r:id="rId46"/>
      <p:boldItalic r:id="rId47"/>
    </p:embeddedFont>
    <p:embeddedFont>
      <p:font typeface="TH Sarabun New" pitchFamily="34" charset="-34"/>
      <p:regular r:id="rId48"/>
      <p:bold r:id="rId49"/>
      <p:italic r:id="rId50"/>
      <p:boldItalic r:id="rId51"/>
    </p:embeddedFont>
  </p:embeddedFontLst>
  <p:defaultTextStyle>
    <a:defPPr>
      <a:defRPr lang="th-TH"/>
    </a:defPPr>
    <a:lvl1pPr marL="0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593994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187988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1781983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2375977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2969971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3563965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4157960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4751954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annakarn Boonyok" initials="W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D52F"/>
    <a:srgbClr val="F0F9E7"/>
    <a:srgbClr val="F0209C"/>
    <a:srgbClr val="6DD9FF"/>
    <a:srgbClr val="F892CF"/>
    <a:srgbClr val="FF33CC"/>
    <a:srgbClr val="82644E"/>
    <a:srgbClr val="FFD85B"/>
    <a:srgbClr val="00D661"/>
    <a:srgbClr val="E6A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30" autoAdjust="0"/>
    <p:restoredTop sz="91314" autoAdjust="0"/>
  </p:normalViewPr>
  <p:slideViewPr>
    <p:cSldViewPr snapToGrid="0" showGuides="1">
      <p:cViewPr varScale="1">
        <p:scale>
          <a:sx n="63" d="100"/>
          <a:sy n="63" d="100"/>
        </p:scale>
        <p:origin x="-504" y="-72"/>
      </p:cViewPr>
      <p:guideLst>
        <p:guide orient="horz" pos="2352"/>
        <p:guide pos="420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4" Type="http://schemas.openxmlformats.org/officeDocument/2006/relationships/font" Target="fonts/font13.fntdata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2442" cy="3401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1949" y="0"/>
            <a:ext cx="4302442" cy="3401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E6FAC5-F745-40C0-ADAD-5E17D322EB25}" type="datetimeFigureOut">
              <a:rPr lang="en-US" smtClean="0"/>
              <a:t>14/09/2019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6456398"/>
            <a:ext cx="4302442" cy="3401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1949" y="6456398"/>
            <a:ext cx="4302442" cy="3401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720892-220C-42DC-AD7C-9FF28B62B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302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AE21980-6D6E-41E6-9B87-CE82BDA2C158}" type="datetimeFigureOut">
              <a:rPr lang="th-TH" smtClean="0"/>
              <a:t>14/09/62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89225" y="509588"/>
            <a:ext cx="454818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4" y="3228895"/>
            <a:ext cx="7941310" cy="3058954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9DC3DCE-ABB4-4315-955F-B07EF0EAE0D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93331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 txBox="1"/>
          <p:nvPr/>
        </p:nvSpPr>
        <p:spPr>
          <a:xfrm>
            <a:off x="5622791" y="6456607"/>
            <a:ext cx="4301543" cy="339884"/>
          </a:xfrm>
          <a:prstGeom prst="rect">
            <a:avLst/>
          </a:prstGeom>
          <a:noFill/>
          <a:ln>
            <a:noFill/>
          </a:ln>
        </p:spPr>
        <p:txBody>
          <a:bodyPr vert="horz" wrap="square" lIns="93177" tIns="46589" rIns="93177" bIns="46589" anchor="b" anchorCtr="0" compatLnSpc="1"/>
          <a:lstStyle/>
          <a:p>
            <a:pPr algn="r" defTabSz="931774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8627D65-1B76-4933-84BE-FA6175666090}" type="slidenum">
              <a:pPr algn="r" defTabSz="931774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</a:t>
            </a:fld>
            <a:endParaRPr lang="th-TH" sz="1200">
              <a:solidFill>
                <a:srgbClr val="000000"/>
              </a:solidFill>
              <a:latin typeface="Calibri"/>
              <a:cs typeface="Cordia New"/>
            </a:endParaRPr>
          </a:p>
        </p:txBody>
      </p:sp>
    </p:spTree>
    <p:extLst>
      <p:ext uri="{BB962C8B-B14F-4D97-AF65-F5344CB8AC3E}">
        <p14:creationId xmlns:p14="http://schemas.microsoft.com/office/powerpoint/2010/main" val="1384046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C3DCE-ABB4-4315-955F-B07EF0EAE0D3}" type="slidenum">
              <a:rPr lang="th-TH" smtClean="0"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74011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C3DCE-ABB4-4315-955F-B07EF0EAE0D3}" type="slidenum">
              <a:rPr lang="th-TH" smtClean="0"/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70434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C3DCE-ABB4-4315-955F-B07EF0EAE0D3}" type="slidenum">
              <a:rPr lang="th-TH" smtClean="0"/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20314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C3DCE-ABB4-4315-955F-B07EF0EAE0D3}" type="slidenum">
              <a:rPr lang="th-TH" smtClean="0"/>
              <a:t>13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32361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16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18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C3DCE-ABB4-4315-955F-B07EF0EAE0D3}" type="slidenum">
              <a:rPr lang="th-TH" smtClean="0"/>
              <a:t>19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90876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C3DCE-ABB4-4315-955F-B07EF0EAE0D3}" type="slidenum">
              <a:rPr lang="th-TH" smtClean="0"/>
              <a:t>20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93332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9173" y="2319797"/>
            <a:ext cx="11323955" cy="16006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98345" y="4231640"/>
            <a:ext cx="9325610" cy="19083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93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87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81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75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69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63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57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51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14/09/62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81949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14/09/62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26128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58667" y="299051"/>
            <a:ext cx="2997518" cy="637166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6115" y="299051"/>
            <a:ext cx="8770514" cy="637166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14/09/62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54882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14/09/62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04910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2370" y="4798625"/>
            <a:ext cx="11323955" cy="1483148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2370" y="3165088"/>
            <a:ext cx="11323955" cy="1633537"/>
          </a:xfrm>
        </p:spPr>
        <p:txBody>
          <a:bodyPr anchor="b"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59399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8798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78198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3759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96997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56396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1579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7519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14/09/62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5352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6115" y="1742440"/>
            <a:ext cx="5884016" cy="4928271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2169" y="1742440"/>
            <a:ext cx="5884016" cy="4928271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14/09/62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43513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6115" y="1671567"/>
            <a:ext cx="5886329" cy="696630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3994" indent="0">
              <a:buNone/>
              <a:defRPr sz="2600" b="1"/>
            </a:lvl2pPr>
            <a:lvl3pPr marL="1187988" indent="0">
              <a:buNone/>
              <a:defRPr sz="2300" b="1"/>
            </a:lvl3pPr>
            <a:lvl4pPr marL="1781983" indent="0">
              <a:buNone/>
              <a:defRPr sz="2100" b="1"/>
            </a:lvl4pPr>
            <a:lvl5pPr marL="2375977" indent="0">
              <a:buNone/>
              <a:defRPr sz="2100" b="1"/>
            </a:lvl5pPr>
            <a:lvl6pPr marL="2969971" indent="0">
              <a:buNone/>
              <a:defRPr sz="2100" b="1"/>
            </a:lvl6pPr>
            <a:lvl7pPr marL="3563965" indent="0">
              <a:buNone/>
              <a:defRPr sz="2100" b="1"/>
            </a:lvl7pPr>
            <a:lvl8pPr marL="4157960" indent="0">
              <a:buNone/>
              <a:defRPr sz="2100" b="1"/>
            </a:lvl8pPr>
            <a:lvl9pPr marL="4751954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115" y="2368197"/>
            <a:ext cx="5886329" cy="4302514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67544" y="1671567"/>
            <a:ext cx="5888642" cy="696630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3994" indent="0">
              <a:buNone/>
              <a:defRPr sz="2600" b="1"/>
            </a:lvl2pPr>
            <a:lvl3pPr marL="1187988" indent="0">
              <a:buNone/>
              <a:defRPr sz="2300" b="1"/>
            </a:lvl3pPr>
            <a:lvl4pPr marL="1781983" indent="0">
              <a:buNone/>
              <a:defRPr sz="2100" b="1"/>
            </a:lvl4pPr>
            <a:lvl5pPr marL="2375977" indent="0">
              <a:buNone/>
              <a:defRPr sz="2100" b="1"/>
            </a:lvl5pPr>
            <a:lvl6pPr marL="2969971" indent="0">
              <a:buNone/>
              <a:defRPr sz="2100" b="1"/>
            </a:lvl6pPr>
            <a:lvl7pPr marL="3563965" indent="0">
              <a:buNone/>
              <a:defRPr sz="2100" b="1"/>
            </a:lvl7pPr>
            <a:lvl8pPr marL="4157960" indent="0">
              <a:buNone/>
              <a:defRPr sz="2100" b="1"/>
            </a:lvl8pPr>
            <a:lvl9pPr marL="4751954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67544" y="2368197"/>
            <a:ext cx="5888642" cy="4302514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14/09/62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49365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14/09/62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60214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14/09/62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60585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116" y="297321"/>
            <a:ext cx="4382945" cy="1265343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8649" y="297322"/>
            <a:ext cx="7447536" cy="6373390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1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6116" y="1562665"/>
            <a:ext cx="4382945" cy="5108046"/>
          </a:xfrm>
        </p:spPr>
        <p:txBody>
          <a:bodyPr/>
          <a:lstStyle>
            <a:lvl1pPr marL="0" indent="0">
              <a:buNone/>
              <a:defRPr sz="1800"/>
            </a:lvl1pPr>
            <a:lvl2pPr marL="593994" indent="0">
              <a:buNone/>
              <a:defRPr sz="1600"/>
            </a:lvl2pPr>
            <a:lvl3pPr marL="1187988" indent="0">
              <a:buNone/>
              <a:defRPr sz="1300"/>
            </a:lvl3pPr>
            <a:lvl4pPr marL="1781983" indent="0">
              <a:buNone/>
              <a:defRPr sz="1200"/>
            </a:lvl4pPr>
            <a:lvl5pPr marL="2375977" indent="0">
              <a:buNone/>
              <a:defRPr sz="1200"/>
            </a:lvl5pPr>
            <a:lvl6pPr marL="2969971" indent="0">
              <a:buNone/>
              <a:defRPr sz="1200"/>
            </a:lvl6pPr>
            <a:lvl7pPr marL="3563965" indent="0">
              <a:buNone/>
              <a:defRPr sz="1200"/>
            </a:lvl7pPr>
            <a:lvl8pPr marL="4157960" indent="0">
              <a:buNone/>
              <a:defRPr sz="1200"/>
            </a:lvl8pPr>
            <a:lvl9pPr marL="475195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14/09/62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82608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264" y="5227320"/>
            <a:ext cx="7993380" cy="617115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11264" y="667244"/>
            <a:ext cx="7993380" cy="4480560"/>
          </a:xfrm>
        </p:spPr>
        <p:txBody>
          <a:bodyPr/>
          <a:lstStyle>
            <a:lvl1pPr marL="0" indent="0">
              <a:buNone/>
              <a:defRPr sz="4200"/>
            </a:lvl1pPr>
            <a:lvl2pPr marL="593994" indent="0">
              <a:buNone/>
              <a:defRPr sz="3600"/>
            </a:lvl2pPr>
            <a:lvl3pPr marL="1187988" indent="0">
              <a:buNone/>
              <a:defRPr sz="3100"/>
            </a:lvl3pPr>
            <a:lvl4pPr marL="1781983" indent="0">
              <a:buNone/>
              <a:defRPr sz="2600"/>
            </a:lvl4pPr>
            <a:lvl5pPr marL="2375977" indent="0">
              <a:buNone/>
              <a:defRPr sz="2600"/>
            </a:lvl5pPr>
            <a:lvl6pPr marL="2969971" indent="0">
              <a:buNone/>
              <a:defRPr sz="2600"/>
            </a:lvl6pPr>
            <a:lvl7pPr marL="3563965" indent="0">
              <a:buNone/>
              <a:defRPr sz="2600"/>
            </a:lvl7pPr>
            <a:lvl8pPr marL="4157960" indent="0">
              <a:buNone/>
              <a:defRPr sz="2600"/>
            </a:lvl8pPr>
            <a:lvl9pPr marL="4751954" indent="0">
              <a:buNone/>
              <a:defRPr sz="26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11264" y="5844435"/>
            <a:ext cx="7993380" cy="876405"/>
          </a:xfrm>
        </p:spPr>
        <p:txBody>
          <a:bodyPr/>
          <a:lstStyle>
            <a:lvl1pPr marL="0" indent="0">
              <a:buNone/>
              <a:defRPr sz="1800"/>
            </a:lvl1pPr>
            <a:lvl2pPr marL="593994" indent="0">
              <a:buNone/>
              <a:defRPr sz="1600"/>
            </a:lvl2pPr>
            <a:lvl3pPr marL="1187988" indent="0">
              <a:buNone/>
              <a:defRPr sz="1300"/>
            </a:lvl3pPr>
            <a:lvl4pPr marL="1781983" indent="0">
              <a:buNone/>
              <a:defRPr sz="1200"/>
            </a:lvl4pPr>
            <a:lvl5pPr marL="2375977" indent="0">
              <a:buNone/>
              <a:defRPr sz="1200"/>
            </a:lvl5pPr>
            <a:lvl6pPr marL="2969971" indent="0">
              <a:buNone/>
              <a:defRPr sz="1200"/>
            </a:lvl6pPr>
            <a:lvl7pPr marL="3563965" indent="0">
              <a:buNone/>
              <a:defRPr sz="1200"/>
            </a:lvl7pPr>
            <a:lvl8pPr marL="4157960" indent="0">
              <a:buNone/>
              <a:defRPr sz="1200"/>
            </a:lvl8pPr>
            <a:lvl9pPr marL="475195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14/09/62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74174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6115" y="299050"/>
            <a:ext cx="11990070" cy="1244600"/>
          </a:xfrm>
          <a:prstGeom prst="rect">
            <a:avLst/>
          </a:prstGeom>
        </p:spPr>
        <p:txBody>
          <a:bodyPr vert="horz" lIns="118799" tIns="59399" rIns="118799" bIns="5939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6115" y="1742440"/>
            <a:ext cx="11990070" cy="4928271"/>
          </a:xfrm>
          <a:prstGeom prst="rect">
            <a:avLst/>
          </a:prstGeom>
        </p:spPr>
        <p:txBody>
          <a:bodyPr vert="horz" lIns="118799" tIns="59399" rIns="118799" bIns="5939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6115" y="6921359"/>
            <a:ext cx="3108537" cy="397581"/>
          </a:xfrm>
          <a:prstGeom prst="rect">
            <a:avLst/>
          </a:prstGeom>
        </p:spPr>
        <p:txBody>
          <a:bodyPr vert="horz" lIns="118799" tIns="59399" rIns="118799" bIns="5939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4E432-E285-4356-96C5-8842C42F5553}" type="datetimeFigureOut">
              <a:rPr lang="th-TH" smtClean="0"/>
              <a:t>14/09/62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51786" y="6921359"/>
            <a:ext cx="4218728" cy="397581"/>
          </a:xfrm>
          <a:prstGeom prst="rect">
            <a:avLst/>
          </a:prstGeom>
        </p:spPr>
        <p:txBody>
          <a:bodyPr vert="horz" lIns="118799" tIns="59399" rIns="118799" bIns="5939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47648" y="6921359"/>
            <a:ext cx="3108537" cy="397581"/>
          </a:xfrm>
          <a:prstGeom prst="rect">
            <a:avLst/>
          </a:prstGeom>
        </p:spPr>
        <p:txBody>
          <a:bodyPr vert="horz" lIns="118799" tIns="59399" rIns="118799" bIns="5939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41456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187988" rtl="0" eaLnBrk="1" latinLnBrk="0" hangingPunct="1">
        <a:spcBef>
          <a:spcPct val="0"/>
        </a:spcBef>
        <a:buNone/>
        <a:defRPr sz="5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5496" indent="-445496" algn="l" defTabSz="1187988" rtl="0" eaLnBrk="1" latinLnBrk="0" hangingPunct="1">
        <a:spcBef>
          <a:spcPct val="20000"/>
        </a:spcBef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65241" indent="-371246" algn="l" defTabSz="1187988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484986" indent="-296997" algn="l" defTabSz="1187988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078980" indent="-296997" algn="l" defTabSz="1187988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72974" indent="-296997" algn="l" defTabSz="1187988" rtl="0" eaLnBrk="1" latinLnBrk="0" hangingPunct="1">
        <a:spcBef>
          <a:spcPct val="20000"/>
        </a:spcBef>
        <a:buFont typeface="Arial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6968" indent="-296997" algn="l" defTabSz="1187988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60963" indent="-296997" algn="l" defTabSz="1187988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454957" indent="-296997" algn="l" defTabSz="1187988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048951" indent="-296997" algn="l" defTabSz="1187988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593994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187988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1781983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2375977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2969971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3563965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4157960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4751954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&#3627;&#3609;&#3656;&#3623;&#3618;3_&#3585;&#3634;&#3619;&#3592;&#3633;&#3604;&#3585;&#3634;&#3619;&#3652;&#3615;&#3621;&#3660;&#3629;&#3618;&#3656;&#3634;&#3591;&#3617;&#3637;&#3619;&#3632;&#3610;&#3610;.pptx" TargetMode="External"/><Relationship Id="rId3" Type="http://schemas.openxmlformats.org/officeDocument/2006/relationships/image" Target="../media/image2.png"/><Relationship Id="rId7" Type="http://schemas.openxmlformats.org/officeDocument/2006/relationships/hyperlink" Target="&#3627;&#3609;&#3656;&#3623;&#3618;2_&#3585;&#3634;&#3619;&#3605;&#3619;&#3623;&#3592;&#3627;&#3634;&#3586;&#3657;&#3629;&#3612;&#3636;&#3604;&#3614;&#3621;&#3634;&#3604;&#3586;&#3629;&#3591;&#3650;&#3611;&#3619;&#3649;&#3585;&#3619;&#3617;.pptx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&#3627;&#3609;&#3656;&#3623;&#3618;1_&#3585;&#3634;&#3619;&#3649;&#3585;&#3657;&#3611;&#3633;&#3597;&#3627;&#3634;&#3629;&#3618;&#3656;&#3634;&#3591;&#3648;&#3611;&#3655;&#3609;&#3586;&#3633;&#3657;&#3609;&#3605;&#3629;&#3609;.pptx" TargetMode="External"/><Relationship Id="rId11" Type="http://schemas.openxmlformats.org/officeDocument/2006/relationships/image" Target="../media/image4.png"/><Relationship Id="rId5" Type="http://schemas.openxmlformats.org/officeDocument/2006/relationships/hyperlink" Target="../../Slide%20PowerPoint_&#3626;&#3639;&#3656;&#3629;&#3611;&#3619;&#3632;&#3585;&#3629;&#3610;&#3585;&#3634;&#3619;&#3626;&#3629;&#3609;" TargetMode="External"/><Relationship Id="rId10" Type="http://schemas.openxmlformats.org/officeDocument/2006/relationships/hyperlink" Target="../Slide%20PPT_&#3623;&#3636;&#3607;&#3618;&#3634;&#3585;&#3634;&#3619;&#3588;&#3635;&#3609;&#3623;&#3603;%20&#3611;.2" TargetMode="External"/><Relationship Id="rId4" Type="http://schemas.openxmlformats.org/officeDocument/2006/relationships/image" Target="../media/image3.png"/><Relationship Id="rId9" Type="http://schemas.openxmlformats.org/officeDocument/2006/relationships/hyperlink" Target="&#3627;&#3609;&#3656;&#3623;&#3618;4_&#3585;&#3634;&#3619;&#3651;&#3594;&#3657;&#3648;&#3607;&#3588;&#3650;&#3609;&#3650;&#3621;&#3618;&#3637;&#3626;&#3634;&#3619;&#3626;&#3609;&#3648;&#3607;&#3624;&#3629;&#3618;&#3656;&#3634;&#3591;&#3611;&#3621;&#3629;&#3604;&#3616;&#3633;&#3618;.pptx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9.png"/><Relationship Id="rId10" Type="http://schemas.openxmlformats.org/officeDocument/2006/relationships/image" Target="../media/image6.png"/><Relationship Id="rId4" Type="http://schemas.openxmlformats.org/officeDocument/2006/relationships/image" Target="../media/image36.pn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6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6.pn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6.png"/><Relationship Id="rId5" Type="http://schemas.openxmlformats.org/officeDocument/2006/relationships/image" Target="../media/image26.png"/><Relationship Id="rId10" Type="http://schemas.openxmlformats.org/officeDocument/2006/relationships/image" Target="../media/image7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61" y="1616764"/>
            <a:ext cx="13319339" cy="5850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858" y="1729374"/>
            <a:ext cx="3449324" cy="4937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0796" y="2206117"/>
            <a:ext cx="3478669" cy="438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Flowchart: Data 2"/>
          <p:cNvSpPr/>
          <p:nvPr/>
        </p:nvSpPr>
        <p:spPr>
          <a:xfrm rot="10800000">
            <a:off x="5570401" y="-1"/>
            <a:ext cx="7754860" cy="1986751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7 w 10007"/>
              <a:gd name="connsiteY0" fmla="*/ 10000 h 10000"/>
              <a:gd name="connsiteX1" fmla="*/ 0 w 10007"/>
              <a:gd name="connsiteY1" fmla="*/ 98 h 10000"/>
              <a:gd name="connsiteX2" fmla="*/ 10007 w 10007"/>
              <a:gd name="connsiteY2" fmla="*/ 0 h 10000"/>
              <a:gd name="connsiteX3" fmla="*/ 8007 w 10007"/>
              <a:gd name="connsiteY3" fmla="*/ 10000 h 10000"/>
              <a:gd name="connsiteX4" fmla="*/ 7 w 10007"/>
              <a:gd name="connsiteY4" fmla="*/ 10000 h 10000"/>
              <a:gd name="connsiteX0" fmla="*/ 1 w 10001"/>
              <a:gd name="connsiteY0" fmla="*/ 10073 h 10073"/>
              <a:gd name="connsiteX1" fmla="*/ 17 w 10001"/>
              <a:gd name="connsiteY1" fmla="*/ 0 h 10073"/>
              <a:gd name="connsiteX2" fmla="*/ 10001 w 10001"/>
              <a:gd name="connsiteY2" fmla="*/ 73 h 10073"/>
              <a:gd name="connsiteX3" fmla="*/ 8001 w 10001"/>
              <a:gd name="connsiteY3" fmla="*/ 10073 h 10073"/>
              <a:gd name="connsiteX4" fmla="*/ 1 w 10001"/>
              <a:gd name="connsiteY4" fmla="*/ 10073 h 10073"/>
              <a:gd name="connsiteX0" fmla="*/ 1 w 10001"/>
              <a:gd name="connsiteY0" fmla="*/ 10073 h 10073"/>
              <a:gd name="connsiteX1" fmla="*/ 6 w 10001"/>
              <a:gd name="connsiteY1" fmla="*/ 0 h 10073"/>
              <a:gd name="connsiteX2" fmla="*/ 10001 w 10001"/>
              <a:gd name="connsiteY2" fmla="*/ 73 h 10073"/>
              <a:gd name="connsiteX3" fmla="*/ 8001 w 10001"/>
              <a:gd name="connsiteY3" fmla="*/ 10073 h 10073"/>
              <a:gd name="connsiteX4" fmla="*/ 1 w 10001"/>
              <a:gd name="connsiteY4" fmla="*/ 10073 h 10073"/>
              <a:gd name="connsiteX0" fmla="*/ 18 w 10018"/>
              <a:gd name="connsiteY0" fmla="*/ 10000 h 10000"/>
              <a:gd name="connsiteX1" fmla="*/ 0 w 10018"/>
              <a:gd name="connsiteY1" fmla="*/ 155 h 10000"/>
              <a:gd name="connsiteX2" fmla="*/ 10018 w 10018"/>
              <a:gd name="connsiteY2" fmla="*/ 0 h 10000"/>
              <a:gd name="connsiteX3" fmla="*/ 8018 w 10018"/>
              <a:gd name="connsiteY3" fmla="*/ 10000 h 10000"/>
              <a:gd name="connsiteX4" fmla="*/ 18 w 10018"/>
              <a:gd name="connsiteY4" fmla="*/ 10000 h 10000"/>
              <a:gd name="connsiteX0" fmla="*/ 1 w 10001"/>
              <a:gd name="connsiteY0" fmla="*/ 10000 h 10000"/>
              <a:gd name="connsiteX1" fmla="*/ 6 w 10001"/>
              <a:gd name="connsiteY1" fmla="*/ 41 h 10000"/>
              <a:gd name="connsiteX2" fmla="*/ 10001 w 10001"/>
              <a:gd name="connsiteY2" fmla="*/ 0 h 10000"/>
              <a:gd name="connsiteX3" fmla="*/ 8001 w 10001"/>
              <a:gd name="connsiteY3" fmla="*/ 10000 h 10000"/>
              <a:gd name="connsiteX4" fmla="*/ 1 w 10001"/>
              <a:gd name="connsiteY4" fmla="*/ 10000 h 10000"/>
              <a:gd name="connsiteX0" fmla="*/ 1 w 10001"/>
              <a:gd name="connsiteY0" fmla="*/ 10000 h 10000"/>
              <a:gd name="connsiteX1" fmla="*/ 6 w 10001"/>
              <a:gd name="connsiteY1" fmla="*/ 41 h 10000"/>
              <a:gd name="connsiteX2" fmla="*/ 10001 w 10001"/>
              <a:gd name="connsiteY2" fmla="*/ 0 h 10000"/>
              <a:gd name="connsiteX3" fmla="*/ 8001 w 10001"/>
              <a:gd name="connsiteY3" fmla="*/ 10000 h 10000"/>
              <a:gd name="connsiteX4" fmla="*/ 1 w 10001"/>
              <a:gd name="connsiteY4" fmla="*/ 10000 h 10000"/>
              <a:gd name="connsiteX0" fmla="*/ 6 w 10006"/>
              <a:gd name="connsiteY0" fmla="*/ 10073 h 10073"/>
              <a:gd name="connsiteX1" fmla="*/ 0 w 10006"/>
              <a:gd name="connsiteY1" fmla="*/ 0 h 10073"/>
              <a:gd name="connsiteX2" fmla="*/ 10006 w 10006"/>
              <a:gd name="connsiteY2" fmla="*/ 73 h 10073"/>
              <a:gd name="connsiteX3" fmla="*/ 8006 w 10006"/>
              <a:gd name="connsiteY3" fmla="*/ 10073 h 10073"/>
              <a:gd name="connsiteX4" fmla="*/ 6 w 10006"/>
              <a:gd name="connsiteY4" fmla="*/ 10073 h 1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6" h="10073">
                <a:moveTo>
                  <a:pt x="6" y="10073"/>
                </a:moveTo>
                <a:cubicBezTo>
                  <a:pt x="4" y="6772"/>
                  <a:pt x="2" y="3301"/>
                  <a:pt x="0" y="0"/>
                </a:cubicBezTo>
                <a:lnTo>
                  <a:pt x="10006" y="73"/>
                </a:lnTo>
                <a:lnTo>
                  <a:pt x="8006" y="10073"/>
                </a:lnTo>
                <a:lnTo>
                  <a:pt x="6" y="10073"/>
                </a:lnTo>
                <a:close/>
              </a:path>
            </a:pathLst>
          </a:custGeom>
          <a:solidFill>
            <a:srgbClr val="9AD52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en-US"/>
          </a:p>
        </p:txBody>
      </p:sp>
      <p:sp>
        <p:nvSpPr>
          <p:cNvPr id="77" name="Flowchart: Data 2"/>
          <p:cNvSpPr/>
          <p:nvPr/>
        </p:nvSpPr>
        <p:spPr>
          <a:xfrm rot="10800000">
            <a:off x="5484047" y="0"/>
            <a:ext cx="7845953" cy="188184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7 w 10007"/>
              <a:gd name="connsiteY0" fmla="*/ 10000 h 10000"/>
              <a:gd name="connsiteX1" fmla="*/ 0 w 10007"/>
              <a:gd name="connsiteY1" fmla="*/ 98 h 10000"/>
              <a:gd name="connsiteX2" fmla="*/ 10007 w 10007"/>
              <a:gd name="connsiteY2" fmla="*/ 0 h 10000"/>
              <a:gd name="connsiteX3" fmla="*/ 8007 w 10007"/>
              <a:gd name="connsiteY3" fmla="*/ 10000 h 10000"/>
              <a:gd name="connsiteX4" fmla="*/ 7 w 10007"/>
              <a:gd name="connsiteY4" fmla="*/ 10000 h 10000"/>
              <a:gd name="connsiteX0" fmla="*/ 1 w 10001"/>
              <a:gd name="connsiteY0" fmla="*/ 10073 h 10073"/>
              <a:gd name="connsiteX1" fmla="*/ 17 w 10001"/>
              <a:gd name="connsiteY1" fmla="*/ 0 h 10073"/>
              <a:gd name="connsiteX2" fmla="*/ 10001 w 10001"/>
              <a:gd name="connsiteY2" fmla="*/ 73 h 10073"/>
              <a:gd name="connsiteX3" fmla="*/ 8001 w 10001"/>
              <a:gd name="connsiteY3" fmla="*/ 10073 h 10073"/>
              <a:gd name="connsiteX4" fmla="*/ 1 w 10001"/>
              <a:gd name="connsiteY4" fmla="*/ 10073 h 10073"/>
              <a:gd name="connsiteX0" fmla="*/ 1 w 10001"/>
              <a:gd name="connsiteY0" fmla="*/ 10073 h 10073"/>
              <a:gd name="connsiteX1" fmla="*/ 6 w 10001"/>
              <a:gd name="connsiteY1" fmla="*/ 0 h 10073"/>
              <a:gd name="connsiteX2" fmla="*/ 10001 w 10001"/>
              <a:gd name="connsiteY2" fmla="*/ 73 h 10073"/>
              <a:gd name="connsiteX3" fmla="*/ 8001 w 10001"/>
              <a:gd name="connsiteY3" fmla="*/ 10073 h 10073"/>
              <a:gd name="connsiteX4" fmla="*/ 1 w 10001"/>
              <a:gd name="connsiteY4" fmla="*/ 10073 h 10073"/>
              <a:gd name="connsiteX0" fmla="*/ 18 w 10018"/>
              <a:gd name="connsiteY0" fmla="*/ 10000 h 10000"/>
              <a:gd name="connsiteX1" fmla="*/ 0 w 10018"/>
              <a:gd name="connsiteY1" fmla="*/ 155 h 10000"/>
              <a:gd name="connsiteX2" fmla="*/ 10018 w 10018"/>
              <a:gd name="connsiteY2" fmla="*/ 0 h 10000"/>
              <a:gd name="connsiteX3" fmla="*/ 8018 w 10018"/>
              <a:gd name="connsiteY3" fmla="*/ 10000 h 10000"/>
              <a:gd name="connsiteX4" fmla="*/ 18 w 10018"/>
              <a:gd name="connsiteY4" fmla="*/ 10000 h 10000"/>
              <a:gd name="connsiteX0" fmla="*/ 1 w 10001"/>
              <a:gd name="connsiteY0" fmla="*/ 10000 h 10000"/>
              <a:gd name="connsiteX1" fmla="*/ 6 w 10001"/>
              <a:gd name="connsiteY1" fmla="*/ 41 h 10000"/>
              <a:gd name="connsiteX2" fmla="*/ 10001 w 10001"/>
              <a:gd name="connsiteY2" fmla="*/ 0 h 10000"/>
              <a:gd name="connsiteX3" fmla="*/ 8001 w 10001"/>
              <a:gd name="connsiteY3" fmla="*/ 10000 h 10000"/>
              <a:gd name="connsiteX4" fmla="*/ 1 w 10001"/>
              <a:gd name="connsiteY4" fmla="*/ 10000 h 10000"/>
              <a:gd name="connsiteX0" fmla="*/ 1 w 10001"/>
              <a:gd name="connsiteY0" fmla="*/ 10000 h 10000"/>
              <a:gd name="connsiteX1" fmla="*/ 6 w 10001"/>
              <a:gd name="connsiteY1" fmla="*/ 41 h 10000"/>
              <a:gd name="connsiteX2" fmla="*/ 10001 w 10001"/>
              <a:gd name="connsiteY2" fmla="*/ 0 h 10000"/>
              <a:gd name="connsiteX3" fmla="*/ 8001 w 10001"/>
              <a:gd name="connsiteY3" fmla="*/ 10000 h 10000"/>
              <a:gd name="connsiteX4" fmla="*/ 1 w 10001"/>
              <a:gd name="connsiteY4" fmla="*/ 10000 h 10000"/>
              <a:gd name="connsiteX0" fmla="*/ 6 w 10006"/>
              <a:gd name="connsiteY0" fmla="*/ 10073 h 10073"/>
              <a:gd name="connsiteX1" fmla="*/ 0 w 10006"/>
              <a:gd name="connsiteY1" fmla="*/ 0 h 10073"/>
              <a:gd name="connsiteX2" fmla="*/ 10006 w 10006"/>
              <a:gd name="connsiteY2" fmla="*/ 73 h 10073"/>
              <a:gd name="connsiteX3" fmla="*/ 8006 w 10006"/>
              <a:gd name="connsiteY3" fmla="*/ 10073 h 10073"/>
              <a:gd name="connsiteX4" fmla="*/ 6 w 10006"/>
              <a:gd name="connsiteY4" fmla="*/ 10073 h 1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6" h="10073">
                <a:moveTo>
                  <a:pt x="6" y="10073"/>
                </a:moveTo>
                <a:cubicBezTo>
                  <a:pt x="4" y="6772"/>
                  <a:pt x="2" y="3301"/>
                  <a:pt x="0" y="0"/>
                </a:cubicBezTo>
                <a:lnTo>
                  <a:pt x="10006" y="73"/>
                </a:lnTo>
                <a:lnTo>
                  <a:pt x="8006" y="10073"/>
                </a:lnTo>
                <a:lnTo>
                  <a:pt x="6" y="10073"/>
                </a:lnTo>
                <a:close/>
              </a:path>
            </a:pathLst>
          </a:custGeom>
          <a:solidFill>
            <a:srgbClr val="9AD52F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en-US"/>
          </a:p>
        </p:txBody>
      </p:sp>
      <p:sp>
        <p:nvSpPr>
          <p:cNvPr id="3" name="Flowchart: Data 2"/>
          <p:cNvSpPr/>
          <p:nvPr/>
        </p:nvSpPr>
        <p:spPr>
          <a:xfrm>
            <a:off x="-5696" y="-11803"/>
            <a:ext cx="9022402" cy="1628567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7 w 10007"/>
              <a:gd name="connsiteY0" fmla="*/ 10000 h 10000"/>
              <a:gd name="connsiteX1" fmla="*/ 0 w 10007"/>
              <a:gd name="connsiteY1" fmla="*/ 98 h 10000"/>
              <a:gd name="connsiteX2" fmla="*/ 10007 w 10007"/>
              <a:gd name="connsiteY2" fmla="*/ 0 h 10000"/>
              <a:gd name="connsiteX3" fmla="*/ 8007 w 10007"/>
              <a:gd name="connsiteY3" fmla="*/ 10000 h 10000"/>
              <a:gd name="connsiteX4" fmla="*/ 7 w 10007"/>
              <a:gd name="connsiteY4" fmla="*/ 10000 h 10000"/>
              <a:gd name="connsiteX0" fmla="*/ 1 w 10001"/>
              <a:gd name="connsiteY0" fmla="*/ 10073 h 10073"/>
              <a:gd name="connsiteX1" fmla="*/ 17 w 10001"/>
              <a:gd name="connsiteY1" fmla="*/ 0 h 10073"/>
              <a:gd name="connsiteX2" fmla="*/ 10001 w 10001"/>
              <a:gd name="connsiteY2" fmla="*/ 73 h 10073"/>
              <a:gd name="connsiteX3" fmla="*/ 8001 w 10001"/>
              <a:gd name="connsiteY3" fmla="*/ 10073 h 10073"/>
              <a:gd name="connsiteX4" fmla="*/ 1 w 10001"/>
              <a:gd name="connsiteY4" fmla="*/ 10073 h 10073"/>
              <a:gd name="connsiteX0" fmla="*/ 1 w 10001"/>
              <a:gd name="connsiteY0" fmla="*/ 10073 h 10073"/>
              <a:gd name="connsiteX1" fmla="*/ 6 w 10001"/>
              <a:gd name="connsiteY1" fmla="*/ 0 h 10073"/>
              <a:gd name="connsiteX2" fmla="*/ 10001 w 10001"/>
              <a:gd name="connsiteY2" fmla="*/ 73 h 10073"/>
              <a:gd name="connsiteX3" fmla="*/ 8001 w 10001"/>
              <a:gd name="connsiteY3" fmla="*/ 10073 h 10073"/>
              <a:gd name="connsiteX4" fmla="*/ 1 w 10001"/>
              <a:gd name="connsiteY4" fmla="*/ 10073 h 10073"/>
              <a:gd name="connsiteX0" fmla="*/ 18 w 10018"/>
              <a:gd name="connsiteY0" fmla="*/ 10000 h 10000"/>
              <a:gd name="connsiteX1" fmla="*/ 0 w 10018"/>
              <a:gd name="connsiteY1" fmla="*/ 155 h 10000"/>
              <a:gd name="connsiteX2" fmla="*/ 10018 w 10018"/>
              <a:gd name="connsiteY2" fmla="*/ 0 h 10000"/>
              <a:gd name="connsiteX3" fmla="*/ 8018 w 10018"/>
              <a:gd name="connsiteY3" fmla="*/ 10000 h 10000"/>
              <a:gd name="connsiteX4" fmla="*/ 18 w 10018"/>
              <a:gd name="connsiteY4" fmla="*/ 10000 h 10000"/>
              <a:gd name="connsiteX0" fmla="*/ 1 w 10001"/>
              <a:gd name="connsiteY0" fmla="*/ 10000 h 10000"/>
              <a:gd name="connsiteX1" fmla="*/ 6 w 10001"/>
              <a:gd name="connsiteY1" fmla="*/ 41 h 10000"/>
              <a:gd name="connsiteX2" fmla="*/ 10001 w 10001"/>
              <a:gd name="connsiteY2" fmla="*/ 0 h 10000"/>
              <a:gd name="connsiteX3" fmla="*/ 8001 w 10001"/>
              <a:gd name="connsiteY3" fmla="*/ 10000 h 10000"/>
              <a:gd name="connsiteX4" fmla="*/ 1 w 10001"/>
              <a:gd name="connsiteY4" fmla="*/ 10000 h 10000"/>
              <a:gd name="connsiteX0" fmla="*/ 1 w 10001"/>
              <a:gd name="connsiteY0" fmla="*/ 10000 h 10000"/>
              <a:gd name="connsiteX1" fmla="*/ 6 w 10001"/>
              <a:gd name="connsiteY1" fmla="*/ 41 h 10000"/>
              <a:gd name="connsiteX2" fmla="*/ 10001 w 10001"/>
              <a:gd name="connsiteY2" fmla="*/ 0 h 10000"/>
              <a:gd name="connsiteX3" fmla="*/ 8001 w 10001"/>
              <a:gd name="connsiteY3" fmla="*/ 10000 h 10000"/>
              <a:gd name="connsiteX4" fmla="*/ 1 w 10001"/>
              <a:gd name="connsiteY4" fmla="*/ 10000 h 10000"/>
              <a:gd name="connsiteX0" fmla="*/ 6 w 10006"/>
              <a:gd name="connsiteY0" fmla="*/ 10073 h 10073"/>
              <a:gd name="connsiteX1" fmla="*/ 0 w 10006"/>
              <a:gd name="connsiteY1" fmla="*/ 0 h 10073"/>
              <a:gd name="connsiteX2" fmla="*/ 10006 w 10006"/>
              <a:gd name="connsiteY2" fmla="*/ 73 h 10073"/>
              <a:gd name="connsiteX3" fmla="*/ 8006 w 10006"/>
              <a:gd name="connsiteY3" fmla="*/ 10073 h 10073"/>
              <a:gd name="connsiteX4" fmla="*/ 6 w 10006"/>
              <a:gd name="connsiteY4" fmla="*/ 10073 h 1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6" h="10073">
                <a:moveTo>
                  <a:pt x="6" y="10073"/>
                </a:moveTo>
                <a:cubicBezTo>
                  <a:pt x="4" y="6772"/>
                  <a:pt x="2" y="3301"/>
                  <a:pt x="0" y="0"/>
                </a:cubicBezTo>
                <a:lnTo>
                  <a:pt x="10006" y="73"/>
                </a:lnTo>
                <a:lnTo>
                  <a:pt x="8006" y="10073"/>
                </a:lnTo>
                <a:lnTo>
                  <a:pt x="6" y="10073"/>
                </a:lnTo>
                <a:close/>
              </a:path>
            </a:pathLst>
          </a:custGeom>
          <a:solidFill>
            <a:srgbClr val="9AD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en-US"/>
          </a:p>
        </p:txBody>
      </p:sp>
      <p:sp>
        <p:nvSpPr>
          <p:cNvPr id="56" name="Flowchart: Data 2"/>
          <p:cNvSpPr/>
          <p:nvPr/>
        </p:nvSpPr>
        <p:spPr>
          <a:xfrm>
            <a:off x="-6564" y="0"/>
            <a:ext cx="9243053" cy="1742074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7 w 10007"/>
              <a:gd name="connsiteY0" fmla="*/ 10000 h 10000"/>
              <a:gd name="connsiteX1" fmla="*/ 0 w 10007"/>
              <a:gd name="connsiteY1" fmla="*/ 98 h 10000"/>
              <a:gd name="connsiteX2" fmla="*/ 10007 w 10007"/>
              <a:gd name="connsiteY2" fmla="*/ 0 h 10000"/>
              <a:gd name="connsiteX3" fmla="*/ 8007 w 10007"/>
              <a:gd name="connsiteY3" fmla="*/ 10000 h 10000"/>
              <a:gd name="connsiteX4" fmla="*/ 7 w 10007"/>
              <a:gd name="connsiteY4" fmla="*/ 10000 h 10000"/>
              <a:gd name="connsiteX0" fmla="*/ 1 w 10001"/>
              <a:gd name="connsiteY0" fmla="*/ 10073 h 10073"/>
              <a:gd name="connsiteX1" fmla="*/ 17 w 10001"/>
              <a:gd name="connsiteY1" fmla="*/ 0 h 10073"/>
              <a:gd name="connsiteX2" fmla="*/ 10001 w 10001"/>
              <a:gd name="connsiteY2" fmla="*/ 73 h 10073"/>
              <a:gd name="connsiteX3" fmla="*/ 8001 w 10001"/>
              <a:gd name="connsiteY3" fmla="*/ 10073 h 10073"/>
              <a:gd name="connsiteX4" fmla="*/ 1 w 10001"/>
              <a:gd name="connsiteY4" fmla="*/ 10073 h 10073"/>
              <a:gd name="connsiteX0" fmla="*/ 1 w 10001"/>
              <a:gd name="connsiteY0" fmla="*/ 10073 h 10073"/>
              <a:gd name="connsiteX1" fmla="*/ 6 w 10001"/>
              <a:gd name="connsiteY1" fmla="*/ 0 h 10073"/>
              <a:gd name="connsiteX2" fmla="*/ 10001 w 10001"/>
              <a:gd name="connsiteY2" fmla="*/ 73 h 10073"/>
              <a:gd name="connsiteX3" fmla="*/ 8001 w 10001"/>
              <a:gd name="connsiteY3" fmla="*/ 10073 h 10073"/>
              <a:gd name="connsiteX4" fmla="*/ 1 w 10001"/>
              <a:gd name="connsiteY4" fmla="*/ 10073 h 10073"/>
              <a:gd name="connsiteX0" fmla="*/ 18 w 10018"/>
              <a:gd name="connsiteY0" fmla="*/ 10000 h 10000"/>
              <a:gd name="connsiteX1" fmla="*/ 0 w 10018"/>
              <a:gd name="connsiteY1" fmla="*/ 155 h 10000"/>
              <a:gd name="connsiteX2" fmla="*/ 10018 w 10018"/>
              <a:gd name="connsiteY2" fmla="*/ 0 h 10000"/>
              <a:gd name="connsiteX3" fmla="*/ 8018 w 10018"/>
              <a:gd name="connsiteY3" fmla="*/ 10000 h 10000"/>
              <a:gd name="connsiteX4" fmla="*/ 18 w 10018"/>
              <a:gd name="connsiteY4" fmla="*/ 10000 h 10000"/>
              <a:gd name="connsiteX0" fmla="*/ 1 w 10001"/>
              <a:gd name="connsiteY0" fmla="*/ 10000 h 10000"/>
              <a:gd name="connsiteX1" fmla="*/ 6 w 10001"/>
              <a:gd name="connsiteY1" fmla="*/ 41 h 10000"/>
              <a:gd name="connsiteX2" fmla="*/ 10001 w 10001"/>
              <a:gd name="connsiteY2" fmla="*/ 0 h 10000"/>
              <a:gd name="connsiteX3" fmla="*/ 8001 w 10001"/>
              <a:gd name="connsiteY3" fmla="*/ 10000 h 10000"/>
              <a:gd name="connsiteX4" fmla="*/ 1 w 10001"/>
              <a:gd name="connsiteY4" fmla="*/ 10000 h 10000"/>
              <a:gd name="connsiteX0" fmla="*/ 1 w 10001"/>
              <a:gd name="connsiteY0" fmla="*/ 10000 h 10000"/>
              <a:gd name="connsiteX1" fmla="*/ 6 w 10001"/>
              <a:gd name="connsiteY1" fmla="*/ 41 h 10000"/>
              <a:gd name="connsiteX2" fmla="*/ 10001 w 10001"/>
              <a:gd name="connsiteY2" fmla="*/ 0 h 10000"/>
              <a:gd name="connsiteX3" fmla="*/ 8001 w 10001"/>
              <a:gd name="connsiteY3" fmla="*/ 10000 h 10000"/>
              <a:gd name="connsiteX4" fmla="*/ 1 w 10001"/>
              <a:gd name="connsiteY4" fmla="*/ 10000 h 10000"/>
              <a:gd name="connsiteX0" fmla="*/ 6 w 10006"/>
              <a:gd name="connsiteY0" fmla="*/ 10073 h 10073"/>
              <a:gd name="connsiteX1" fmla="*/ 0 w 10006"/>
              <a:gd name="connsiteY1" fmla="*/ 0 h 10073"/>
              <a:gd name="connsiteX2" fmla="*/ 10006 w 10006"/>
              <a:gd name="connsiteY2" fmla="*/ 73 h 10073"/>
              <a:gd name="connsiteX3" fmla="*/ 8006 w 10006"/>
              <a:gd name="connsiteY3" fmla="*/ 10073 h 10073"/>
              <a:gd name="connsiteX4" fmla="*/ 6 w 10006"/>
              <a:gd name="connsiteY4" fmla="*/ 10073 h 10073"/>
              <a:gd name="connsiteX0" fmla="*/ 6 w 9744"/>
              <a:gd name="connsiteY0" fmla="*/ 10073 h 10073"/>
              <a:gd name="connsiteX1" fmla="*/ 0 w 9744"/>
              <a:gd name="connsiteY1" fmla="*/ 0 h 10073"/>
              <a:gd name="connsiteX2" fmla="*/ 9744 w 9744"/>
              <a:gd name="connsiteY2" fmla="*/ 118 h 10073"/>
              <a:gd name="connsiteX3" fmla="*/ 8006 w 9744"/>
              <a:gd name="connsiteY3" fmla="*/ 10073 h 10073"/>
              <a:gd name="connsiteX4" fmla="*/ 6 w 9744"/>
              <a:gd name="connsiteY4" fmla="*/ 10073 h 10073"/>
              <a:gd name="connsiteX0" fmla="*/ 6 w 9836"/>
              <a:gd name="connsiteY0" fmla="*/ 10000 h 10000"/>
              <a:gd name="connsiteX1" fmla="*/ 0 w 9836"/>
              <a:gd name="connsiteY1" fmla="*/ 0 h 10000"/>
              <a:gd name="connsiteX2" fmla="*/ 9836 w 9836"/>
              <a:gd name="connsiteY2" fmla="*/ 162 h 10000"/>
              <a:gd name="connsiteX3" fmla="*/ 8216 w 9836"/>
              <a:gd name="connsiteY3" fmla="*/ 10000 h 10000"/>
              <a:gd name="connsiteX4" fmla="*/ 6 w 9836"/>
              <a:gd name="connsiteY4" fmla="*/ 10000 h 10000"/>
              <a:gd name="connsiteX0" fmla="*/ 6 w 10061"/>
              <a:gd name="connsiteY0" fmla="*/ 10000 h 10000"/>
              <a:gd name="connsiteX1" fmla="*/ 0 w 10061"/>
              <a:gd name="connsiteY1" fmla="*/ 0 h 10000"/>
              <a:gd name="connsiteX2" fmla="*/ 10061 w 10061"/>
              <a:gd name="connsiteY2" fmla="*/ 117 h 10000"/>
              <a:gd name="connsiteX3" fmla="*/ 8353 w 10061"/>
              <a:gd name="connsiteY3" fmla="*/ 10000 h 10000"/>
              <a:gd name="connsiteX4" fmla="*/ 6 w 10061"/>
              <a:gd name="connsiteY4" fmla="*/ 10000 h 10000"/>
              <a:gd name="connsiteX0" fmla="*/ 6 w 10122"/>
              <a:gd name="connsiteY0" fmla="*/ 10000 h 10000"/>
              <a:gd name="connsiteX1" fmla="*/ 0 w 10122"/>
              <a:gd name="connsiteY1" fmla="*/ 0 h 10000"/>
              <a:gd name="connsiteX2" fmla="*/ 10122 w 10122"/>
              <a:gd name="connsiteY2" fmla="*/ 117 h 10000"/>
              <a:gd name="connsiteX3" fmla="*/ 8353 w 10122"/>
              <a:gd name="connsiteY3" fmla="*/ 10000 h 10000"/>
              <a:gd name="connsiteX4" fmla="*/ 6 w 10122"/>
              <a:gd name="connsiteY4" fmla="*/ 10000 h 10000"/>
              <a:gd name="connsiteX0" fmla="*/ 6 w 10221"/>
              <a:gd name="connsiteY0" fmla="*/ 10000 h 10000"/>
              <a:gd name="connsiteX1" fmla="*/ 0 w 10221"/>
              <a:gd name="connsiteY1" fmla="*/ 0 h 10000"/>
              <a:gd name="connsiteX2" fmla="*/ 10221 w 10221"/>
              <a:gd name="connsiteY2" fmla="*/ 117 h 10000"/>
              <a:gd name="connsiteX3" fmla="*/ 8353 w 10221"/>
              <a:gd name="connsiteY3" fmla="*/ 10000 h 10000"/>
              <a:gd name="connsiteX4" fmla="*/ 6 w 10221"/>
              <a:gd name="connsiteY4" fmla="*/ 10000 h 10000"/>
              <a:gd name="connsiteX0" fmla="*/ 6 w 10254"/>
              <a:gd name="connsiteY0" fmla="*/ 10000 h 10000"/>
              <a:gd name="connsiteX1" fmla="*/ 0 w 10254"/>
              <a:gd name="connsiteY1" fmla="*/ 0 h 10000"/>
              <a:gd name="connsiteX2" fmla="*/ 10254 w 10254"/>
              <a:gd name="connsiteY2" fmla="*/ 52 h 10000"/>
              <a:gd name="connsiteX3" fmla="*/ 8353 w 10254"/>
              <a:gd name="connsiteY3" fmla="*/ 10000 h 10000"/>
              <a:gd name="connsiteX4" fmla="*/ 6 w 10254"/>
              <a:gd name="connsiteY4" fmla="*/ 10000 h 10000"/>
              <a:gd name="connsiteX0" fmla="*/ 6 w 9857"/>
              <a:gd name="connsiteY0" fmla="*/ 10000 h 10000"/>
              <a:gd name="connsiteX1" fmla="*/ 0 w 9857"/>
              <a:gd name="connsiteY1" fmla="*/ 0 h 10000"/>
              <a:gd name="connsiteX2" fmla="*/ 9857 w 9857"/>
              <a:gd name="connsiteY2" fmla="*/ 117 h 10000"/>
              <a:gd name="connsiteX3" fmla="*/ 8353 w 9857"/>
              <a:gd name="connsiteY3" fmla="*/ 10000 h 10000"/>
              <a:gd name="connsiteX4" fmla="*/ 6 w 9857"/>
              <a:gd name="connsiteY4" fmla="*/ 10000 h 10000"/>
              <a:gd name="connsiteX0" fmla="*/ 6 w 10000"/>
              <a:gd name="connsiteY0" fmla="*/ 10000 h 10131"/>
              <a:gd name="connsiteX1" fmla="*/ 0 w 10000"/>
              <a:gd name="connsiteY1" fmla="*/ 0 h 10131"/>
              <a:gd name="connsiteX2" fmla="*/ 10000 w 10000"/>
              <a:gd name="connsiteY2" fmla="*/ 117 h 10131"/>
              <a:gd name="connsiteX3" fmla="*/ 7970 w 10000"/>
              <a:gd name="connsiteY3" fmla="*/ 10131 h 10131"/>
              <a:gd name="connsiteX4" fmla="*/ 6 w 10000"/>
              <a:gd name="connsiteY4" fmla="*/ 10000 h 10131"/>
              <a:gd name="connsiteX0" fmla="*/ 6 w 9866"/>
              <a:gd name="connsiteY0" fmla="*/ 10000 h 10131"/>
              <a:gd name="connsiteX1" fmla="*/ 0 w 9866"/>
              <a:gd name="connsiteY1" fmla="*/ 0 h 10131"/>
              <a:gd name="connsiteX2" fmla="*/ 9866 w 9866"/>
              <a:gd name="connsiteY2" fmla="*/ 248 h 10131"/>
              <a:gd name="connsiteX3" fmla="*/ 7970 w 9866"/>
              <a:gd name="connsiteY3" fmla="*/ 10131 h 10131"/>
              <a:gd name="connsiteX4" fmla="*/ 6 w 9866"/>
              <a:gd name="connsiteY4" fmla="*/ 10000 h 10131"/>
              <a:gd name="connsiteX0" fmla="*/ 6 w 9938"/>
              <a:gd name="connsiteY0" fmla="*/ 9871 h 10000"/>
              <a:gd name="connsiteX1" fmla="*/ 0 w 9938"/>
              <a:gd name="connsiteY1" fmla="*/ 0 h 10000"/>
              <a:gd name="connsiteX2" fmla="*/ 9938 w 9938"/>
              <a:gd name="connsiteY2" fmla="*/ 112 h 10000"/>
              <a:gd name="connsiteX3" fmla="*/ 8078 w 9938"/>
              <a:gd name="connsiteY3" fmla="*/ 10000 h 10000"/>
              <a:gd name="connsiteX4" fmla="*/ 6 w 9938"/>
              <a:gd name="connsiteY4" fmla="*/ 9871 h 10000"/>
              <a:gd name="connsiteX0" fmla="*/ 6 w 9898"/>
              <a:gd name="connsiteY0" fmla="*/ 9871 h 10000"/>
              <a:gd name="connsiteX1" fmla="*/ 0 w 9898"/>
              <a:gd name="connsiteY1" fmla="*/ 0 h 10000"/>
              <a:gd name="connsiteX2" fmla="*/ 9898 w 9898"/>
              <a:gd name="connsiteY2" fmla="*/ 156 h 10000"/>
              <a:gd name="connsiteX3" fmla="*/ 8128 w 9898"/>
              <a:gd name="connsiteY3" fmla="*/ 10000 h 10000"/>
              <a:gd name="connsiteX4" fmla="*/ 6 w 9898"/>
              <a:gd name="connsiteY4" fmla="*/ 9871 h 10000"/>
              <a:gd name="connsiteX0" fmla="*/ 6 w 10000"/>
              <a:gd name="connsiteY0" fmla="*/ 9871 h 9956"/>
              <a:gd name="connsiteX1" fmla="*/ 0 w 10000"/>
              <a:gd name="connsiteY1" fmla="*/ 0 h 9956"/>
              <a:gd name="connsiteX2" fmla="*/ 10000 w 10000"/>
              <a:gd name="connsiteY2" fmla="*/ 156 h 9956"/>
              <a:gd name="connsiteX3" fmla="*/ 8037 w 10000"/>
              <a:gd name="connsiteY3" fmla="*/ 9956 h 9956"/>
              <a:gd name="connsiteX4" fmla="*/ 6 w 10000"/>
              <a:gd name="connsiteY4" fmla="*/ 9871 h 9956"/>
              <a:gd name="connsiteX0" fmla="*/ 6 w 9952"/>
              <a:gd name="connsiteY0" fmla="*/ 9915 h 10000"/>
              <a:gd name="connsiteX1" fmla="*/ 0 w 9952"/>
              <a:gd name="connsiteY1" fmla="*/ 0 h 10000"/>
              <a:gd name="connsiteX2" fmla="*/ 9952 w 9952"/>
              <a:gd name="connsiteY2" fmla="*/ 157 h 10000"/>
              <a:gd name="connsiteX3" fmla="*/ 8037 w 9952"/>
              <a:gd name="connsiteY3" fmla="*/ 10000 h 10000"/>
              <a:gd name="connsiteX4" fmla="*/ 6 w 9952"/>
              <a:gd name="connsiteY4" fmla="*/ 9915 h 10000"/>
              <a:gd name="connsiteX0" fmla="*/ 6 w 10237"/>
              <a:gd name="connsiteY0" fmla="*/ 9960 h 10045"/>
              <a:gd name="connsiteX1" fmla="*/ 0 w 10237"/>
              <a:gd name="connsiteY1" fmla="*/ 45 h 10045"/>
              <a:gd name="connsiteX2" fmla="*/ 10237 w 10237"/>
              <a:gd name="connsiteY2" fmla="*/ 0 h 10045"/>
              <a:gd name="connsiteX3" fmla="*/ 8076 w 10237"/>
              <a:gd name="connsiteY3" fmla="*/ 10045 h 10045"/>
              <a:gd name="connsiteX4" fmla="*/ 6 w 10237"/>
              <a:gd name="connsiteY4" fmla="*/ 9960 h 10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37" h="10045">
                <a:moveTo>
                  <a:pt x="6" y="9960"/>
                </a:moveTo>
                <a:cubicBezTo>
                  <a:pt x="4" y="6710"/>
                  <a:pt x="2" y="3294"/>
                  <a:pt x="0" y="45"/>
                </a:cubicBezTo>
                <a:lnTo>
                  <a:pt x="10237" y="0"/>
                </a:lnTo>
                <a:lnTo>
                  <a:pt x="8076" y="10045"/>
                </a:lnTo>
                <a:lnTo>
                  <a:pt x="6" y="9960"/>
                </a:lnTo>
                <a:close/>
              </a:path>
            </a:pathLst>
          </a:custGeom>
          <a:solidFill>
            <a:srgbClr val="9AD52F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r>
              <a:rPr lang="th-TH" dirty="0" smtClean="0"/>
              <a:t> </a:t>
            </a:r>
            <a:endParaRPr lang="en-US" dirty="0"/>
          </a:p>
        </p:txBody>
      </p:sp>
      <p:sp>
        <p:nvSpPr>
          <p:cNvPr id="96" name="Rounded Rectangle 95"/>
          <p:cNvSpPr/>
          <p:nvPr/>
        </p:nvSpPr>
        <p:spPr>
          <a:xfrm>
            <a:off x="5732331" y="149798"/>
            <a:ext cx="7288879" cy="1289713"/>
          </a:xfrm>
          <a:prstGeom prst="roundRect">
            <a:avLst>
              <a:gd name="adj" fmla="val 11577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en-US"/>
          </a:p>
        </p:txBody>
      </p:sp>
      <p:sp>
        <p:nvSpPr>
          <p:cNvPr id="59" name="มนมุมสี่เหลี่ยมผืนผ้าด้านทแยงมุม 14"/>
          <p:cNvSpPr/>
          <p:nvPr/>
        </p:nvSpPr>
        <p:spPr>
          <a:xfrm>
            <a:off x="-367934" y="-20743"/>
            <a:ext cx="3357179" cy="82322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val 39573"/>
              <a:gd name="f8" fmla="abs f3"/>
              <a:gd name="f9" fmla="abs f4"/>
              <a:gd name="f10" fmla="abs f5"/>
              <a:gd name="f11" fmla="?: f8 f3 1"/>
              <a:gd name="f12" fmla="?: f9 f4 1"/>
              <a:gd name="f13" fmla="?: f10 f5 1"/>
              <a:gd name="f14" fmla="*/ f11 1 21600"/>
              <a:gd name="f15" fmla="*/ f12 1 21600"/>
              <a:gd name="f16" fmla="*/ 21600 f11 1"/>
              <a:gd name="f17" fmla="*/ 21600 f12 1"/>
              <a:gd name="f18" fmla="min f15 f14"/>
              <a:gd name="f19" fmla="*/ f16 1 f13"/>
              <a:gd name="f20" fmla="*/ f17 1 f13"/>
              <a:gd name="f21" fmla="val f19"/>
              <a:gd name="f22" fmla="val f20"/>
              <a:gd name="f23" fmla="*/ f6 f18 1"/>
              <a:gd name="f24" fmla="+- f22 0 f6"/>
              <a:gd name="f25" fmla="+- f21 0 f6"/>
              <a:gd name="f26" fmla="*/ f21 f18 1"/>
              <a:gd name="f27" fmla="*/ f22 f18 1"/>
              <a:gd name="f28" fmla="min f25 f24"/>
              <a:gd name="f29" fmla="*/ f28 f7 1"/>
              <a:gd name="f30" fmla="*/ f28 f6 1"/>
              <a:gd name="f31" fmla="*/ f29 1 100000"/>
              <a:gd name="f32" fmla="*/ f30 1 100000"/>
              <a:gd name="f33" fmla="+- f22 0 f31"/>
              <a:gd name="f34" fmla="+- f21 0 f32"/>
              <a:gd name="f35" fmla="*/ f31 29289 1"/>
              <a:gd name="f36" fmla="*/ f32 29289 1"/>
              <a:gd name="f37" fmla="*/ f31 f18 1"/>
              <a:gd name="f38" fmla="*/ f32 f18 1"/>
              <a:gd name="f39" fmla="*/ f35 1 100000"/>
              <a:gd name="f40" fmla="*/ f36 1 100000"/>
              <a:gd name="f41" fmla="*/ f34 f18 1"/>
              <a:gd name="f42" fmla="*/ f33 f18 1"/>
              <a:gd name="f43" fmla="+- f39 0 f40"/>
              <a:gd name="f44" fmla="?: f43 f39 f40"/>
              <a:gd name="f45" fmla="+- f21 0 f44"/>
              <a:gd name="f46" fmla="+- f22 0 f44"/>
              <a:gd name="f47" fmla="*/ f44 f18 1"/>
              <a:gd name="f48" fmla="*/ f45 f18 1"/>
              <a:gd name="f49" fmla="*/ f46 f1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7" t="f47" r="f48" b="f49"/>
            <a:pathLst>
              <a:path>
                <a:moveTo>
                  <a:pt x="f37" y="f23"/>
                </a:moveTo>
                <a:lnTo>
                  <a:pt x="f41" y="f23"/>
                </a:lnTo>
                <a:arcTo wR="f38" hR="f38" stAng="f2" swAng="f1"/>
                <a:lnTo>
                  <a:pt x="f26" y="f42"/>
                </a:lnTo>
                <a:arcTo wR="f37" hR="f37" stAng="f6" swAng="f1"/>
                <a:lnTo>
                  <a:pt x="f38" y="f27"/>
                </a:lnTo>
                <a:arcTo wR="f38" hR="f38" stAng="f1" swAng="f1"/>
                <a:lnTo>
                  <a:pt x="f23" y="f37"/>
                </a:lnTo>
                <a:arcTo wR="f37" hR="f37" stAng="f0" swAng="f1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  <a:effectLst/>
        </p:spPr>
        <p:txBody>
          <a:bodyPr vert="horz" wrap="square" lIns="118799" tIns="59399" rIns="118799" bIns="59399" anchor="ctr" anchorCtr="0" compatLnSpc="1"/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3100" b="1">
              <a:solidFill>
                <a:srgbClr val="FFFFFF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60" name="Picture 2" descr="K:\TSM 3-A\Logo Aksorn\Aksorn Charoen Tat_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8417" y="127000"/>
            <a:ext cx="1910657" cy="58086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TextBox 60"/>
          <p:cNvSpPr txBox="1"/>
          <p:nvPr/>
        </p:nvSpPr>
        <p:spPr>
          <a:xfrm>
            <a:off x="9550796" y="867810"/>
            <a:ext cx="3384000" cy="612401"/>
          </a:xfrm>
          <a:prstGeom prst="rect">
            <a:avLst/>
          </a:prstGeom>
          <a:noFill/>
        </p:spPr>
        <p:txBody>
          <a:bodyPr wrap="square" lIns="118799" tIns="59399" rIns="118799" bIns="59399" rtlCol="0">
            <a:spAutoFit/>
          </a:bodyPr>
          <a:lstStyle/>
          <a:p>
            <a:pPr algn="r"/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ชั้นประถมศึกษาปีที่ 2</a:t>
            </a:r>
            <a:endParaRPr lang="en-US" sz="32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748098" y="1442689"/>
            <a:ext cx="4174823" cy="427735"/>
          </a:xfrm>
          <a:prstGeom prst="rect">
            <a:avLst/>
          </a:prstGeom>
          <a:noFill/>
        </p:spPr>
        <p:txBody>
          <a:bodyPr wrap="square" lIns="118799" tIns="59399" rIns="118799" bIns="59399" rtlCol="0">
            <a:spAutoFit/>
          </a:bodyPr>
          <a:lstStyle/>
          <a:p>
            <a:pPr algn="r"/>
            <a:r>
              <a:rPr lang="th-TH" sz="2000" b="1" dirty="0">
                <a:latin typeface="TH Sarabun New" pitchFamily="34" charset="-34"/>
                <a:cs typeface="TH Sarabun New" pitchFamily="34" charset="-34"/>
              </a:rPr>
              <a:t>กลุ่มสาระการ</a:t>
            </a:r>
            <a:r>
              <a:rPr lang="th-TH" sz="2000" b="1" dirty="0" smtClean="0">
                <a:latin typeface="TH Sarabun New" pitchFamily="34" charset="-34"/>
                <a:cs typeface="TH Sarabun New" pitchFamily="34" charset="-34"/>
              </a:rPr>
              <a:t>เรียนรู้วิทยาศาสตร์</a:t>
            </a:r>
            <a:endParaRPr lang="th-TH" sz="2000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3" name="สี่เหลี่ยมผืนผ้า 62"/>
          <p:cNvSpPr/>
          <p:nvPr/>
        </p:nvSpPr>
        <p:spPr>
          <a:xfrm>
            <a:off x="2961" y="6579030"/>
            <a:ext cx="13322300" cy="888569"/>
          </a:xfrm>
          <a:prstGeom prst="rect">
            <a:avLst/>
          </a:prstGeom>
          <a:solidFill>
            <a:srgbClr val="9AD52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en-US"/>
          </a:p>
        </p:txBody>
      </p:sp>
      <p:sp>
        <p:nvSpPr>
          <p:cNvPr id="64" name="TextBox 24"/>
          <p:cNvSpPr txBox="1"/>
          <p:nvPr/>
        </p:nvSpPr>
        <p:spPr>
          <a:xfrm>
            <a:off x="3933515" y="6602069"/>
            <a:ext cx="5906534" cy="858622"/>
          </a:xfrm>
          <a:prstGeom prst="rect">
            <a:avLst/>
          </a:prstGeom>
          <a:noFill/>
        </p:spPr>
        <p:txBody>
          <a:bodyPr wrap="none" lIns="118799" tIns="59399" rIns="118799" bIns="59399" rtlCol="0">
            <a:spAutoFit/>
          </a:bodyPr>
          <a:lstStyle/>
          <a:p>
            <a:pPr lvl="0" algn="ctr"/>
            <a:r>
              <a:rPr lang="th-TH" sz="1600" dirty="0">
                <a:latin typeface="TH Sarabun New" pitchFamily="34" charset="-34"/>
                <a:cs typeface="TH Sarabun New" pitchFamily="34" charset="-34"/>
              </a:rPr>
              <a:t>บริษัท อักษรเจริญทัศน์ </a:t>
            </a:r>
            <a:r>
              <a:rPr lang="th-TH" sz="1600" dirty="0" err="1">
                <a:latin typeface="TH Sarabun New" pitchFamily="34" charset="-34"/>
                <a:cs typeface="TH Sarabun New" pitchFamily="34" charset="-34"/>
              </a:rPr>
              <a:t>อจท</a:t>
            </a:r>
            <a:r>
              <a:rPr lang="th-TH" sz="1600" dirty="0">
                <a:latin typeface="TH Sarabun New" pitchFamily="34" charset="-34"/>
                <a:cs typeface="TH Sarabun New" pitchFamily="34" charset="-34"/>
              </a:rPr>
              <a:t>. จำกัด : 142 ถนนตะนาว เขตพระนคร กรุงเทพฯ 10200</a:t>
            </a:r>
          </a:p>
          <a:p>
            <a:pPr lvl="0" algn="ctr"/>
            <a:r>
              <a:rPr lang="en-US" sz="1600" dirty="0" err="1">
                <a:latin typeface="TH Sarabun New" pitchFamily="34" charset="-34"/>
                <a:cs typeface="TH Sarabun New" pitchFamily="34" charset="-34"/>
              </a:rPr>
              <a:t>Aksorn</a:t>
            </a:r>
            <a:r>
              <a:rPr lang="en-US" sz="1600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en-US" sz="1600" dirty="0" err="1">
                <a:latin typeface="TH Sarabun New" pitchFamily="34" charset="-34"/>
                <a:cs typeface="TH Sarabun New" pitchFamily="34" charset="-34"/>
              </a:rPr>
              <a:t>CharoenTat</a:t>
            </a:r>
            <a:r>
              <a:rPr lang="en-US" sz="1600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en-US" sz="1600" dirty="0" err="1">
                <a:latin typeface="TH Sarabun New" pitchFamily="34" charset="-34"/>
                <a:cs typeface="TH Sarabun New" pitchFamily="34" charset="-34"/>
              </a:rPr>
              <a:t>ACT.Co.,Ltd</a:t>
            </a:r>
            <a:r>
              <a:rPr lang="en-US" sz="1600" dirty="0">
                <a:latin typeface="TH Sarabun New" pitchFamily="34" charset="-34"/>
                <a:cs typeface="TH Sarabun New" pitchFamily="34" charset="-34"/>
              </a:rPr>
              <a:t> : 142 </a:t>
            </a:r>
            <a:r>
              <a:rPr lang="en-US" sz="1600" dirty="0" err="1">
                <a:latin typeface="TH Sarabun New" pitchFamily="34" charset="-34"/>
                <a:cs typeface="TH Sarabun New" pitchFamily="34" charset="-34"/>
              </a:rPr>
              <a:t>Tanao</a:t>
            </a:r>
            <a:r>
              <a:rPr lang="en-US" sz="1600" dirty="0">
                <a:latin typeface="TH Sarabun New" pitchFamily="34" charset="-34"/>
                <a:cs typeface="TH Sarabun New" pitchFamily="34" charset="-34"/>
              </a:rPr>
              <a:t> Rd. </a:t>
            </a:r>
            <a:r>
              <a:rPr lang="en-US" sz="1600" dirty="0" err="1">
                <a:latin typeface="TH Sarabun New" pitchFamily="34" charset="-34"/>
                <a:cs typeface="TH Sarabun New" pitchFamily="34" charset="-34"/>
              </a:rPr>
              <a:t>Pranakorn</a:t>
            </a:r>
            <a:r>
              <a:rPr lang="en-US" sz="1600" dirty="0">
                <a:latin typeface="TH Sarabun New" pitchFamily="34" charset="-34"/>
                <a:cs typeface="TH Sarabun New" pitchFamily="34" charset="-34"/>
              </a:rPr>
              <a:t> Bangkok 10200 Thailand</a:t>
            </a:r>
          </a:p>
          <a:p>
            <a:pPr lvl="0" algn="ctr"/>
            <a:r>
              <a:rPr lang="th-TH" sz="1600" dirty="0">
                <a:latin typeface="TH Sarabun New" pitchFamily="34" charset="-34"/>
                <a:cs typeface="TH Sarabun New" pitchFamily="34" charset="-34"/>
              </a:rPr>
              <a:t>โทรศัพท์ : 02 622 2999  โทรสาร : 02 622 1311-8  </a:t>
            </a:r>
            <a:r>
              <a:rPr lang="en-US" sz="1600" dirty="0">
                <a:solidFill>
                  <a:srgbClr val="0070C0"/>
                </a:solidFill>
                <a:latin typeface="TH Sarabun New" pitchFamily="34" charset="-34"/>
                <a:cs typeface="TH Sarabun New" pitchFamily="34" charset="-34"/>
              </a:rPr>
              <a:t>webmaster@aksorn.com / www.aksorn.com </a:t>
            </a:r>
          </a:p>
        </p:txBody>
      </p:sp>
      <p:sp>
        <p:nvSpPr>
          <p:cNvPr id="27" name="TextBox 26">
            <a:hlinkClick r:id="rId5" action="ppaction://hlinkfile"/>
          </p:cNvPr>
          <p:cNvSpPr txBox="1"/>
          <p:nvPr/>
        </p:nvSpPr>
        <p:spPr>
          <a:xfrm>
            <a:off x="4852468" y="5469960"/>
            <a:ext cx="3797294" cy="489290"/>
          </a:xfrm>
          <a:prstGeom prst="rect">
            <a:avLst/>
          </a:prstGeom>
          <a:noFill/>
        </p:spPr>
        <p:txBody>
          <a:bodyPr wrap="square" lIns="118799" tIns="59399" rIns="118799" bIns="59399" rtlCol="0">
            <a:spAutoFit/>
          </a:bodyPr>
          <a:lstStyle/>
          <a:p>
            <a:pPr algn="ctr"/>
            <a:r>
              <a:rPr lang="en-US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Slide </a:t>
            </a:r>
            <a:r>
              <a:rPr lang="en-GB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PowerPoint</a:t>
            </a:r>
            <a:r>
              <a:rPr lang="en-US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_</a:t>
            </a:r>
            <a: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สื่อประกอบการ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สอน</a:t>
            </a:r>
            <a:endParaRPr lang="en-US" sz="24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7908974" y="103250"/>
            <a:ext cx="50614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6600" b="1" dirty="0" smtClean="0">
                <a:solidFill>
                  <a:srgbClr val="9AD52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วิทยาการคำนวณ </a:t>
            </a:r>
            <a:endParaRPr lang="en-US" sz="6600" b="1" dirty="0">
              <a:solidFill>
                <a:srgbClr val="9AD52F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2" name="สี่เหลี่ยมผืนผ้ามุมมน 64">
            <a:hlinkClick r:id="rId6" action="ppaction://hlinkpres?slideindex=1&amp;slidetitle="/>
          </p:cNvPr>
          <p:cNvSpPr/>
          <p:nvPr/>
        </p:nvSpPr>
        <p:spPr>
          <a:xfrm>
            <a:off x="2520732" y="2193216"/>
            <a:ext cx="1895843" cy="381645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9AD52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r>
              <a:rPr lang="th-TH" sz="2100" b="1" dirty="0">
                <a:solidFill>
                  <a:srgbClr val="9AD52F"/>
                </a:solidFill>
                <a:latin typeface="TH Sarabun New" pitchFamily="34" charset="-34"/>
                <a:cs typeface="TH Sarabun New" pitchFamily="34" charset="-34"/>
              </a:rPr>
              <a:t>หน่วยการเรียนรู้ที่ </a:t>
            </a:r>
            <a:r>
              <a:rPr lang="th-TH" sz="2100" b="1" dirty="0" smtClean="0">
                <a:solidFill>
                  <a:srgbClr val="9AD52F"/>
                </a:solidFill>
                <a:latin typeface="TH Sarabun New" pitchFamily="34" charset="-34"/>
                <a:cs typeface="TH Sarabun New" pitchFamily="34" charset="-34"/>
              </a:rPr>
              <a:t>1</a:t>
            </a:r>
            <a:endParaRPr lang="en-US" sz="2100" b="1" dirty="0">
              <a:solidFill>
                <a:srgbClr val="9AD52F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1" name="สี่เหลี่ยมผืนผ้ามุมมน 64">
            <a:hlinkClick r:id="rId7" action="ppaction://hlinkpres?slideindex=1&amp;slidetitle="/>
          </p:cNvPr>
          <p:cNvSpPr/>
          <p:nvPr/>
        </p:nvSpPr>
        <p:spPr>
          <a:xfrm>
            <a:off x="4649063" y="2193216"/>
            <a:ext cx="1895843" cy="381645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9AD52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r>
              <a:rPr lang="th-TH" sz="2100" b="1" dirty="0">
                <a:solidFill>
                  <a:srgbClr val="92D050"/>
                </a:solidFill>
                <a:latin typeface="TH Sarabun New" pitchFamily="34" charset="-34"/>
                <a:cs typeface="TH Sarabun New" pitchFamily="34" charset="-34"/>
              </a:rPr>
              <a:t>หน่วยการเรียนรู้ที่ 2</a:t>
            </a:r>
            <a:endParaRPr lang="en-US" sz="2100" b="1" dirty="0">
              <a:solidFill>
                <a:srgbClr val="92D05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3" name="สี่เหลี่ยมผืนผ้ามุมมน 64">
            <a:hlinkClick r:id="rId8" action="ppaction://hlinkpres?slideindex=1&amp;slidetitle="/>
          </p:cNvPr>
          <p:cNvSpPr/>
          <p:nvPr/>
        </p:nvSpPr>
        <p:spPr>
          <a:xfrm>
            <a:off x="6777394" y="2193216"/>
            <a:ext cx="1895843" cy="381645"/>
          </a:xfrm>
          <a:prstGeom prst="roundRect">
            <a:avLst/>
          </a:prstGeom>
          <a:solidFill>
            <a:srgbClr val="9AD52F"/>
          </a:solidFill>
          <a:ln w="12700">
            <a:solidFill>
              <a:srgbClr val="9AD52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r>
              <a:rPr lang="th-TH" sz="21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หน่วยการเรียนรู้ที่ 3</a:t>
            </a:r>
            <a:endParaRPr lang="en-US" sz="2100" b="1" dirty="0">
              <a:solidFill>
                <a:schemeClr val="bg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4" name="สี่เหลี่ยมผืนผ้ามุมมน 64">
            <a:hlinkClick r:id="rId9" action="ppaction://hlinkpres?slideindex=1&amp;slidetitle="/>
          </p:cNvPr>
          <p:cNvSpPr/>
          <p:nvPr/>
        </p:nvSpPr>
        <p:spPr>
          <a:xfrm>
            <a:off x="8905725" y="2193216"/>
            <a:ext cx="1895843" cy="381645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9AD52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r>
              <a:rPr lang="th-TH" sz="2100" b="1" dirty="0">
                <a:solidFill>
                  <a:srgbClr val="92D050"/>
                </a:solidFill>
                <a:latin typeface="TH Sarabun New" pitchFamily="34" charset="-34"/>
                <a:cs typeface="TH Sarabun New" pitchFamily="34" charset="-34"/>
              </a:rPr>
              <a:t>หน่วยการเรียนรู้ที่ 4</a:t>
            </a:r>
            <a:endParaRPr lang="en-US" sz="2100" b="1" dirty="0">
              <a:solidFill>
                <a:srgbClr val="92D05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5" name="Picture 4">
            <a:hlinkClick r:id="rId10" action="ppaction://hlinkfile"/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9912" y="3845871"/>
            <a:ext cx="1762407" cy="176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80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 Same Side Corner Rectangle 31"/>
          <p:cNvSpPr/>
          <p:nvPr/>
        </p:nvSpPr>
        <p:spPr>
          <a:xfrm rot="10800000">
            <a:off x="9011180" y="2235226"/>
            <a:ext cx="3792789" cy="4912254"/>
          </a:xfrm>
          <a:prstGeom prst="round2SameRect">
            <a:avLst>
              <a:gd name="adj1" fmla="val 9774"/>
              <a:gd name="adj2" fmla="val 0"/>
            </a:avLst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3" name="Round Same Side Corner Rectangle 32"/>
          <p:cNvSpPr/>
          <p:nvPr/>
        </p:nvSpPr>
        <p:spPr>
          <a:xfrm>
            <a:off x="9011188" y="1523814"/>
            <a:ext cx="3792785" cy="711416"/>
          </a:xfrm>
          <a:prstGeom prst="round2Same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Oval 23"/>
          <p:cNvSpPr/>
          <p:nvPr/>
        </p:nvSpPr>
        <p:spPr>
          <a:xfrm>
            <a:off x="167951" y="9236"/>
            <a:ext cx="1931437" cy="19314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5" name="Rounded Rectangle 24"/>
          <p:cNvSpPr/>
          <p:nvPr/>
        </p:nvSpPr>
        <p:spPr>
          <a:xfrm>
            <a:off x="2315" y="691678"/>
            <a:ext cx="13319986" cy="625064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en-US"/>
          </a:p>
        </p:txBody>
      </p:sp>
      <p:pic>
        <p:nvPicPr>
          <p:cNvPr id="26" name="Picture 2" descr="C:\Users\tongchai.cha\Desktop\1141dffa301a2d198a52390c87028e2d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416" y="128897"/>
            <a:ext cx="1750625" cy="175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24338" y="2596695"/>
            <a:ext cx="2177480" cy="317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56366" y="2584986"/>
            <a:ext cx="5231561" cy="351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1993509" y="705730"/>
            <a:ext cx="8614855" cy="673956"/>
          </a:xfrm>
          <a:prstGeom prst="rect">
            <a:avLst/>
          </a:prstGeom>
        </p:spPr>
        <p:txBody>
          <a:bodyPr wrap="square" lIns="118799" tIns="59399" rIns="118799" bIns="59399">
            <a:spAutoFit/>
          </a:bodyPr>
          <a:lstStyle/>
          <a:p>
            <a:r>
              <a:rPr lang="th-TH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การจัดเก็บไฟล์</a:t>
            </a:r>
            <a:endParaRPr lang="en-US" sz="2400" dirty="0">
              <a:solidFill>
                <a:srgbClr val="00B05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240404" y="1619420"/>
            <a:ext cx="32800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6700" indent="-266700"/>
            <a:r>
              <a:rPr lang="th-TH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วิธีที่ 2 บันทึกแบบ </a:t>
            </a:r>
            <a:r>
              <a:rPr lang="en-US" b="1" dirty="0">
                <a:solidFill>
                  <a:srgbClr val="FED23B"/>
                </a:solidFill>
                <a:latin typeface="TH Sarabun New" pitchFamily="34" charset="-34"/>
                <a:cs typeface="TH Sarabun New" pitchFamily="34" charset="-34"/>
              </a:rPr>
              <a:t>Save</a:t>
            </a:r>
            <a:endParaRPr lang="th-TH" b="1" dirty="0">
              <a:solidFill>
                <a:srgbClr val="FED23B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239428" y="1840855"/>
            <a:ext cx="1689391" cy="988031"/>
            <a:chOff x="3651502" y="1210438"/>
            <a:chExt cx="1689391" cy="98803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Rectangle 34"/>
            <p:cNvSpPr/>
            <p:nvPr/>
          </p:nvSpPr>
          <p:spPr>
            <a:xfrm>
              <a:off x="3651502" y="1961235"/>
              <a:ext cx="537691" cy="237234"/>
            </a:xfrm>
            <a:prstGeom prst="rect">
              <a:avLst/>
            </a:prstGeom>
            <a:noFill/>
            <a:ln w="28575">
              <a:solidFill>
                <a:srgbClr val="42B8E4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4619725" y="1210438"/>
              <a:ext cx="721168" cy="775055"/>
              <a:chOff x="4454912" y="2821920"/>
              <a:chExt cx="721168" cy="775055"/>
            </a:xfrm>
          </p:grpSpPr>
          <p:sp>
            <p:nvSpPr>
              <p:cNvPr id="38" name="Oval 37"/>
              <p:cNvSpPr/>
              <p:nvPr/>
            </p:nvSpPr>
            <p:spPr>
              <a:xfrm>
                <a:off x="4454912" y="2821920"/>
                <a:ext cx="721168" cy="7211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4616563" y="2827534"/>
                <a:ext cx="39786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400" b="1" dirty="0">
                    <a:latin typeface="TH Sarabun New" pitchFamily="34" charset="-34"/>
                    <a:cs typeface="TH Sarabun New" pitchFamily="34" charset="-34"/>
                  </a:rPr>
                  <a:t>1</a:t>
                </a:r>
              </a:p>
            </p:txBody>
          </p:sp>
        </p:grpSp>
        <p:cxnSp>
          <p:nvCxnSpPr>
            <p:cNvPr id="37" name="Elbow Connector 36"/>
            <p:cNvCxnSpPr>
              <a:stCxn id="38" idx="4"/>
              <a:endCxn id="35" idx="3"/>
            </p:cNvCxnSpPr>
            <p:nvPr/>
          </p:nvCxnSpPr>
          <p:spPr>
            <a:xfrm rot="5400000">
              <a:off x="4510628" y="1610171"/>
              <a:ext cx="148246" cy="791116"/>
            </a:xfrm>
            <a:prstGeom prst="bentConnector2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346626" y="2636146"/>
            <a:ext cx="3070958" cy="1498753"/>
            <a:chOff x="4619725" y="1210438"/>
            <a:chExt cx="3070958" cy="14987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4" name="Rectangle 43"/>
            <p:cNvSpPr/>
            <p:nvPr/>
          </p:nvSpPr>
          <p:spPr>
            <a:xfrm>
              <a:off x="5422534" y="2165045"/>
              <a:ext cx="2268149" cy="544146"/>
            </a:xfrm>
            <a:prstGeom prst="rect">
              <a:avLst/>
            </a:prstGeom>
            <a:noFill/>
            <a:ln w="28575">
              <a:solidFill>
                <a:srgbClr val="FF33C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4619725" y="1210438"/>
              <a:ext cx="721168" cy="775055"/>
              <a:chOff x="4454912" y="2821920"/>
              <a:chExt cx="721168" cy="775055"/>
            </a:xfrm>
          </p:grpSpPr>
          <p:sp>
            <p:nvSpPr>
              <p:cNvPr id="50" name="Oval 49"/>
              <p:cNvSpPr/>
              <p:nvPr/>
            </p:nvSpPr>
            <p:spPr>
              <a:xfrm>
                <a:off x="4454912" y="2821920"/>
                <a:ext cx="721168" cy="7211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33C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4616563" y="2827534"/>
                <a:ext cx="39786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400" b="1" dirty="0" smtClean="0">
                    <a:latin typeface="TH Sarabun New" pitchFamily="34" charset="-34"/>
                    <a:cs typeface="TH Sarabun New" pitchFamily="34" charset="-34"/>
                  </a:rPr>
                  <a:t>2</a:t>
                </a:r>
                <a:endParaRPr lang="th-TH" sz="4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cxnSp>
          <p:nvCxnSpPr>
            <p:cNvPr id="48" name="Elbow Connector 47"/>
            <p:cNvCxnSpPr>
              <a:stCxn id="50" idx="4"/>
              <a:endCxn id="44" idx="1"/>
            </p:cNvCxnSpPr>
            <p:nvPr/>
          </p:nvCxnSpPr>
          <p:spPr>
            <a:xfrm rot="16200000" flipH="1">
              <a:off x="4948665" y="1963249"/>
              <a:ext cx="505512" cy="442225"/>
            </a:xfrm>
            <a:prstGeom prst="bentConnector2">
              <a:avLst/>
            </a:prstGeom>
            <a:ln w="28575">
              <a:solidFill>
                <a:srgbClr val="FF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3596812" y="1624952"/>
            <a:ext cx="1759396" cy="2803055"/>
            <a:chOff x="3581497" y="1210438"/>
            <a:chExt cx="1759396" cy="28030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0" name="Rectangle 59"/>
            <p:cNvSpPr/>
            <p:nvPr/>
          </p:nvSpPr>
          <p:spPr>
            <a:xfrm>
              <a:off x="3581497" y="3832321"/>
              <a:ext cx="1081647" cy="181172"/>
            </a:xfrm>
            <a:prstGeom prst="rect">
              <a:avLst/>
            </a:prstGeom>
            <a:noFill/>
            <a:ln w="28575">
              <a:solidFill>
                <a:srgbClr val="92D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4619725" y="1210438"/>
              <a:ext cx="721168" cy="775055"/>
              <a:chOff x="4454912" y="2821920"/>
              <a:chExt cx="721168" cy="775055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4454912" y="2821920"/>
                <a:ext cx="721168" cy="7211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92D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4616563" y="2827534"/>
                <a:ext cx="39786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400" b="1" dirty="0" smtClean="0">
                    <a:latin typeface="TH Sarabun New" pitchFamily="34" charset="-34"/>
                    <a:cs typeface="TH Sarabun New" pitchFamily="34" charset="-34"/>
                  </a:rPr>
                  <a:t>3</a:t>
                </a:r>
                <a:endParaRPr lang="th-TH" sz="4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cxnSp>
          <p:nvCxnSpPr>
            <p:cNvPr id="62" name="Elbow Connector 61"/>
            <p:cNvCxnSpPr>
              <a:stCxn id="64" idx="4"/>
              <a:endCxn id="60" idx="3"/>
            </p:cNvCxnSpPr>
            <p:nvPr/>
          </p:nvCxnSpPr>
          <p:spPr>
            <a:xfrm rot="5400000">
              <a:off x="3826077" y="2768674"/>
              <a:ext cx="1991301" cy="317165"/>
            </a:xfrm>
            <a:prstGeom prst="bentConnector2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3236228" y="5215964"/>
            <a:ext cx="2119980" cy="1754300"/>
            <a:chOff x="2456590" y="1977001"/>
            <a:chExt cx="2119980" cy="17543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7" name="Rectangle 66"/>
            <p:cNvSpPr/>
            <p:nvPr/>
          </p:nvSpPr>
          <p:spPr>
            <a:xfrm>
              <a:off x="3651502" y="1977001"/>
              <a:ext cx="925068" cy="237234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2456590" y="2954465"/>
              <a:ext cx="721168" cy="776836"/>
              <a:chOff x="2291777" y="4565947"/>
              <a:chExt cx="721168" cy="776836"/>
            </a:xfrm>
          </p:grpSpPr>
          <p:sp>
            <p:nvSpPr>
              <p:cNvPr id="70" name="Oval 69"/>
              <p:cNvSpPr/>
              <p:nvPr/>
            </p:nvSpPr>
            <p:spPr>
              <a:xfrm>
                <a:off x="2291777" y="4565947"/>
                <a:ext cx="721168" cy="7211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2457367" y="4573342"/>
                <a:ext cx="39786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400" b="1" dirty="0" smtClean="0">
                    <a:latin typeface="TH Sarabun New" pitchFamily="34" charset="-34"/>
                    <a:cs typeface="TH Sarabun New" pitchFamily="34" charset="-34"/>
                  </a:rPr>
                  <a:t>4</a:t>
                </a:r>
                <a:endParaRPr lang="th-TH" sz="4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cxnSp>
          <p:nvCxnSpPr>
            <p:cNvPr id="69" name="Elbow Connector 68"/>
            <p:cNvCxnSpPr>
              <a:stCxn id="71" idx="0"/>
              <a:endCxn id="67" idx="1"/>
            </p:cNvCxnSpPr>
            <p:nvPr/>
          </p:nvCxnSpPr>
          <p:spPr>
            <a:xfrm rot="5400000" flipH="1" flipV="1">
              <a:off x="2803186" y="2113545"/>
              <a:ext cx="866242" cy="830389"/>
            </a:xfrm>
            <a:prstGeom prst="bentConnector2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/>
          <p:cNvGrpSpPr/>
          <p:nvPr/>
        </p:nvGrpSpPr>
        <p:grpSpPr>
          <a:xfrm>
            <a:off x="4405608" y="5402977"/>
            <a:ext cx="1958237" cy="1682392"/>
            <a:chOff x="3382656" y="303101"/>
            <a:chExt cx="1958237" cy="16823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3" name="Rectangle 72"/>
            <p:cNvSpPr/>
            <p:nvPr/>
          </p:nvSpPr>
          <p:spPr>
            <a:xfrm>
              <a:off x="3382656" y="303101"/>
              <a:ext cx="1067672" cy="237234"/>
            </a:xfrm>
            <a:prstGeom prst="rect">
              <a:avLst/>
            </a:prstGeom>
            <a:noFill/>
            <a:ln w="28575">
              <a:solidFill>
                <a:srgbClr val="82644E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74" name="Group 73"/>
            <p:cNvGrpSpPr/>
            <p:nvPr/>
          </p:nvGrpSpPr>
          <p:grpSpPr>
            <a:xfrm>
              <a:off x="4619725" y="1210438"/>
              <a:ext cx="721168" cy="775055"/>
              <a:chOff x="4454912" y="2821920"/>
              <a:chExt cx="721168" cy="775055"/>
            </a:xfrm>
          </p:grpSpPr>
          <p:sp>
            <p:nvSpPr>
              <p:cNvPr id="76" name="Oval 75"/>
              <p:cNvSpPr/>
              <p:nvPr/>
            </p:nvSpPr>
            <p:spPr>
              <a:xfrm>
                <a:off x="4454912" y="2821920"/>
                <a:ext cx="721168" cy="7211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82644E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4616563" y="2827534"/>
                <a:ext cx="39786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400" b="1" dirty="0" smtClean="0">
                    <a:latin typeface="TH Sarabun New" pitchFamily="34" charset="-34"/>
                    <a:cs typeface="TH Sarabun New" pitchFamily="34" charset="-34"/>
                  </a:rPr>
                  <a:t>5</a:t>
                </a:r>
                <a:endParaRPr lang="th-TH" sz="4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cxnSp>
          <p:nvCxnSpPr>
            <p:cNvPr id="75" name="Elbow Connector 74"/>
            <p:cNvCxnSpPr>
              <a:endCxn id="73" idx="3"/>
            </p:cNvCxnSpPr>
            <p:nvPr/>
          </p:nvCxnSpPr>
          <p:spPr>
            <a:xfrm rot="16200000" flipV="1">
              <a:off x="4318152" y="553894"/>
              <a:ext cx="794334" cy="529982"/>
            </a:xfrm>
            <a:prstGeom prst="bentConnector2">
              <a:avLst/>
            </a:prstGeom>
            <a:ln w="28575">
              <a:solidFill>
                <a:srgbClr val="8264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/>
          <p:cNvGrpSpPr/>
          <p:nvPr/>
        </p:nvGrpSpPr>
        <p:grpSpPr>
          <a:xfrm>
            <a:off x="7052943" y="5744347"/>
            <a:ext cx="1693247" cy="1401564"/>
            <a:chOff x="3382656" y="303101"/>
            <a:chExt cx="1693247" cy="14015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9" name="Rectangle 78"/>
            <p:cNvSpPr/>
            <p:nvPr/>
          </p:nvSpPr>
          <p:spPr>
            <a:xfrm>
              <a:off x="3382656" y="303101"/>
              <a:ext cx="1067672" cy="237234"/>
            </a:xfrm>
            <a:prstGeom prst="rect">
              <a:avLst/>
            </a:prstGeom>
            <a:noFill/>
            <a:ln w="28575">
              <a:solidFill>
                <a:srgbClr val="77933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4354735" y="929610"/>
              <a:ext cx="721168" cy="775055"/>
              <a:chOff x="4189922" y="2541092"/>
              <a:chExt cx="721168" cy="775055"/>
            </a:xfrm>
          </p:grpSpPr>
          <p:sp>
            <p:nvSpPr>
              <p:cNvPr id="82" name="Oval 81"/>
              <p:cNvSpPr/>
              <p:nvPr/>
            </p:nvSpPr>
            <p:spPr>
              <a:xfrm>
                <a:off x="4189922" y="2541092"/>
                <a:ext cx="721168" cy="7211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77933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4351573" y="2546706"/>
                <a:ext cx="39786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400" b="1" dirty="0" smtClean="0">
                    <a:latin typeface="TH Sarabun New" pitchFamily="34" charset="-34"/>
                    <a:cs typeface="TH Sarabun New" pitchFamily="34" charset="-34"/>
                  </a:rPr>
                  <a:t>6</a:t>
                </a:r>
                <a:endParaRPr lang="th-TH" sz="4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cxnSp>
          <p:nvCxnSpPr>
            <p:cNvPr id="81" name="Elbow Connector 80"/>
            <p:cNvCxnSpPr>
              <a:stCxn id="82" idx="0"/>
              <a:endCxn id="79" idx="3"/>
            </p:cNvCxnSpPr>
            <p:nvPr/>
          </p:nvCxnSpPr>
          <p:spPr>
            <a:xfrm rot="16200000" flipV="1">
              <a:off x="4328878" y="543168"/>
              <a:ext cx="507892" cy="264991"/>
            </a:xfrm>
            <a:prstGeom prst="bentConnector2">
              <a:avLst/>
            </a:prstGeom>
            <a:ln w="28575">
              <a:solidFill>
                <a:srgbClr val="77933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9188412" y="2346473"/>
            <a:ext cx="2623901" cy="721168"/>
            <a:chOff x="9078050" y="2236111"/>
            <a:chExt cx="2623901" cy="721168"/>
          </a:xfrm>
        </p:grpSpPr>
        <p:sp>
          <p:nvSpPr>
            <p:cNvPr id="85" name="Oval 84"/>
            <p:cNvSpPr/>
            <p:nvPr/>
          </p:nvSpPr>
          <p:spPr>
            <a:xfrm>
              <a:off x="9078050" y="2236111"/>
              <a:ext cx="721168" cy="72116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9261859" y="2288541"/>
              <a:ext cx="24400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66700" indent="-266700"/>
              <a:r>
                <a:rPr lang="th-TH" b="1" dirty="0" smtClean="0">
                  <a:latin typeface="TH Sarabun New" pitchFamily="34" charset="-34"/>
                  <a:cs typeface="TH Sarabun New" pitchFamily="34" charset="-34"/>
                </a:rPr>
                <a:t>1    คลิกเมนู </a:t>
              </a:r>
              <a:r>
                <a:rPr lang="en-US" b="1" dirty="0" smtClean="0">
                  <a:latin typeface="TH Sarabun New" pitchFamily="34" charset="-34"/>
                  <a:cs typeface="TH Sarabun New" pitchFamily="34" charset="-34"/>
                </a:rPr>
                <a:t>File</a:t>
              </a:r>
            </a:p>
          </p:txBody>
        </p:sp>
      </p:grpSp>
      <p:grpSp>
        <p:nvGrpSpPr>
          <p:cNvPr id="14336" name="Group 14335"/>
          <p:cNvGrpSpPr/>
          <p:nvPr/>
        </p:nvGrpSpPr>
        <p:grpSpPr>
          <a:xfrm>
            <a:off x="9188412" y="3139416"/>
            <a:ext cx="2289674" cy="721168"/>
            <a:chOff x="9230450" y="3109679"/>
            <a:chExt cx="2289674" cy="721168"/>
          </a:xfrm>
        </p:grpSpPr>
        <p:sp>
          <p:nvSpPr>
            <p:cNvPr id="86" name="Oval 85"/>
            <p:cNvSpPr/>
            <p:nvPr/>
          </p:nvSpPr>
          <p:spPr>
            <a:xfrm>
              <a:off x="9230450" y="3109679"/>
              <a:ext cx="721168" cy="72116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33C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" name="Rectangle 2"/>
            <p:cNvSpPr/>
            <p:nvPr/>
          </p:nvSpPr>
          <p:spPr>
            <a:xfrm>
              <a:off x="9403839" y="3165838"/>
              <a:ext cx="2116285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266700" indent="-266700"/>
              <a:r>
                <a:rPr lang="en-US" b="1" dirty="0">
                  <a:latin typeface="TH Sarabun New" pitchFamily="34" charset="-34"/>
                  <a:cs typeface="TH Sarabun New" pitchFamily="34" charset="-34"/>
                </a:rPr>
                <a:t>2   </a:t>
              </a:r>
              <a:r>
                <a:rPr lang="th-TH" b="1" dirty="0">
                  <a:latin typeface="TH Sarabun New" pitchFamily="34" charset="-34"/>
                  <a:cs typeface="TH Sarabun New" pitchFamily="34" charset="-34"/>
                </a:rPr>
                <a:t> คลิก </a:t>
              </a:r>
              <a:r>
                <a:rPr lang="en-US" b="1" dirty="0">
                  <a:latin typeface="TH Sarabun New" pitchFamily="34" charset="-34"/>
                  <a:cs typeface="TH Sarabun New" pitchFamily="34" charset="-34"/>
                </a:rPr>
                <a:t>Save</a:t>
              </a:r>
              <a:endParaRPr lang="th-TH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14337" name="Group 14336"/>
          <p:cNvGrpSpPr/>
          <p:nvPr/>
        </p:nvGrpSpPr>
        <p:grpSpPr>
          <a:xfrm>
            <a:off x="9188412" y="3932359"/>
            <a:ext cx="3552039" cy="721168"/>
            <a:chOff x="9078050" y="3862826"/>
            <a:chExt cx="3552039" cy="721168"/>
          </a:xfrm>
        </p:grpSpPr>
        <p:sp>
          <p:nvSpPr>
            <p:cNvPr id="87" name="Oval 86"/>
            <p:cNvSpPr/>
            <p:nvPr/>
          </p:nvSpPr>
          <p:spPr>
            <a:xfrm>
              <a:off x="9078050" y="3862826"/>
              <a:ext cx="721168" cy="72116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2D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" name="Rectangle 3"/>
            <p:cNvSpPr/>
            <p:nvPr/>
          </p:nvSpPr>
          <p:spPr>
            <a:xfrm>
              <a:off x="9261859" y="3930814"/>
              <a:ext cx="3368230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266700" indent="-266700"/>
              <a:r>
                <a:rPr lang="th-TH" b="1" dirty="0">
                  <a:latin typeface="TH Sarabun New" pitchFamily="34" charset="-34"/>
                  <a:cs typeface="TH Sarabun New" pitchFamily="34" charset="-34"/>
                </a:rPr>
                <a:t>3    เลือกแหล่งเก็บข้อมูล</a:t>
              </a:r>
            </a:p>
          </p:txBody>
        </p:sp>
      </p:grpSp>
      <p:grpSp>
        <p:nvGrpSpPr>
          <p:cNvPr id="14338" name="Group 14337"/>
          <p:cNvGrpSpPr/>
          <p:nvPr/>
        </p:nvGrpSpPr>
        <p:grpSpPr>
          <a:xfrm>
            <a:off x="9188412" y="4725302"/>
            <a:ext cx="2529587" cy="721168"/>
            <a:chOff x="9078050" y="4604506"/>
            <a:chExt cx="2529587" cy="721168"/>
          </a:xfrm>
        </p:grpSpPr>
        <p:sp>
          <p:nvSpPr>
            <p:cNvPr id="88" name="Oval 87"/>
            <p:cNvSpPr/>
            <p:nvPr/>
          </p:nvSpPr>
          <p:spPr>
            <a:xfrm>
              <a:off x="9078050" y="4604506"/>
              <a:ext cx="721168" cy="72116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Rectangle 4"/>
            <p:cNvSpPr/>
            <p:nvPr/>
          </p:nvSpPr>
          <p:spPr>
            <a:xfrm>
              <a:off x="9246093" y="4659821"/>
              <a:ext cx="2361544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266700" indent="-266700"/>
              <a:r>
                <a:rPr lang="th-TH" b="1" dirty="0">
                  <a:latin typeface="TH Sarabun New" pitchFamily="34" charset="-34"/>
                  <a:cs typeface="TH Sarabun New" pitchFamily="34" charset="-34"/>
                </a:rPr>
                <a:t>4    พิมพ์ชื่อภาพ</a:t>
              </a:r>
            </a:p>
          </p:txBody>
        </p:sp>
      </p:grpSp>
      <p:grpSp>
        <p:nvGrpSpPr>
          <p:cNvPr id="14340" name="Group 14339"/>
          <p:cNvGrpSpPr/>
          <p:nvPr/>
        </p:nvGrpSpPr>
        <p:grpSpPr>
          <a:xfrm>
            <a:off x="9188412" y="5518245"/>
            <a:ext cx="3214237" cy="721168"/>
            <a:chOff x="9230450" y="5441458"/>
            <a:chExt cx="3214237" cy="721168"/>
          </a:xfrm>
        </p:grpSpPr>
        <p:sp>
          <p:nvSpPr>
            <p:cNvPr id="89" name="Oval 88"/>
            <p:cNvSpPr/>
            <p:nvPr/>
          </p:nvSpPr>
          <p:spPr>
            <a:xfrm>
              <a:off x="9230450" y="5441458"/>
              <a:ext cx="721168" cy="72116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82644E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" name="Rectangle 5"/>
            <p:cNvSpPr/>
            <p:nvPr/>
          </p:nvSpPr>
          <p:spPr>
            <a:xfrm>
              <a:off x="9400264" y="5507376"/>
              <a:ext cx="3044423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266700" indent="-266700"/>
              <a:r>
                <a:rPr lang="th-TH" b="1" dirty="0">
                  <a:latin typeface="TH Sarabun New" pitchFamily="34" charset="-34"/>
                  <a:cs typeface="TH Sarabun New" pitchFamily="34" charset="-34"/>
                </a:rPr>
                <a:t>5    เลือกชนิดของไฟล์</a:t>
              </a:r>
            </a:p>
          </p:txBody>
        </p:sp>
      </p:grpSp>
      <p:grpSp>
        <p:nvGrpSpPr>
          <p:cNvPr id="14341" name="Group 14340"/>
          <p:cNvGrpSpPr/>
          <p:nvPr/>
        </p:nvGrpSpPr>
        <p:grpSpPr>
          <a:xfrm>
            <a:off x="9188412" y="6311186"/>
            <a:ext cx="2274548" cy="721168"/>
            <a:chOff x="9230450" y="6200824"/>
            <a:chExt cx="2274548" cy="721168"/>
          </a:xfrm>
        </p:grpSpPr>
        <p:sp>
          <p:nvSpPr>
            <p:cNvPr id="90" name="Oval 89"/>
            <p:cNvSpPr/>
            <p:nvPr/>
          </p:nvSpPr>
          <p:spPr>
            <a:xfrm>
              <a:off x="9230450" y="6200824"/>
              <a:ext cx="721168" cy="72116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7933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Rectangle 6"/>
            <p:cNvSpPr/>
            <p:nvPr/>
          </p:nvSpPr>
          <p:spPr>
            <a:xfrm>
              <a:off x="9388713" y="6245798"/>
              <a:ext cx="2116285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266700" indent="-266700"/>
              <a:r>
                <a:rPr lang="th-TH" b="1" dirty="0">
                  <a:latin typeface="TH Sarabun New" pitchFamily="34" charset="-34"/>
                  <a:cs typeface="TH Sarabun New" pitchFamily="34" charset="-34"/>
                </a:rPr>
                <a:t>6    คลิก </a:t>
              </a:r>
              <a:r>
                <a:rPr lang="en-US" b="1" dirty="0">
                  <a:latin typeface="TH Sarabun New" pitchFamily="34" charset="-34"/>
                  <a:cs typeface="TH Sarabun New" pitchFamily="34" charset="-34"/>
                </a:rPr>
                <a:t>Save</a:t>
              </a:r>
              <a:endParaRPr lang="th-TH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84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839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 Same Side Corner Rectangle 28"/>
          <p:cNvSpPr/>
          <p:nvPr/>
        </p:nvSpPr>
        <p:spPr>
          <a:xfrm rot="10800000">
            <a:off x="8812924" y="2507411"/>
            <a:ext cx="4227528" cy="4312108"/>
          </a:xfrm>
          <a:prstGeom prst="round2SameRect">
            <a:avLst>
              <a:gd name="adj1" fmla="val 9774"/>
              <a:gd name="adj2" fmla="val 0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0" name="Round Same Side Corner Rectangle 29"/>
          <p:cNvSpPr/>
          <p:nvPr/>
        </p:nvSpPr>
        <p:spPr>
          <a:xfrm>
            <a:off x="8812925" y="1795999"/>
            <a:ext cx="4227532" cy="711416"/>
          </a:xfrm>
          <a:prstGeom prst="round2Same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1" name="Rectangle 30"/>
          <p:cNvSpPr/>
          <p:nvPr/>
        </p:nvSpPr>
        <p:spPr>
          <a:xfrm>
            <a:off x="9878019" y="1891605"/>
            <a:ext cx="21210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6700" indent="-266700"/>
            <a:r>
              <a:rPr lang="th-TH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การเรียกใช้ไฟล์</a:t>
            </a:r>
            <a:endParaRPr lang="th-TH" b="1" dirty="0">
              <a:solidFill>
                <a:srgbClr val="FED23B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167951" y="9236"/>
            <a:ext cx="1931437" cy="19314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7" name="Rounded Rectangle 26"/>
          <p:cNvSpPr/>
          <p:nvPr/>
        </p:nvSpPr>
        <p:spPr>
          <a:xfrm>
            <a:off x="2315" y="691678"/>
            <a:ext cx="13319986" cy="625064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en-US"/>
          </a:p>
        </p:txBody>
      </p:sp>
      <p:pic>
        <p:nvPicPr>
          <p:cNvPr id="28" name="Picture 2" descr="C:\Users\tongchai.cha\Desktop\1141dffa301a2d198a52390c87028e2d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416" y="128897"/>
            <a:ext cx="1750625" cy="175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980630" y="701895"/>
            <a:ext cx="8614855" cy="673956"/>
          </a:xfrm>
          <a:prstGeom prst="rect">
            <a:avLst/>
          </a:prstGeom>
        </p:spPr>
        <p:txBody>
          <a:bodyPr wrap="square" lIns="118799" tIns="59399" rIns="118799" bIns="59399">
            <a:spAutoFit/>
          </a:bodyPr>
          <a:lstStyle/>
          <a:p>
            <a:r>
              <a:rPr lang="th-TH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การเรียกใช้ไฟล์</a:t>
            </a:r>
            <a:endParaRPr lang="en-US" sz="2400" dirty="0">
              <a:solidFill>
                <a:srgbClr val="00B05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8129" y="2591611"/>
            <a:ext cx="2055968" cy="312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62871" y="2529662"/>
            <a:ext cx="6091707" cy="4042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335227" y="1852153"/>
            <a:ext cx="1689391" cy="988031"/>
            <a:chOff x="3651502" y="1210438"/>
            <a:chExt cx="1689391" cy="98803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3" name="Rectangle 32"/>
            <p:cNvSpPr/>
            <p:nvPr/>
          </p:nvSpPr>
          <p:spPr>
            <a:xfrm>
              <a:off x="3651502" y="1961235"/>
              <a:ext cx="537691" cy="237234"/>
            </a:xfrm>
            <a:prstGeom prst="rect">
              <a:avLst/>
            </a:prstGeom>
            <a:noFill/>
            <a:ln w="28575">
              <a:solidFill>
                <a:srgbClr val="42B8E4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4619725" y="1210438"/>
              <a:ext cx="721168" cy="775055"/>
              <a:chOff x="4454912" y="2821920"/>
              <a:chExt cx="721168" cy="775055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4454912" y="2821920"/>
                <a:ext cx="721168" cy="7211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4616563" y="2827534"/>
                <a:ext cx="39786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400" b="1" dirty="0">
                    <a:latin typeface="TH Sarabun New" pitchFamily="34" charset="-34"/>
                    <a:cs typeface="TH Sarabun New" pitchFamily="34" charset="-34"/>
                  </a:rPr>
                  <a:t>1</a:t>
                </a:r>
              </a:p>
            </p:txBody>
          </p:sp>
        </p:grpSp>
        <p:cxnSp>
          <p:nvCxnSpPr>
            <p:cNvPr id="35" name="Elbow Connector 34"/>
            <p:cNvCxnSpPr>
              <a:stCxn id="36" idx="4"/>
              <a:endCxn id="33" idx="3"/>
            </p:cNvCxnSpPr>
            <p:nvPr/>
          </p:nvCxnSpPr>
          <p:spPr>
            <a:xfrm rot="5400000">
              <a:off x="4510628" y="1610171"/>
              <a:ext cx="148246" cy="791116"/>
            </a:xfrm>
            <a:prstGeom prst="bentConnector2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328129" y="3250960"/>
            <a:ext cx="2342738" cy="4038446"/>
            <a:chOff x="3368477" y="-1527597"/>
            <a:chExt cx="2342738" cy="40384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5" name="Rectangle 44"/>
            <p:cNvSpPr/>
            <p:nvPr/>
          </p:nvSpPr>
          <p:spPr>
            <a:xfrm>
              <a:off x="3368477" y="-1527597"/>
              <a:ext cx="1771259" cy="482840"/>
            </a:xfrm>
            <a:prstGeom prst="rect">
              <a:avLst/>
            </a:prstGeom>
            <a:noFill/>
            <a:ln w="28575">
              <a:solidFill>
                <a:srgbClr val="FF33C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4990047" y="1735794"/>
              <a:ext cx="721168" cy="775055"/>
              <a:chOff x="4825234" y="3347276"/>
              <a:chExt cx="721168" cy="775055"/>
            </a:xfrm>
          </p:grpSpPr>
          <p:sp>
            <p:nvSpPr>
              <p:cNvPr id="48" name="Oval 47"/>
              <p:cNvSpPr/>
              <p:nvPr/>
            </p:nvSpPr>
            <p:spPr>
              <a:xfrm>
                <a:off x="4825234" y="3347276"/>
                <a:ext cx="721168" cy="7211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33C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4977481" y="3352890"/>
                <a:ext cx="39786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400" b="1" dirty="0" smtClean="0">
                    <a:latin typeface="TH Sarabun New" pitchFamily="34" charset="-34"/>
                    <a:cs typeface="TH Sarabun New" pitchFamily="34" charset="-34"/>
                  </a:rPr>
                  <a:t>2</a:t>
                </a:r>
                <a:endParaRPr lang="th-TH" sz="4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cxnSp>
          <p:nvCxnSpPr>
            <p:cNvPr id="47" name="Elbow Connector 46"/>
            <p:cNvCxnSpPr>
              <a:stCxn id="48" idx="0"/>
              <a:endCxn id="45" idx="3"/>
            </p:cNvCxnSpPr>
            <p:nvPr/>
          </p:nvCxnSpPr>
          <p:spPr>
            <a:xfrm rot="16200000" flipV="1">
              <a:off x="3734199" y="119361"/>
              <a:ext cx="3021971" cy="210895"/>
            </a:xfrm>
            <a:prstGeom prst="bentConnector2">
              <a:avLst/>
            </a:prstGeom>
            <a:ln w="28575">
              <a:solidFill>
                <a:srgbClr val="FF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2670867" y="1581598"/>
            <a:ext cx="2145799" cy="3445788"/>
            <a:chOff x="3195094" y="1210438"/>
            <a:chExt cx="2145799" cy="34457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6" name="Rectangle 55"/>
            <p:cNvSpPr/>
            <p:nvPr/>
          </p:nvSpPr>
          <p:spPr>
            <a:xfrm>
              <a:off x="3195094" y="4418992"/>
              <a:ext cx="1301104" cy="237234"/>
            </a:xfrm>
            <a:prstGeom prst="rect">
              <a:avLst/>
            </a:prstGeom>
            <a:noFill/>
            <a:ln w="28575">
              <a:solidFill>
                <a:srgbClr val="92D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4619725" y="1210438"/>
              <a:ext cx="721168" cy="775055"/>
              <a:chOff x="4454912" y="2821920"/>
              <a:chExt cx="721168" cy="775055"/>
            </a:xfrm>
          </p:grpSpPr>
          <p:sp>
            <p:nvSpPr>
              <p:cNvPr id="59" name="Oval 58"/>
              <p:cNvSpPr/>
              <p:nvPr/>
            </p:nvSpPr>
            <p:spPr>
              <a:xfrm>
                <a:off x="4454912" y="2821920"/>
                <a:ext cx="721168" cy="7211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92D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4616563" y="2827534"/>
                <a:ext cx="39786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400" b="1" dirty="0" smtClean="0">
                    <a:latin typeface="TH Sarabun New" pitchFamily="34" charset="-34"/>
                    <a:cs typeface="TH Sarabun New" pitchFamily="34" charset="-34"/>
                  </a:rPr>
                  <a:t>3</a:t>
                </a:r>
                <a:endParaRPr lang="th-TH" sz="4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cxnSp>
          <p:nvCxnSpPr>
            <p:cNvPr id="58" name="Elbow Connector 57"/>
            <p:cNvCxnSpPr>
              <a:stCxn id="59" idx="2"/>
            </p:cNvCxnSpPr>
            <p:nvPr/>
          </p:nvCxnSpPr>
          <p:spPr>
            <a:xfrm rot="10800000" flipV="1">
              <a:off x="3845647" y="1571021"/>
              <a:ext cx="774078" cy="2847971"/>
            </a:xfrm>
            <a:prstGeom prst="bentConnector2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/>
          <p:cNvGrpSpPr/>
          <p:nvPr/>
        </p:nvGrpSpPr>
        <p:grpSpPr>
          <a:xfrm>
            <a:off x="4257149" y="5919914"/>
            <a:ext cx="1361886" cy="1352064"/>
            <a:chOff x="3907544" y="-397835"/>
            <a:chExt cx="1361886" cy="13520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2" name="Rectangle 71"/>
            <p:cNvSpPr/>
            <p:nvPr/>
          </p:nvSpPr>
          <p:spPr>
            <a:xfrm>
              <a:off x="3907544" y="-397835"/>
              <a:ext cx="559517" cy="277884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73" name="Group 72"/>
            <p:cNvGrpSpPr/>
            <p:nvPr/>
          </p:nvGrpSpPr>
          <p:grpSpPr>
            <a:xfrm>
              <a:off x="4548262" y="179174"/>
              <a:ext cx="721168" cy="775055"/>
              <a:chOff x="4383449" y="1790656"/>
              <a:chExt cx="721168" cy="775055"/>
            </a:xfrm>
          </p:grpSpPr>
          <p:sp>
            <p:nvSpPr>
              <p:cNvPr id="75" name="Oval 74"/>
              <p:cNvSpPr/>
              <p:nvPr/>
            </p:nvSpPr>
            <p:spPr>
              <a:xfrm>
                <a:off x="4383449" y="1790656"/>
                <a:ext cx="721168" cy="7211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4535696" y="1796270"/>
                <a:ext cx="39786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400" b="1" dirty="0" smtClean="0">
                    <a:latin typeface="TH Sarabun New" pitchFamily="34" charset="-34"/>
                    <a:cs typeface="TH Sarabun New" pitchFamily="34" charset="-34"/>
                  </a:rPr>
                  <a:t>4</a:t>
                </a:r>
                <a:endParaRPr lang="th-TH" sz="4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cxnSp>
          <p:nvCxnSpPr>
            <p:cNvPr id="74" name="Elbow Connector 73"/>
            <p:cNvCxnSpPr>
              <a:stCxn id="75" idx="0"/>
              <a:endCxn id="72" idx="3"/>
            </p:cNvCxnSpPr>
            <p:nvPr/>
          </p:nvCxnSpPr>
          <p:spPr>
            <a:xfrm rot="16200000" flipV="1">
              <a:off x="4468921" y="-260752"/>
              <a:ext cx="438067" cy="441785"/>
            </a:xfrm>
            <a:prstGeom prst="bentConnector2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/>
          <p:cNvGrpSpPr/>
          <p:nvPr/>
        </p:nvGrpSpPr>
        <p:grpSpPr>
          <a:xfrm>
            <a:off x="6194049" y="6166265"/>
            <a:ext cx="1533984" cy="1177028"/>
            <a:chOff x="2964610" y="-397836"/>
            <a:chExt cx="1533984" cy="117702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5" name="Rectangle 84"/>
            <p:cNvSpPr/>
            <p:nvPr/>
          </p:nvSpPr>
          <p:spPr>
            <a:xfrm>
              <a:off x="3577788" y="-397836"/>
              <a:ext cx="920806" cy="279541"/>
            </a:xfrm>
            <a:prstGeom prst="rect">
              <a:avLst/>
            </a:prstGeom>
            <a:noFill/>
            <a:ln w="28575">
              <a:solidFill>
                <a:srgbClr val="82644E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86" name="Group 85"/>
            <p:cNvGrpSpPr/>
            <p:nvPr/>
          </p:nvGrpSpPr>
          <p:grpSpPr>
            <a:xfrm>
              <a:off x="2964610" y="4137"/>
              <a:ext cx="721168" cy="775055"/>
              <a:chOff x="2799797" y="1615619"/>
              <a:chExt cx="721168" cy="775055"/>
            </a:xfrm>
          </p:grpSpPr>
          <p:sp>
            <p:nvSpPr>
              <p:cNvPr id="88" name="Oval 87"/>
              <p:cNvSpPr/>
              <p:nvPr/>
            </p:nvSpPr>
            <p:spPr>
              <a:xfrm>
                <a:off x="2799797" y="1615619"/>
                <a:ext cx="721168" cy="7211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82644E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2967810" y="1621233"/>
                <a:ext cx="39786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400" b="1" dirty="0" smtClean="0">
                    <a:latin typeface="TH Sarabun New" pitchFamily="34" charset="-34"/>
                    <a:cs typeface="TH Sarabun New" pitchFamily="34" charset="-34"/>
                  </a:rPr>
                  <a:t>5</a:t>
                </a:r>
                <a:endParaRPr lang="th-TH" sz="4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cxnSp>
          <p:nvCxnSpPr>
            <p:cNvPr id="87" name="Elbow Connector 86"/>
            <p:cNvCxnSpPr>
              <a:stCxn id="88" idx="0"/>
              <a:endCxn id="85" idx="1"/>
            </p:cNvCxnSpPr>
            <p:nvPr/>
          </p:nvCxnSpPr>
          <p:spPr>
            <a:xfrm rot="5400000" flipH="1" flipV="1">
              <a:off x="3320390" y="-253261"/>
              <a:ext cx="262202" cy="252594"/>
            </a:xfrm>
            <a:prstGeom prst="bentConnector2">
              <a:avLst/>
            </a:prstGeom>
            <a:ln w="28575">
              <a:solidFill>
                <a:srgbClr val="8264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 97"/>
          <p:cNvGrpSpPr/>
          <p:nvPr/>
        </p:nvGrpSpPr>
        <p:grpSpPr>
          <a:xfrm>
            <a:off x="8942451" y="2571479"/>
            <a:ext cx="2614091" cy="721168"/>
            <a:chOff x="8953949" y="2208861"/>
            <a:chExt cx="2614091" cy="721168"/>
          </a:xfrm>
        </p:grpSpPr>
        <p:sp>
          <p:nvSpPr>
            <p:cNvPr id="93" name="Oval 92"/>
            <p:cNvSpPr/>
            <p:nvPr/>
          </p:nvSpPr>
          <p:spPr>
            <a:xfrm>
              <a:off x="8953949" y="2208861"/>
              <a:ext cx="721168" cy="72116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127948" y="2268445"/>
              <a:ext cx="24400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66700" indent="-266700"/>
              <a:r>
                <a:rPr lang="th-TH" b="1" dirty="0" smtClean="0">
                  <a:latin typeface="TH Sarabun New" pitchFamily="34" charset="-34"/>
                  <a:cs typeface="TH Sarabun New" pitchFamily="34" charset="-34"/>
                </a:rPr>
                <a:t>1    คลิกเมนู </a:t>
              </a:r>
              <a:r>
                <a:rPr lang="en-US" b="1" dirty="0" smtClean="0">
                  <a:latin typeface="TH Sarabun New" pitchFamily="34" charset="-34"/>
                  <a:cs typeface="TH Sarabun New" pitchFamily="34" charset="-34"/>
                </a:rPr>
                <a:t>File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8942451" y="3392850"/>
            <a:ext cx="2415859" cy="721168"/>
            <a:chOff x="8863621" y="2971575"/>
            <a:chExt cx="2415859" cy="721168"/>
          </a:xfrm>
        </p:grpSpPr>
        <p:sp>
          <p:nvSpPr>
            <p:cNvPr id="94" name="Oval 93"/>
            <p:cNvSpPr/>
            <p:nvPr/>
          </p:nvSpPr>
          <p:spPr>
            <a:xfrm>
              <a:off x="8863621" y="2971575"/>
              <a:ext cx="721168" cy="72116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33C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" name="Rectangle 1"/>
            <p:cNvSpPr/>
            <p:nvPr/>
          </p:nvSpPr>
          <p:spPr>
            <a:xfrm>
              <a:off x="9033352" y="3014880"/>
              <a:ext cx="224612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66700" indent="-266700"/>
              <a:r>
                <a:rPr lang="en-US" b="1" dirty="0">
                  <a:latin typeface="TH Sarabun New" pitchFamily="34" charset="-34"/>
                  <a:cs typeface="TH Sarabun New" pitchFamily="34" charset="-34"/>
                </a:rPr>
                <a:t>2    </a:t>
              </a:r>
              <a:r>
                <a:rPr lang="th-TH" b="1" dirty="0">
                  <a:latin typeface="TH Sarabun New" pitchFamily="34" charset="-34"/>
                  <a:cs typeface="TH Sarabun New" pitchFamily="34" charset="-34"/>
                </a:rPr>
                <a:t>คลิก </a:t>
              </a:r>
              <a:r>
                <a:rPr lang="en-US" b="1" dirty="0">
                  <a:latin typeface="TH Sarabun New" pitchFamily="34" charset="-34"/>
                  <a:cs typeface="TH Sarabun New" pitchFamily="34" charset="-34"/>
                </a:rPr>
                <a:t>Open</a:t>
              </a:r>
              <a:endParaRPr lang="th-TH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8942451" y="4214221"/>
            <a:ext cx="3538829" cy="721168"/>
            <a:chOff x="8941583" y="5118293"/>
            <a:chExt cx="3538829" cy="721168"/>
          </a:xfrm>
        </p:grpSpPr>
        <p:sp>
          <p:nvSpPr>
            <p:cNvPr id="95" name="Oval 94"/>
            <p:cNvSpPr/>
            <p:nvPr/>
          </p:nvSpPr>
          <p:spPr>
            <a:xfrm>
              <a:off x="8941583" y="5118293"/>
              <a:ext cx="721168" cy="72116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2D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" name="Rectangle 2"/>
            <p:cNvSpPr/>
            <p:nvPr/>
          </p:nvSpPr>
          <p:spPr>
            <a:xfrm>
              <a:off x="9112182" y="5171478"/>
              <a:ext cx="336823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66700" indent="-266700"/>
              <a:r>
                <a:rPr lang="th-TH" b="1" dirty="0">
                  <a:latin typeface="TH Sarabun New" pitchFamily="34" charset="-34"/>
                  <a:cs typeface="TH Sarabun New" pitchFamily="34" charset="-34"/>
                </a:rPr>
                <a:t>3    เลือกแหล่งเก็บข้อมูล</a:t>
              </a: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8942451" y="5035592"/>
            <a:ext cx="4059618" cy="721168"/>
            <a:chOff x="8874161" y="4642781"/>
            <a:chExt cx="4059618" cy="721168"/>
          </a:xfrm>
        </p:grpSpPr>
        <p:sp>
          <p:nvSpPr>
            <p:cNvPr id="96" name="Oval 95"/>
            <p:cNvSpPr/>
            <p:nvPr/>
          </p:nvSpPr>
          <p:spPr>
            <a:xfrm>
              <a:off x="8874161" y="4642781"/>
              <a:ext cx="721168" cy="72116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" name="Rectangle 3"/>
            <p:cNvSpPr/>
            <p:nvPr/>
          </p:nvSpPr>
          <p:spPr>
            <a:xfrm>
              <a:off x="9033352" y="4682268"/>
              <a:ext cx="390042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b="1" dirty="0">
                  <a:latin typeface="TH Sarabun New" pitchFamily="34" charset="-34"/>
                  <a:cs typeface="TH Sarabun New" pitchFamily="34" charset="-34"/>
                </a:rPr>
                <a:t>4    เลือกไฟล์ข้อมูลที่ต้องการ</a:t>
              </a:r>
              <a:endParaRPr lang="th-TH" b="1" dirty="0"/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8942451" y="5856961"/>
            <a:ext cx="2416727" cy="721168"/>
            <a:chOff x="8941583" y="6319961"/>
            <a:chExt cx="2416727" cy="721168"/>
          </a:xfrm>
        </p:grpSpPr>
        <p:sp>
          <p:nvSpPr>
            <p:cNvPr id="97" name="Oval 96"/>
            <p:cNvSpPr/>
            <p:nvPr/>
          </p:nvSpPr>
          <p:spPr>
            <a:xfrm>
              <a:off x="8941583" y="6319961"/>
              <a:ext cx="721168" cy="72116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82644E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Rectangle 4"/>
            <p:cNvSpPr/>
            <p:nvPr/>
          </p:nvSpPr>
          <p:spPr>
            <a:xfrm>
              <a:off x="9112182" y="6363266"/>
              <a:ext cx="224612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66700" indent="-266700"/>
              <a:r>
                <a:rPr lang="th-TH" b="1" dirty="0">
                  <a:latin typeface="TH Sarabun New" pitchFamily="34" charset="-34"/>
                  <a:cs typeface="TH Sarabun New" pitchFamily="34" charset="-34"/>
                </a:rPr>
                <a:t>5    คลิก </a:t>
              </a:r>
              <a:r>
                <a:rPr lang="en-US" b="1" dirty="0">
                  <a:latin typeface="TH Sarabun New" pitchFamily="34" charset="-34"/>
                  <a:cs typeface="TH Sarabun New" pitchFamily="34" charset="-34"/>
                </a:rPr>
                <a:t>Open</a:t>
              </a:r>
              <a:endParaRPr lang="th-TH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61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36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/>
          <p:cNvSpPr/>
          <p:nvPr/>
        </p:nvSpPr>
        <p:spPr>
          <a:xfrm>
            <a:off x="167951" y="9236"/>
            <a:ext cx="1931437" cy="19314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7" name="Rounded Rectangle 26"/>
          <p:cNvSpPr/>
          <p:nvPr/>
        </p:nvSpPr>
        <p:spPr>
          <a:xfrm>
            <a:off x="2315" y="691678"/>
            <a:ext cx="13319986" cy="625064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en-US"/>
          </a:p>
        </p:txBody>
      </p:sp>
      <p:sp>
        <p:nvSpPr>
          <p:cNvPr id="79" name="Rounded Rectangle 78"/>
          <p:cNvSpPr/>
          <p:nvPr/>
        </p:nvSpPr>
        <p:spPr>
          <a:xfrm>
            <a:off x="6301110" y="4534297"/>
            <a:ext cx="6588244" cy="196296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6288056" y="1900296"/>
            <a:ext cx="6601297" cy="196296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5445398" y="6557184"/>
            <a:ext cx="7876903" cy="432048"/>
          </a:xfrm>
          <a:prstGeom prst="rect">
            <a:avLst/>
          </a:pr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 Single Corner Rectangle 13"/>
          <p:cNvSpPr/>
          <p:nvPr/>
        </p:nvSpPr>
        <p:spPr>
          <a:xfrm>
            <a:off x="0" y="3077075"/>
            <a:ext cx="5509022" cy="4128181"/>
          </a:xfrm>
          <a:prstGeom prst="round1Rect">
            <a:avLst>
              <a:gd name="adj" fmla="val 6192"/>
            </a:avLst>
          </a:prstGeom>
          <a:solidFill>
            <a:srgbClr val="843F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904225" y="2363096"/>
            <a:ext cx="24449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ค้นหาสัญลักษณ์</a:t>
            </a:r>
            <a:endParaRPr lang="en-US" sz="4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930330" y="3155370"/>
            <a:ext cx="45986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หรือข้อความ </a:t>
            </a:r>
            <a:r>
              <a:rPr lang="en-US" sz="40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Microsoft Word</a:t>
            </a:r>
            <a:endParaRPr lang="en-US" sz="4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904225" y="5161834"/>
            <a:ext cx="51219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ดับเบิลคลิกเพื่อทำการเปิดโปรแกรม</a:t>
            </a:r>
            <a:endParaRPr lang="en-US" sz="4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030" name="Picture 6" descr="C:\Users\tongchai.cha\Desktop\Tom\infor\infographic125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81520" y="1804656"/>
            <a:ext cx="6390552" cy="531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292998" y="6629192"/>
            <a:ext cx="8029303" cy="576064"/>
          </a:xfrm>
          <a:prstGeom prst="rect">
            <a:avLst/>
          </a:prstGeom>
          <a:solidFill>
            <a:srgbClr val="843F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rapezoid 16"/>
          <p:cNvSpPr/>
          <p:nvPr/>
        </p:nvSpPr>
        <p:spPr>
          <a:xfrm>
            <a:off x="538560" y="2207977"/>
            <a:ext cx="4695130" cy="1738197"/>
          </a:xfrm>
          <a:custGeom>
            <a:avLst/>
            <a:gdLst>
              <a:gd name="connsiteX0" fmla="*/ 0 w 4320480"/>
              <a:gd name="connsiteY0" fmla="*/ 1741372 h 1741372"/>
              <a:gd name="connsiteX1" fmla="*/ 0 w 4320480"/>
              <a:gd name="connsiteY1" fmla="*/ 0 h 1741372"/>
              <a:gd name="connsiteX2" fmla="*/ 4320480 w 4320480"/>
              <a:gd name="connsiteY2" fmla="*/ 0 h 1741372"/>
              <a:gd name="connsiteX3" fmla="*/ 4320480 w 4320480"/>
              <a:gd name="connsiteY3" fmla="*/ 1741372 h 1741372"/>
              <a:gd name="connsiteX4" fmla="*/ 0 w 4320480"/>
              <a:gd name="connsiteY4" fmla="*/ 1741372 h 1741372"/>
              <a:gd name="connsiteX0" fmla="*/ 327025 w 4647505"/>
              <a:gd name="connsiteY0" fmla="*/ 1741372 h 1741372"/>
              <a:gd name="connsiteX1" fmla="*/ 0 w 4647505"/>
              <a:gd name="connsiteY1" fmla="*/ 3175 h 1741372"/>
              <a:gd name="connsiteX2" fmla="*/ 4647505 w 4647505"/>
              <a:gd name="connsiteY2" fmla="*/ 0 h 1741372"/>
              <a:gd name="connsiteX3" fmla="*/ 4647505 w 4647505"/>
              <a:gd name="connsiteY3" fmla="*/ 1741372 h 1741372"/>
              <a:gd name="connsiteX4" fmla="*/ 327025 w 4647505"/>
              <a:gd name="connsiteY4" fmla="*/ 1741372 h 1741372"/>
              <a:gd name="connsiteX0" fmla="*/ 327025 w 4695130"/>
              <a:gd name="connsiteY0" fmla="*/ 1738197 h 1738197"/>
              <a:gd name="connsiteX1" fmla="*/ 0 w 4695130"/>
              <a:gd name="connsiteY1" fmla="*/ 0 h 1738197"/>
              <a:gd name="connsiteX2" fmla="*/ 4695130 w 4695130"/>
              <a:gd name="connsiteY2" fmla="*/ 0 h 1738197"/>
              <a:gd name="connsiteX3" fmla="*/ 4647505 w 4695130"/>
              <a:gd name="connsiteY3" fmla="*/ 1738197 h 1738197"/>
              <a:gd name="connsiteX4" fmla="*/ 327025 w 4695130"/>
              <a:gd name="connsiteY4" fmla="*/ 1738197 h 1738197"/>
              <a:gd name="connsiteX0" fmla="*/ 327025 w 4695130"/>
              <a:gd name="connsiteY0" fmla="*/ 1738197 h 1738197"/>
              <a:gd name="connsiteX1" fmla="*/ 0 w 4695130"/>
              <a:gd name="connsiteY1" fmla="*/ 0 h 1738197"/>
              <a:gd name="connsiteX2" fmla="*/ 4695130 w 4695130"/>
              <a:gd name="connsiteY2" fmla="*/ 0 h 1738197"/>
              <a:gd name="connsiteX3" fmla="*/ 4361755 w 4695130"/>
              <a:gd name="connsiteY3" fmla="*/ 1738197 h 1738197"/>
              <a:gd name="connsiteX4" fmla="*/ 327025 w 4695130"/>
              <a:gd name="connsiteY4" fmla="*/ 1738197 h 1738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5130" h="1738197">
                <a:moveTo>
                  <a:pt x="327025" y="1738197"/>
                </a:moveTo>
                <a:lnTo>
                  <a:pt x="0" y="0"/>
                </a:lnTo>
                <a:lnTo>
                  <a:pt x="4695130" y="0"/>
                </a:lnTo>
                <a:lnTo>
                  <a:pt x="4361755" y="1738197"/>
                </a:lnTo>
                <a:lnTo>
                  <a:pt x="327025" y="1738197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" descr="C:\Users\tongchai.cha\Desktop\Tom\infor\infographic13016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6034" y="2433146"/>
            <a:ext cx="323657" cy="3150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Up Arrow 22"/>
          <p:cNvSpPr/>
          <p:nvPr/>
        </p:nvSpPr>
        <p:spPr>
          <a:xfrm rot="18564164">
            <a:off x="3251044" y="2648529"/>
            <a:ext cx="142032" cy="186915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62825" y="2714569"/>
            <a:ext cx="5100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Microsoft </a:t>
            </a:r>
            <a:endParaRPr lang="th-TH" sz="800" b="1" dirty="0" smtClean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/>
            <a:r>
              <a:rPr lang="en-US" sz="8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Word</a:t>
            </a:r>
            <a:endParaRPr lang="en-US" sz="8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8" name="Picture 2" descr="C:\Users\tongchai.cha\Desktop\Tom\infor\infographic130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44636" y="1900296"/>
            <a:ext cx="1487200" cy="144771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rapezoid 16"/>
          <p:cNvSpPr/>
          <p:nvPr/>
        </p:nvSpPr>
        <p:spPr>
          <a:xfrm>
            <a:off x="527271" y="2195313"/>
            <a:ext cx="4695130" cy="1738197"/>
          </a:xfrm>
          <a:custGeom>
            <a:avLst/>
            <a:gdLst>
              <a:gd name="connsiteX0" fmla="*/ 0 w 4320480"/>
              <a:gd name="connsiteY0" fmla="*/ 1741372 h 1741372"/>
              <a:gd name="connsiteX1" fmla="*/ 0 w 4320480"/>
              <a:gd name="connsiteY1" fmla="*/ 0 h 1741372"/>
              <a:gd name="connsiteX2" fmla="*/ 4320480 w 4320480"/>
              <a:gd name="connsiteY2" fmla="*/ 0 h 1741372"/>
              <a:gd name="connsiteX3" fmla="*/ 4320480 w 4320480"/>
              <a:gd name="connsiteY3" fmla="*/ 1741372 h 1741372"/>
              <a:gd name="connsiteX4" fmla="*/ 0 w 4320480"/>
              <a:gd name="connsiteY4" fmla="*/ 1741372 h 1741372"/>
              <a:gd name="connsiteX0" fmla="*/ 327025 w 4647505"/>
              <a:gd name="connsiteY0" fmla="*/ 1741372 h 1741372"/>
              <a:gd name="connsiteX1" fmla="*/ 0 w 4647505"/>
              <a:gd name="connsiteY1" fmla="*/ 3175 h 1741372"/>
              <a:gd name="connsiteX2" fmla="*/ 4647505 w 4647505"/>
              <a:gd name="connsiteY2" fmla="*/ 0 h 1741372"/>
              <a:gd name="connsiteX3" fmla="*/ 4647505 w 4647505"/>
              <a:gd name="connsiteY3" fmla="*/ 1741372 h 1741372"/>
              <a:gd name="connsiteX4" fmla="*/ 327025 w 4647505"/>
              <a:gd name="connsiteY4" fmla="*/ 1741372 h 1741372"/>
              <a:gd name="connsiteX0" fmla="*/ 327025 w 4695130"/>
              <a:gd name="connsiteY0" fmla="*/ 1738197 h 1738197"/>
              <a:gd name="connsiteX1" fmla="*/ 0 w 4695130"/>
              <a:gd name="connsiteY1" fmla="*/ 0 h 1738197"/>
              <a:gd name="connsiteX2" fmla="*/ 4695130 w 4695130"/>
              <a:gd name="connsiteY2" fmla="*/ 0 h 1738197"/>
              <a:gd name="connsiteX3" fmla="*/ 4647505 w 4695130"/>
              <a:gd name="connsiteY3" fmla="*/ 1738197 h 1738197"/>
              <a:gd name="connsiteX4" fmla="*/ 327025 w 4695130"/>
              <a:gd name="connsiteY4" fmla="*/ 1738197 h 1738197"/>
              <a:gd name="connsiteX0" fmla="*/ 327025 w 4695130"/>
              <a:gd name="connsiteY0" fmla="*/ 1738197 h 1738197"/>
              <a:gd name="connsiteX1" fmla="*/ 0 w 4695130"/>
              <a:gd name="connsiteY1" fmla="*/ 0 h 1738197"/>
              <a:gd name="connsiteX2" fmla="*/ 4695130 w 4695130"/>
              <a:gd name="connsiteY2" fmla="*/ 0 h 1738197"/>
              <a:gd name="connsiteX3" fmla="*/ 4361755 w 4695130"/>
              <a:gd name="connsiteY3" fmla="*/ 1738197 h 1738197"/>
              <a:gd name="connsiteX4" fmla="*/ 327025 w 4695130"/>
              <a:gd name="connsiteY4" fmla="*/ 1738197 h 1738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5130" h="1738197">
                <a:moveTo>
                  <a:pt x="327025" y="1738197"/>
                </a:moveTo>
                <a:lnTo>
                  <a:pt x="0" y="0"/>
                </a:lnTo>
                <a:lnTo>
                  <a:pt x="4695130" y="0"/>
                </a:lnTo>
                <a:lnTo>
                  <a:pt x="4361755" y="1738197"/>
                </a:lnTo>
                <a:lnTo>
                  <a:pt x="327025" y="1738197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2" descr="C:\Users\tongchai.cha\Desktop\Tom\infor\infographic130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305" y="212173"/>
            <a:ext cx="1487200" cy="144771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1978315" y="658161"/>
            <a:ext cx="8614855" cy="735511"/>
          </a:xfrm>
          <a:prstGeom prst="rect">
            <a:avLst/>
          </a:prstGeom>
        </p:spPr>
        <p:txBody>
          <a:bodyPr wrap="square" lIns="118799" tIns="59399" rIns="118799" bIns="59399">
            <a:spAutoFit/>
          </a:bodyPr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วิธีการเข้าโปรแกรม </a:t>
            </a:r>
            <a:r>
              <a:rPr lang="en-US" sz="40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Microsoft Word</a:t>
            </a:r>
            <a:endParaRPr lang="en-US" sz="2400" dirty="0">
              <a:solidFill>
                <a:srgbClr val="0070C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sp>
        <p:nvSpPr>
          <p:cNvPr id="40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5855329" y="1574628"/>
            <a:ext cx="914400" cy="9144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" name="TextBox 33"/>
          <p:cNvSpPr txBox="1"/>
          <p:nvPr/>
        </p:nvSpPr>
        <p:spPr>
          <a:xfrm>
            <a:off x="6082184" y="1568581"/>
            <a:ext cx="4748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60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1</a:t>
            </a:r>
            <a:endParaRPr lang="th-TH" sz="6000" b="1" dirty="0">
              <a:solidFill>
                <a:schemeClr val="bg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5872476" y="4153732"/>
            <a:ext cx="914400" cy="9144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1" name="TextBox 40"/>
          <p:cNvSpPr txBox="1"/>
          <p:nvPr/>
        </p:nvSpPr>
        <p:spPr>
          <a:xfrm>
            <a:off x="6052033" y="4116153"/>
            <a:ext cx="4748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60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2</a:t>
            </a:r>
            <a:endParaRPr lang="th-TH" sz="6000" b="1" dirty="0">
              <a:solidFill>
                <a:schemeClr val="bg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87560" y="4782118"/>
            <a:ext cx="631384" cy="126787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87560" y="4782117"/>
            <a:ext cx="631384" cy="1267877"/>
          </a:xfrm>
          <a:prstGeom prst="rect">
            <a:avLst/>
          </a:prstGeom>
        </p:spPr>
      </p:pic>
      <p:pic>
        <p:nvPicPr>
          <p:cNvPr id="30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287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37" presetClass="path" presetSubtype="0" accel="50000" decel="5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7.72164E-7 2.37771E-6 L -0.04337 0.0219 C -0.05255 0.02658 -0.06613 0.02977 -0.08043 0.02977 C -0.09664 0.02977 -0.10963 0.02658 -0.11868 0.0219 L -0.16218 2.37771E-6 " pathEditMode="relative" rAng="0" ptsTypes="FffFF">
                                      <p:cBhvr>
                                        <p:cTn id="1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15" y="14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5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6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3" grpId="0"/>
      <p:bldP spid="54" grpId="0"/>
      <p:bldP spid="23" grpId="0" animBg="1"/>
      <p:bldP spid="23" grpId="1" animBg="1"/>
      <p:bldP spid="23" grpId="2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89206" y="1854835"/>
            <a:ext cx="9609842" cy="5209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6" name="Group 125"/>
          <p:cNvGrpSpPr/>
          <p:nvPr/>
        </p:nvGrpSpPr>
        <p:grpSpPr>
          <a:xfrm>
            <a:off x="137800" y="2742465"/>
            <a:ext cx="10291538" cy="4104805"/>
            <a:chOff x="-4648952" y="-506617"/>
            <a:chExt cx="10291538" cy="410480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7" name="Rectangle 126"/>
            <p:cNvSpPr/>
            <p:nvPr/>
          </p:nvSpPr>
          <p:spPr>
            <a:xfrm>
              <a:off x="-1527458" y="-506617"/>
              <a:ext cx="7170044" cy="4104805"/>
            </a:xfrm>
            <a:prstGeom prst="rect">
              <a:avLst/>
            </a:prstGeom>
            <a:noFill/>
            <a:ln w="28575">
              <a:solidFill>
                <a:srgbClr val="77933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128" name="Group 127"/>
            <p:cNvGrpSpPr/>
            <p:nvPr/>
          </p:nvGrpSpPr>
          <p:grpSpPr>
            <a:xfrm>
              <a:off x="-4648952" y="1991419"/>
              <a:ext cx="3303294" cy="775055"/>
              <a:chOff x="-4813765" y="3602901"/>
              <a:chExt cx="3303294" cy="775055"/>
            </a:xfrm>
          </p:grpSpPr>
          <p:sp>
            <p:nvSpPr>
              <p:cNvPr id="130" name="Round Same Side Corner Rectangle 129"/>
              <p:cNvSpPr/>
              <p:nvPr/>
            </p:nvSpPr>
            <p:spPr>
              <a:xfrm rot="5400000">
                <a:off x="-3342412" y="2492131"/>
                <a:ext cx="721169" cy="2942711"/>
              </a:xfrm>
              <a:prstGeom prst="round2SameRect">
                <a:avLst/>
              </a:prstGeom>
              <a:solidFill>
                <a:srgbClr val="E4EDD3"/>
              </a:solidFill>
              <a:ln>
                <a:solidFill>
                  <a:srgbClr val="7793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-4813765" y="3602901"/>
                <a:ext cx="721168" cy="7211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77933C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-4650038" y="3608515"/>
                <a:ext cx="39786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400" b="1" dirty="0" smtClean="0">
                    <a:latin typeface="TH Sarabun New" pitchFamily="34" charset="-34"/>
                    <a:cs typeface="TH Sarabun New" pitchFamily="34" charset="-34"/>
                  </a:rPr>
                  <a:t>6</a:t>
                </a:r>
                <a:endParaRPr lang="th-TH" sz="4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33" name="TextBox 132"/>
              <p:cNvSpPr txBox="1"/>
              <p:nvPr/>
            </p:nvSpPr>
            <p:spPr>
              <a:xfrm>
                <a:off x="-4085333" y="3731625"/>
                <a:ext cx="25748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800" b="1" dirty="0">
                    <a:latin typeface="TH Sarabun New" pitchFamily="34" charset="-34"/>
                    <a:cs typeface="TH Sarabun New" pitchFamily="34" charset="-34"/>
                  </a:rPr>
                  <a:t>พื้นที่สำหรับงานเอกสาร</a:t>
                </a:r>
              </a:p>
            </p:txBody>
          </p:sp>
        </p:grpSp>
        <p:cxnSp>
          <p:nvCxnSpPr>
            <p:cNvPr id="129" name="Elbow Connector 128"/>
            <p:cNvCxnSpPr>
              <a:stCxn id="131" idx="0"/>
              <a:endCxn id="127" idx="1"/>
            </p:cNvCxnSpPr>
            <p:nvPr/>
          </p:nvCxnSpPr>
          <p:spPr>
            <a:xfrm rot="5400000" flipH="1" flipV="1">
              <a:off x="-3130729" y="388148"/>
              <a:ext cx="445633" cy="2760910"/>
            </a:xfrm>
            <a:prstGeom prst="bentConnector2">
              <a:avLst/>
            </a:prstGeom>
            <a:ln w="28575">
              <a:solidFill>
                <a:srgbClr val="77933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Oval 38"/>
          <p:cNvSpPr/>
          <p:nvPr/>
        </p:nvSpPr>
        <p:spPr>
          <a:xfrm>
            <a:off x="167951" y="9236"/>
            <a:ext cx="1931437" cy="19314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3" name="Rounded Rectangle 42"/>
          <p:cNvSpPr/>
          <p:nvPr/>
        </p:nvSpPr>
        <p:spPr>
          <a:xfrm>
            <a:off x="2315" y="691678"/>
            <a:ext cx="13319986" cy="625064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en-US"/>
          </a:p>
        </p:txBody>
      </p:sp>
      <p:pic>
        <p:nvPicPr>
          <p:cNvPr id="44" name="Picture 2" descr="C:\Users\tongchai.cha\Desktop\Tom\infor\infographic130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305" y="212173"/>
            <a:ext cx="1487200" cy="144771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sp>
        <p:nvSpPr>
          <p:cNvPr id="42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1978315" y="658161"/>
            <a:ext cx="8614855" cy="735511"/>
          </a:xfrm>
          <a:prstGeom prst="rect">
            <a:avLst/>
          </a:prstGeom>
        </p:spPr>
        <p:txBody>
          <a:bodyPr wrap="square" lIns="118799" tIns="59399" rIns="118799" bIns="59399">
            <a:spAutoFit/>
          </a:bodyPr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ส่วนประกอบของโปรแกรม</a:t>
            </a:r>
            <a:r>
              <a:rPr lang="th-TH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Microsoft Word</a:t>
            </a:r>
            <a:endParaRPr lang="en-US" sz="2400" dirty="0">
              <a:solidFill>
                <a:srgbClr val="0070C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2040013" y="1140422"/>
            <a:ext cx="3328901" cy="840752"/>
            <a:chOff x="3505200" y="1254902"/>
            <a:chExt cx="3328901" cy="8407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0" name="Rectangle 49"/>
            <p:cNvSpPr/>
            <p:nvPr/>
          </p:nvSpPr>
          <p:spPr>
            <a:xfrm>
              <a:off x="3505200" y="1945469"/>
              <a:ext cx="635913" cy="150185"/>
            </a:xfrm>
            <a:prstGeom prst="rect">
              <a:avLst/>
            </a:prstGeom>
            <a:noFill/>
            <a:ln w="28575">
              <a:solidFill>
                <a:srgbClr val="42B8E4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4164964" y="1254902"/>
              <a:ext cx="2669137" cy="775055"/>
              <a:chOff x="4000151" y="2866384"/>
              <a:chExt cx="2669137" cy="775055"/>
            </a:xfrm>
          </p:grpSpPr>
          <p:sp>
            <p:nvSpPr>
              <p:cNvPr id="74" name="Round Same Side Corner Rectangle 73"/>
              <p:cNvSpPr/>
              <p:nvPr/>
            </p:nvSpPr>
            <p:spPr>
              <a:xfrm rot="5400000">
                <a:off x="5149656" y="2077462"/>
                <a:ext cx="721169" cy="2299013"/>
              </a:xfrm>
              <a:prstGeom prst="round2Same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4000151" y="2866384"/>
                <a:ext cx="721168" cy="7211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4161802" y="2871998"/>
                <a:ext cx="39786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400" b="1" dirty="0">
                    <a:latin typeface="TH Sarabun New" pitchFamily="34" charset="-34"/>
                    <a:cs typeface="TH Sarabun New" pitchFamily="34" charset="-34"/>
                  </a:rPr>
                  <a:t>1</a:t>
                </a: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4721319" y="2995108"/>
                <a:ext cx="194796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2800" b="1" dirty="0">
                    <a:latin typeface="TH Sarabun New" pitchFamily="34" charset="-34"/>
                    <a:cs typeface="TH Sarabun New" pitchFamily="34" charset="-34"/>
                  </a:rPr>
                  <a:t>แถบเครื่องมือด่วน</a:t>
                </a:r>
              </a:p>
            </p:txBody>
          </p:sp>
        </p:grpSp>
        <p:cxnSp>
          <p:nvCxnSpPr>
            <p:cNvPr id="73" name="Elbow Connector 72"/>
            <p:cNvCxnSpPr>
              <a:stCxn id="75" idx="2"/>
              <a:endCxn id="50" idx="0"/>
            </p:cNvCxnSpPr>
            <p:nvPr/>
          </p:nvCxnSpPr>
          <p:spPr>
            <a:xfrm rot="10800000" flipV="1">
              <a:off x="3823158" y="1615485"/>
              <a:ext cx="341807" cy="329983"/>
            </a:xfrm>
            <a:prstGeom prst="bentConnector2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/>
          <p:cNvGrpSpPr/>
          <p:nvPr/>
        </p:nvGrpSpPr>
        <p:grpSpPr>
          <a:xfrm>
            <a:off x="6297617" y="1086536"/>
            <a:ext cx="3693665" cy="942212"/>
            <a:chOff x="3151707" y="1210438"/>
            <a:chExt cx="3693665" cy="9422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9" name="Rectangle 78"/>
            <p:cNvSpPr/>
            <p:nvPr/>
          </p:nvSpPr>
          <p:spPr>
            <a:xfrm>
              <a:off x="3151707" y="1945469"/>
              <a:ext cx="1255193" cy="207181"/>
            </a:xfrm>
            <a:prstGeom prst="rect">
              <a:avLst/>
            </a:prstGeom>
            <a:noFill/>
            <a:ln w="28575">
              <a:solidFill>
                <a:srgbClr val="FF33C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4619725" y="1210438"/>
              <a:ext cx="2225647" cy="775055"/>
              <a:chOff x="4454912" y="2821920"/>
              <a:chExt cx="2225647" cy="775055"/>
            </a:xfrm>
          </p:grpSpPr>
          <p:sp>
            <p:nvSpPr>
              <p:cNvPr id="82" name="Round Same Side Corner Rectangle 81"/>
              <p:cNvSpPr/>
              <p:nvPr/>
            </p:nvSpPr>
            <p:spPr>
              <a:xfrm rot="5400000">
                <a:off x="5387442" y="2249973"/>
                <a:ext cx="721169" cy="1865064"/>
              </a:xfrm>
              <a:prstGeom prst="round2SameRect">
                <a:avLst/>
              </a:prstGeom>
              <a:solidFill>
                <a:srgbClr val="FFD9F5"/>
              </a:solidFill>
              <a:ln>
                <a:solidFill>
                  <a:srgbClr val="FF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3" name="Oval 82"/>
              <p:cNvSpPr/>
              <p:nvPr/>
            </p:nvSpPr>
            <p:spPr>
              <a:xfrm>
                <a:off x="4454912" y="2821920"/>
                <a:ext cx="721168" cy="7211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33CC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4616563" y="2827534"/>
                <a:ext cx="39786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400" b="1" dirty="0" smtClean="0">
                    <a:latin typeface="TH Sarabun New" pitchFamily="34" charset="-34"/>
                    <a:cs typeface="TH Sarabun New" pitchFamily="34" charset="-34"/>
                  </a:rPr>
                  <a:t>2</a:t>
                </a:r>
                <a:endParaRPr lang="th-TH" sz="4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5176080" y="2950644"/>
                <a:ext cx="136928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2800" b="1" dirty="0" smtClean="0">
                    <a:latin typeface="TH Sarabun New" pitchFamily="34" charset="-34"/>
                    <a:cs typeface="TH Sarabun New" pitchFamily="34" charset="-34"/>
                  </a:rPr>
                  <a:t>แถบหัวเรื่อง</a:t>
                </a:r>
                <a:endParaRPr lang="th-TH" sz="28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cxnSp>
          <p:nvCxnSpPr>
            <p:cNvPr id="81" name="Elbow Connector 80"/>
            <p:cNvCxnSpPr>
              <a:stCxn id="83" idx="2"/>
              <a:endCxn id="79" idx="0"/>
            </p:cNvCxnSpPr>
            <p:nvPr/>
          </p:nvCxnSpPr>
          <p:spPr>
            <a:xfrm rot="10800000" flipV="1">
              <a:off x="3779305" y="1571021"/>
              <a:ext cx="840421" cy="374447"/>
            </a:xfrm>
            <a:prstGeom prst="bentConnector2">
              <a:avLst/>
            </a:prstGeom>
            <a:ln w="28575">
              <a:solidFill>
                <a:srgbClr val="FF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Group 93"/>
          <p:cNvGrpSpPr/>
          <p:nvPr/>
        </p:nvGrpSpPr>
        <p:grpSpPr>
          <a:xfrm>
            <a:off x="430919" y="1957820"/>
            <a:ext cx="4943510" cy="1460726"/>
            <a:chOff x="-5272212" y="-461317"/>
            <a:chExt cx="4943510" cy="146072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5" name="Rectangle 94"/>
            <p:cNvSpPr/>
            <p:nvPr/>
          </p:nvSpPr>
          <p:spPr>
            <a:xfrm>
              <a:off x="-3613924" y="-461317"/>
              <a:ext cx="3285222" cy="16532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96" name="Group 95"/>
            <p:cNvGrpSpPr/>
            <p:nvPr/>
          </p:nvGrpSpPr>
          <p:grpSpPr>
            <a:xfrm>
              <a:off x="-5272212" y="224354"/>
              <a:ext cx="2295926" cy="775055"/>
              <a:chOff x="-5437025" y="1835836"/>
              <a:chExt cx="2295926" cy="775055"/>
            </a:xfrm>
          </p:grpSpPr>
          <p:sp>
            <p:nvSpPr>
              <p:cNvPr id="98" name="Round Same Side Corner Rectangle 97"/>
              <p:cNvSpPr/>
              <p:nvPr/>
            </p:nvSpPr>
            <p:spPr>
              <a:xfrm rot="5400000">
                <a:off x="-4711874" y="1471267"/>
                <a:ext cx="721169" cy="1450310"/>
              </a:xfrm>
              <a:prstGeom prst="round2SameRect">
                <a:avLst/>
              </a:prstGeom>
              <a:solidFill>
                <a:srgbClr val="FFE1E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-5437025" y="1835836"/>
                <a:ext cx="721168" cy="7211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-5275374" y="1841450"/>
                <a:ext cx="39786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400" b="1" dirty="0" smtClean="0">
                    <a:latin typeface="TH Sarabun New" pitchFamily="34" charset="-34"/>
                    <a:cs typeface="TH Sarabun New" pitchFamily="34" charset="-34"/>
                  </a:rPr>
                  <a:t>4</a:t>
                </a:r>
                <a:endParaRPr lang="th-TH" sz="4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01" name="TextBox 100"/>
              <p:cNvSpPr txBox="1"/>
              <p:nvPr/>
            </p:nvSpPr>
            <p:spPr>
              <a:xfrm>
                <a:off x="-4747740" y="1934810"/>
                <a:ext cx="16066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800" b="1" dirty="0" smtClean="0">
                    <a:latin typeface="TH Sarabun New" pitchFamily="34" charset="-34"/>
                    <a:cs typeface="TH Sarabun New" pitchFamily="34" charset="-34"/>
                  </a:rPr>
                  <a:t>แถบเมนู</a:t>
                </a:r>
                <a:endParaRPr lang="th-TH" sz="28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cxnSp>
          <p:nvCxnSpPr>
            <p:cNvPr id="97" name="Elbow Connector 96"/>
            <p:cNvCxnSpPr>
              <a:stCxn id="99" idx="0"/>
              <a:endCxn id="95" idx="1"/>
            </p:cNvCxnSpPr>
            <p:nvPr/>
          </p:nvCxnSpPr>
          <p:spPr>
            <a:xfrm rot="5400000" flipH="1" flipV="1">
              <a:off x="-4564281" y="-726003"/>
              <a:ext cx="603010" cy="1297704"/>
            </a:xfrm>
            <a:prstGeom prst="bentConnector2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Group 117"/>
          <p:cNvGrpSpPr/>
          <p:nvPr/>
        </p:nvGrpSpPr>
        <p:grpSpPr>
          <a:xfrm>
            <a:off x="2059801" y="2099391"/>
            <a:ext cx="9671186" cy="1259392"/>
            <a:chOff x="-5627286" y="953444"/>
            <a:chExt cx="9671186" cy="12593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9" name="Rectangle 118"/>
            <p:cNvSpPr/>
            <p:nvPr/>
          </p:nvSpPr>
          <p:spPr>
            <a:xfrm>
              <a:off x="-5627286" y="953444"/>
              <a:ext cx="9671186" cy="405217"/>
            </a:xfrm>
            <a:prstGeom prst="rect">
              <a:avLst/>
            </a:prstGeom>
            <a:noFill/>
            <a:ln w="28575">
              <a:solidFill>
                <a:srgbClr val="82644E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120" name="Group 119"/>
            <p:cNvGrpSpPr/>
            <p:nvPr/>
          </p:nvGrpSpPr>
          <p:grpSpPr>
            <a:xfrm>
              <a:off x="-551926" y="1437781"/>
              <a:ext cx="2585234" cy="775055"/>
              <a:chOff x="-716739" y="3049263"/>
              <a:chExt cx="2585234" cy="775055"/>
            </a:xfrm>
          </p:grpSpPr>
          <p:sp>
            <p:nvSpPr>
              <p:cNvPr id="122" name="Round Same Side Corner Rectangle 121"/>
              <p:cNvSpPr/>
              <p:nvPr/>
            </p:nvSpPr>
            <p:spPr>
              <a:xfrm rot="5400000">
                <a:off x="274318" y="2418785"/>
                <a:ext cx="721169" cy="1982130"/>
              </a:xfrm>
              <a:prstGeom prst="round2SameRect">
                <a:avLst/>
              </a:prstGeom>
              <a:solidFill>
                <a:srgbClr val="ECE5E0"/>
              </a:solidFill>
              <a:ln>
                <a:solidFill>
                  <a:srgbClr val="82644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23" name="Oval 122"/>
              <p:cNvSpPr/>
              <p:nvPr/>
            </p:nvSpPr>
            <p:spPr>
              <a:xfrm>
                <a:off x="-716739" y="3049263"/>
                <a:ext cx="721168" cy="7211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82644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24" name="Rectangle 123"/>
              <p:cNvSpPr/>
              <p:nvPr/>
            </p:nvSpPr>
            <p:spPr>
              <a:xfrm>
                <a:off x="-555088" y="3054877"/>
                <a:ext cx="39786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400" b="1" dirty="0" smtClean="0">
                    <a:latin typeface="TH Sarabun New" pitchFamily="34" charset="-34"/>
                    <a:cs typeface="TH Sarabun New" pitchFamily="34" charset="-34"/>
                  </a:rPr>
                  <a:t>5</a:t>
                </a:r>
                <a:endParaRPr lang="th-TH" sz="4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-15191" y="3195737"/>
                <a:ext cx="18836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800" b="1" dirty="0" smtClean="0">
                    <a:latin typeface="TH Sarabun New" pitchFamily="34" charset="-34"/>
                    <a:cs typeface="TH Sarabun New" pitchFamily="34" charset="-34"/>
                  </a:rPr>
                  <a:t>แถบเครื่องมือ</a:t>
                </a:r>
                <a:endParaRPr lang="th-TH" sz="28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cxnSp>
          <p:nvCxnSpPr>
            <p:cNvPr id="121" name="Elbow Connector 120"/>
            <p:cNvCxnSpPr>
              <a:stCxn id="123" idx="2"/>
              <a:endCxn id="119" idx="2"/>
            </p:cNvCxnSpPr>
            <p:nvPr/>
          </p:nvCxnSpPr>
          <p:spPr>
            <a:xfrm rot="10800000">
              <a:off x="-791692" y="1358661"/>
              <a:ext cx="239767" cy="439704"/>
            </a:xfrm>
            <a:prstGeom prst="bentConnector2">
              <a:avLst/>
            </a:prstGeom>
            <a:ln w="28575">
              <a:solidFill>
                <a:srgbClr val="8264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/>
          <p:cNvGrpSpPr/>
          <p:nvPr/>
        </p:nvGrpSpPr>
        <p:grpSpPr>
          <a:xfrm>
            <a:off x="9887091" y="1772069"/>
            <a:ext cx="3181678" cy="2161058"/>
            <a:chOff x="6319060" y="768389"/>
            <a:chExt cx="3181678" cy="216105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7" name="Rectangle 86"/>
            <p:cNvSpPr/>
            <p:nvPr/>
          </p:nvSpPr>
          <p:spPr>
            <a:xfrm>
              <a:off x="7511648" y="768389"/>
              <a:ext cx="651308" cy="232929"/>
            </a:xfrm>
            <a:prstGeom prst="rect">
              <a:avLst/>
            </a:prstGeom>
            <a:noFill/>
            <a:ln w="28575">
              <a:solidFill>
                <a:srgbClr val="92D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88" name="Group 87"/>
            <p:cNvGrpSpPr/>
            <p:nvPr/>
          </p:nvGrpSpPr>
          <p:grpSpPr>
            <a:xfrm>
              <a:off x="6319060" y="2154392"/>
              <a:ext cx="3181678" cy="775055"/>
              <a:chOff x="6154247" y="3765874"/>
              <a:chExt cx="3181678" cy="775055"/>
            </a:xfrm>
          </p:grpSpPr>
          <p:sp>
            <p:nvSpPr>
              <p:cNvPr id="90" name="Round Same Side Corner Rectangle 89"/>
              <p:cNvSpPr/>
              <p:nvPr/>
            </p:nvSpPr>
            <p:spPr>
              <a:xfrm rot="5400000">
                <a:off x="7504385" y="2776319"/>
                <a:ext cx="721169" cy="2700281"/>
              </a:xfrm>
              <a:prstGeom prst="round2Same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6154247" y="3765874"/>
                <a:ext cx="721168" cy="7211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92D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6315898" y="3771488"/>
                <a:ext cx="39786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400" b="1" dirty="0" smtClean="0">
                    <a:latin typeface="TH Sarabun New" pitchFamily="34" charset="-34"/>
                    <a:cs typeface="TH Sarabun New" pitchFamily="34" charset="-34"/>
                  </a:rPr>
                  <a:t>3</a:t>
                </a:r>
                <a:endParaRPr lang="th-TH" sz="4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6875414" y="3894598"/>
                <a:ext cx="246051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800" b="1" dirty="0">
                    <a:latin typeface="TH Sarabun New" pitchFamily="34" charset="-34"/>
                    <a:cs typeface="TH Sarabun New" pitchFamily="34" charset="-34"/>
                  </a:rPr>
                  <a:t>ปุ่ม</a:t>
                </a:r>
                <a:r>
                  <a:rPr lang="th-TH" sz="2800" b="1" dirty="0" smtClean="0">
                    <a:latin typeface="TH Sarabun New" pitchFamily="34" charset="-34"/>
                    <a:cs typeface="TH Sarabun New" pitchFamily="34" charset="-34"/>
                  </a:rPr>
                  <a:t>ควบคุมการทำงาน</a:t>
                </a:r>
                <a:endParaRPr lang="th-TH" sz="28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cxnSp>
          <p:nvCxnSpPr>
            <p:cNvPr id="89" name="Elbow Connector 88"/>
            <p:cNvCxnSpPr>
              <a:stCxn id="92" idx="0"/>
              <a:endCxn id="87" idx="1"/>
            </p:cNvCxnSpPr>
            <p:nvPr/>
          </p:nvCxnSpPr>
          <p:spPr>
            <a:xfrm rot="5400000" flipH="1" flipV="1">
              <a:off x="6458070" y="1106428"/>
              <a:ext cx="1275152" cy="832004"/>
            </a:xfrm>
            <a:prstGeom prst="bentConnector2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4" name="Group 143"/>
          <p:cNvGrpSpPr/>
          <p:nvPr/>
        </p:nvGrpSpPr>
        <p:grpSpPr>
          <a:xfrm>
            <a:off x="3883231" y="3522676"/>
            <a:ext cx="2787444" cy="1150186"/>
            <a:chOff x="3236304" y="2615619"/>
            <a:chExt cx="2787444" cy="11501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5" name="Rectangle 144"/>
            <p:cNvSpPr/>
            <p:nvPr/>
          </p:nvSpPr>
          <p:spPr>
            <a:xfrm>
              <a:off x="3236304" y="2615619"/>
              <a:ext cx="548384" cy="275465"/>
            </a:xfrm>
            <a:prstGeom prst="rect">
              <a:avLst/>
            </a:prstGeom>
            <a:noFill/>
            <a:ln w="28575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146" name="Group 145"/>
            <p:cNvGrpSpPr/>
            <p:nvPr/>
          </p:nvGrpSpPr>
          <p:grpSpPr>
            <a:xfrm>
              <a:off x="4073302" y="2990750"/>
              <a:ext cx="1950446" cy="775055"/>
              <a:chOff x="3908489" y="4602232"/>
              <a:chExt cx="1950446" cy="775055"/>
            </a:xfrm>
          </p:grpSpPr>
          <p:sp>
            <p:nvSpPr>
              <p:cNvPr id="148" name="Round Same Side Corner Rectangle 147"/>
              <p:cNvSpPr/>
              <p:nvPr/>
            </p:nvSpPr>
            <p:spPr>
              <a:xfrm rot="5400000">
                <a:off x="4703418" y="4167885"/>
                <a:ext cx="721169" cy="1589863"/>
              </a:xfrm>
              <a:prstGeom prst="round2SameRect">
                <a:avLst/>
              </a:prstGeom>
              <a:solidFill>
                <a:srgbClr val="E1FFEF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49" name="Oval 148"/>
              <p:cNvSpPr/>
              <p:nvPr/>
            </p:nvSpPr>
            <p:spPr>
              <a:xfrm>
                <a:off x="3908489" y="4602232"/>
                <a:ext cx="721168" cy="7211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B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50" name="Rectangle 149"/>
              <p:cNvSpPr/>
              <p:nvPr/>
            </p:nvSpPr>
            <p:spPr>
              <a:xfrm>
                <a:off x="4072216" y="4607846"/>
                <a:ext cx="39786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400" b="1" dirty="0" smtClean="0">
                    <a:latin typeface="TH Sarabun New" pitchFamily="34" charset="-34"/>
                    <a:cs typeface="TH Sarabun New" pitchFamily="34" charset="-34"/>
                  </a:rPr>
                  <a:t>7</a:t>
                </a:r>
                <a:endParaRPr lang="th-TH" sz="4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51" name="TextBox 150"/>
              <p:cNvSpPr txBox="1"/>
              <p:nvPr/>
            </p:nvSpPr>
            <p:spPr>
              <a:xfrm>
                <a:off x="4629657" y="4730956"/>
                <a:ext cx="122927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800" b="1" dirty="0" smtClean="0">
                    <a:latin typeface="TH Sarabun New" pitchFamily="34" charset="-34"/>
                    <a:cs typeface="TH Sarabun New" pitchFamily="34" charset="-34"/>
                  </a:rPr>
                  <a:t>เคอร์เซอร์</a:t>
                </a:r>
                <a:endParaRPr lang="th-TH" sz="28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cxnSp>
          <p:nvCxnSpPr>
            <p:cNvPr id="147" name="Elbow Connector 146"/>
            <p:cNvCxnSpPr>
              <a:stCxn id="150" idx="0"/>
              <a:endCxn id="145" idx="3"/>
            </p:cNvCxnSpPr>
            <p:nvPr/>
          </p:nvCxnSpPr>
          <p:spPr>
            <a:xfrm rot="16200000" flipV="1">
              <a:off x="3988819" y="2549221"/>
              <a:ext cx="243012" cy="651274"/>
            </a:xfrm>
            <a:prstGeom prst="bentConnector2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5" name="Group 154"/>
          <p:cNvGrpSpPr/>
          <p:nvPr/>
        </p:nvGrpSpPr>
        <p:grpSpPr>
          <a:xfrm>
            <a:off x="2040013" y="5976216"/>
            <a:ext cx="3835728" cy="1156451"/>
            <a:chOff x="2360216" y="2990750"/>
            <a:chExt cx="3835728" cy="115645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6" name="Rectangle 155"/>
            <p:cNvSpPr/>
            <p:nvPr/>
          </p:nvSpPr>
          <p:spPr>
            <a:xfrm>
              <a:off x="2360216" y="3871736"/>
              <a:ext cx="1219282" cy="275465"/>
            </a:xfrm>
            <a:prstGeom prst="rect">
              <a:avLst/>
            </a:prstGeom>
            <a:noFill/>
            <a:ln w="28575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157" name="Group 156"/>
            <p:cNvGrpSpPr/>
            <p:nvPr/>
          </p:nvGrpSpPr>
          <p:grpSpPr>
            <a:xfrm>
              <a:off x="4073302" y="2990750"/>
              <a:ext cx="2122642" cy="775055"/>
              <a:chOff x="3908489" y="4602232"/>
              <a:chExt cx="2122642" cy="775055"/>
            </a:xfrm>
          </p:grpSpPr>
          <p:sp>
            <p:nvSpPr>
              <p:cNvPr id="159" name="Round Same Side Corner Rectangle 158"/>
              <p:cNvSpPr/>
              <p:nvPr/>
            </p:nvSpPr>
            <p:spPr>
              <a:xfrm rot="5400000">
                <a:off x="4789516" y="4081786"/>
                <a:ext cx="721169" cy="1762061"/>
              </a:xfrm>
              <a:prstGeom prst="round2SameRect">
                <a:avLst/>
              </a:prstGeom>
              <a:solidFill>
                <a:srgbClr val="FFE79B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60" name="Oval 159"/>
              <p:cNvSpPr/>
              <p:nvPr/>
            </p:nvSpPr>
            <p:spPr>
              <a:xfrm>
                <a:off x="3908489" y="4602232"/>
                <a:ext cx="721168" cy="7211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C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61" name="Rectangle 160"/>
              <p:cNvSpPr/>
              <p:nvPr/>
            </p:nvSpPr>
            <p:spPr>
              <a:xfrm>
                <a:off x="4072216" y="4607846"/>
                <a:ext cx="39786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400" b="1" dirty="0" smtClean="0">
                    <a:latin typeface="TH Sarabun New" pitchFamily="34" charset="-34"/>
                    <a:cs typeface="TH Sarabun New" pitchFamily="34" charset="-34"/>
                  </a:rPr>
                  <a:t>8</a:t>
                </a:r>
                <a:endParaRPr lang="th-TH" sz="4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62" name="TextBox 161"/>
              <p:cNvSpPr txBox="1"/>
              <p:nvPr/>
            </p:nvSpPr>
            <p:spPr>
              <a:xfrm>
                <a:off x="4629656" y="4730956"/>
                <a:ext cx="14014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800" b="1" dirty="0" smtClean="0">
                    <a:latin typeface="TH Sarabun New" pitchFamily="34" charset="-34"/>
                    <a:cs typeface="TH Sarabun New" pitchFamily="34" charset="-34"/>
                  </a:rPr>
                  <a:t>แถบสถานะ</a:t>
                </a:r>
                <a:endParaRPr lang="th-TH" sz="28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cxnSp>
          <p:nvCxnSpPr>
            <p:cNvPr id="158" name="Elbow Connector 157"/>
            <p:cNvCxnSpPr>
              <a:stCxn id="160" idx="4"/>
              <a:endCxn id="156" idx="3"/>
            </p:cNvCxnSpPr>
            <p:nvPr/>
          </p:nvCxnSpPr>
          <p:spPr>
            <a:xfrm rot="5400000">
              <a:off x="3857917" y="3433499"/>
              <a:ext cx="297551" cy="854388"/>
            </a:xfrm>
            <a:prstGeom prst="bentConnector2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6" name="Group 165"/>
          <p:cNvGrpSpPr/>
          <p:nvPr/>
        </p:nvGrpSpPr>
        <p:grpSpPr>
          <a:xfrm>
            <a:off x="7764124" y="5492227"/>
            <a:ext cx="3038423" cy="1604815"/>
            <a:chOff x="3717052" y="2990750"/>
            <a:chExt cx="3038423" cy="16048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7" name="Rectangle 166"/>
            <p:cNvSpPr/>
            <p:nvPr/>
          </p:nvSpPr>
          <p:spPr>
            <a:xfrm>
              <a:off x="6207818" y="4395919"/>
              <a:ext cx="547657" cy="199646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168" name="Group 167"/>
            <p:cNvGrpSpPr/>
            <p:nvPr/>
          </p:nvGrpSpPr>
          <p:grpSpPr>
            <a:xfrm>
              <a:off x="3717052" y="2990750"/>
              <a:ext cx="2742029" cy="775055"/>
              <a:chOff x="3552239" y="4602232"/>
              <a:chExt cx="2742029" cy="775055"/>
            </a:xfrm>
          </p:grpSpPr>
          <p:sp>
            <p:nvSpPr>
              <p:cNvPr id="170" name="Round Same Side Corner Rectangle 169"/>
              <p:cNvSpPr/>
              <p:nvPr/>
            </p:nvSpPr>
            <p:spPr>
              <a:xfrm rot="5400000">
                <a:off x="4643595" y="3871456"/>
                <a:ext cx="721169" cy="2182722"/>
              </a:xfrm>
              <a:prstGeom prst="round2SameRect">
                <a:avLst/>
              </a:prstGeom>
              <a:solidFill>
                <a:srgbClr val="75C4FF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71" name="Oval 170"/>
              <p:cNvSpPr/>
              <p:nvPr/>
            </p:nvSpPr>
            <p:spPr>
              <a:xfrm>
                <a:off x="3552239" y="4602232"/>
                <a:ext cx="721168" cy="7211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72" name="Rectangle 171"/>
              <p:cNvSpPr/>
              <p:nvPr/>
            </p:nvSpPr>
            <p:spPr>
              <a:xfrm>
                <a:off x="3715966" y="4607846"/>
                <a:ext cx="39786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400" b="1" dirty="0" smtClean="0">
                    <a:latin typeface="TH Sarabun New" pitchFamily="34" charset="-34"/>
                    <a:cs typeface="TH Sarabun New" pitchFamily="34" charset="-34"/>
                  </a:rPr>
                  <a:t>9</a:t>
                </a:r>
                <a:endParaRPr lang="th-TH" sz="4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73" name="TextBox 172"/>
              <p:cNvSpPr txBox="1"/>
              <p:nvPr/>
            </p:nvSpPr>
            <p:spPr>
              <a:xfrm>
                <a:off x="4273406" y="4730956"/>
                <a:ext cx="20208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800" b="1" dirty="0" smtClean="0">
                    <a:latin typeface="TH Sarabun New" pitchFamily="34" charset="-34"/>
                    <a:cs typeface="TH Sarabun New" pitchFamily="34" charset="-34"/>
                  </a:rPr>
                  <a:t>ปุ่มเลือกมุมมอง</a:t>
                </a:r>
                <a:endParaRPr lang="th-TH" sz="28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cxnSp>
          <p:nvCxnSpPr>
            <p:cNvPr id="169" name="Elbow Connector 168"/>
            <p:cNvCxnSpPr>
              <a:stCxn id="171" idx="4"/>
              <a:endCxn id="167" idx="1"/>
            </p:cNvCxnSpPr>
            <p:nvPr/>
          </p:nvCxnSpPr>
          <p:spPr>
            <a:xfrm rot="16200000" flipH="1">
              <a:off x="4750815" y="3038739"/>
              <a:ext cx="783824" cy="2130182"/>
            </a:xfrm>
            <a:prstGeom prst="bentConnector2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0" name="Group 179"/>
          <p:cNvGrpSpPr/>
          <p:nvPr/>
        </p:nvGrpSpPr>
        <p:grpSpPr>
          <a:xfrm>
            <a:off x="10511618" y="4771059"/>
            <a:ext cx="2527249" cy="2325983"/>
            <a:chOff x="5428580" y="3471860"/>
            <a:chExt cx="2527249" cy="232598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81" name="Rectangle 180"/>
            <p:cNvSpPr/>
            <p:nvPr/>
          </p:nvSpPr>
          <p:spPr>
            <a:xfrm>
              <a:off x="5722812" y="5598195"/>
              <a:ext cx="893198" cy="199648"/>
            </a:xfrm>
            <a:prstGeom prst="rect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182" name="Group 181"/>
            <p:cNvGrpSpPr/>
            <p:nvPr/>
          </p:nvGrpSpPr>
          <p:grpSpPr>
            <a:xfrm>
              <a:off x="5428580" y="3471860"/>
              <a:ext cx="2527249" cy="775055"/>
              <a:chOff x="5263767" y="5083342"/>
              <a:chExt cx="2527249" cy="775055"/>
            </a:xfrm>
          </p:grpSpPr>
          <p:sp>
            <p:nvSpPr>
              <p:cNvPr id="184" name="Round Same Side Corner Rectangle 183"/>
              <p:cNvSpPr/>
              <p:nvPr/>
            </p:nvSpPr>
            <p:spPr>
              <a:xfrm rot="5400000">
                <a:off x="6347096" y="4360593"/>
                <a:ext cx="721169" cy="2166668"/>
              </a:xfrm>
              <a:prstGeom prst="round2Same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85" name="Oval 184"/>
              <p:cNvSpPr/>
              <p:nvPr/>
            </p:nvSpPr>
            <p:spPr>
              <a:xfrm>
                <a:off x="5263767" y="5083342"/>
                <a:ext cx="721168" cy="7211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2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86" name="Rectangle 185"/>
              <p:cNvSpPr/>
              <p:nvPr/>
            </p:nvSpPr>
            <p:spPr>
              <a:xfrm>
                <a:off x="5309019" y="5088956"/>
                <a:ext cx="61106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400" b="1" dirty="0" smtClean="0">
                    <a:latin typeface="TH Sarabun New" pitchFamily="34" charset="-34"/>
                    <a:cs typeface="TH Sarabun New" pitchFamily="34" charset="-34"/>
                  </a:rPr>
                  <a:t>10</a:t>
                </a:r>
                <a:endParaRPr lang="th-TH" sz="4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87" name="TextBox 186"/>
              <p:cNvSpPr txBox="1"/>
              <p:nvPr/>
            </p:nvSpPr>
            <p:spPr>
              <a:xfrm>
                <a:off x="5984934" y="5212066"/>
                <a:ext cx="18060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800" b="1" dirty="0" smtClean="0">
                    <a:latin typeface="TH Sarabun New" pitchFamily="34" charset="-34"/>
                    <a:cs typeface="TH Sarabun New" pitchFamily="34" charset="-34"/>
                  </a:rPr>
                  <a:t>มุมมองย่อ-ขยาย</a:t>
                </a:r>
                <a:endParaRPr lang="th-TH" sz="28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cxnSp>
          <p:nvCxnSpPr>
            <p:cNvPr id="183" name="Elbow Connector 182"/>
            <p:cNvCxnSpPr>
              <a:stCxn id="185" idx="4"/>
            </p:cNvCxnSpPr>
            <p:nvPr/>
          </p:nvCxnSpPr>
          <p:spPr>
            <a:xfrm rot="16200000" flipH="1">
              <a:off x="5086579" y="4895612"/>
              <a:ext cx="1405171" cy="1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147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/>
          <p:cNvSpPr/>
          <p:nvPr/>
        </p:nvSpPr>
        <p:spPr>
          <a:xfrm>
            <a:off x="167951" y="9236"/>
            <a:ext cx="1931437" cy="19314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7" name="Rounded Rectangle 26"/>
          <p:cNvSpPr/>
          <p:nvPr/>
        </p:nvSpPr>
        <p:spPr>
          <a:xfrm>
            <a:off x="2315" y="691678"/>
            <a:ext cx="13319986" cy="625064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en-US"/>
          </a:p>
        </p:txBody>
      </p:sp>
      <p:sp>
        <p:nvSpPr>
          <p:cNvPr id="79" name="Rounded Rectangle 78"/>
          <p:cNvSpPr/>
          <p:nvPr/>
        </p:nvSpPr>
        <p:spPr>
          <a:xfrm>
            <a:off x="6301110" y="4518576"/>
            <a:ext cx="6844874" cy="1999214"/>
          </a:xfrm>
          <a:prstGeom prst="roundRect">
            <a:avLst/>
          </a:prstGeom>
          <a:solidFill>
            <a:schemeClr val="bg1"/>
          </a:solidFill>
          <a:ln>
            <a:solidFill>
              <a:srgbClr val="E54D0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6288057" y="2038328"/>
            <a:ext cx="6857927" cy="1999214"/>
          </a:xfrm>
          <a:prstGeom prst="roundRect">
            <a:avLst/>
          </a:prstGeom>
          <a:solidFill>
            <a:schemeClr val="bg1"/>
          </a:solidFill>
          <a:ln>
            <a:solidFill>
              <a:srgbClr val="E54D0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5445398" y="6830144"/>
            <a:ext cx="7876903" cy="432048"/>
          </a:xfrm>
          <a:prstGeom prst="rect">
            <a:avLst/>
          </a:pr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 Single Corner Rectangle 13"/>
          <p:cNvSpPr/>
          <p:nvPr/>
        </p:nvSpPr>
        <p:spPr>
          <a:xfrm>
            <a:off x="0" y="4242500"/>
            <a:ext cx="5509022" cy="3235716"/>
          </a:xfrm>
          <a:prstGeom prst="round1Rect">
            <a:avLst>
              <a:gd name="adj" fmla="val 32147"/>
            </a:avLst>
          </a:prstGeom>
          <a:solidFill>
            <a:srgbClr val="843F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C:\Users\tongchai.cha\Desktop\New Inforgrapic\ppt-icon-43934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30713" y="1867038"/>
            <a:ext cx="1847494" cy="184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8905" y="2501128"/>
            <a:ext cx="24449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ค้นหาสัญลักษณ์</a:t>
            </a:r>
            <a:endParaRPr lang="en-US" sz="4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588905" y="3329656"/>
            <a:ext cx="55643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หรือข้อความ </a:t>
            </a:r>
            <a:r>
              <a:rPr lang="en-US" sz="40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Microsoft PowerPoint</a:t>
            </a:r>
            <a:endParaRPr lang="en-US" sz="4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888459" y="5236510"/>
            <a:ext cx="51219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ดับเบิลคลิกเพื่อทำการเปิดโปรแกรม</a:t>
            </a:r>
            <a:endParaRPr lang="en-US" sz="4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030" name="Picture 6" descr="C:\Users\tongchai.cha\Desktop\Tom\infor\infographic125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81520" y="2077616"/>
            <a:ext cx="6390552" cy="531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292998" y="6902152"/>
            <a:ext cx="8029303" cy="576064"/>
          </a:xfrm>
          <a:prstGeom prst="rect">
            <a:avLst/>
          </a:prstGeom>
          <a:solidFill>
            <a:srgbClr val="843F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rapezoid 16"/>
          <p:cNvSpPr/>
          <p:nvPr/>
        </p:nvSpPr>
        <p:spPr>
          <a:xfrm>
            <a:off x="538560" y="2480937"/>
            <a:ext cx="4695130" cy="1738197"/>
          </a:xfrm>
          <a:custGeom>
            <a:avLst/>
            <a:gdLst>
              <a:gd name="connsiteX0" fmla="*/ 0 w 4320480"/>
              <a:gd name="connsiteY0" fmla="*/ 1741372 h 1741372"/>
              <a:gd name="connsiteX1" fmla="*/ 0 w 4320480"/>
              <a:gd name="connsiteY1" fmla="*/ 0 h 1741372"/>
              <a:gd name="connsiteX2" fmla="*/ 4320480 w 4320480"/>
              <a:gd name="connsiteY2" fmla="*/ 0 h 1741372"/>
              <a:gd name="connsiteX3" fmla="*/ 4320480 w 4320480"/>
              <a:gd name="connsiteY3" fmla="*/ 1741372 h 1741372"/>
              <a:gd name="connsiteX4" fmla="*/ 0 w 4320480"/>
              <a:gd name="connsiteY4" fmla="*/ 1741372 h 1741372"/>
              <a:gd name="connsiteX0" fmla="*/ 327025 w 4647505"/>
              <a:gd name="connsiteY0" fmla="*/ 1741372 h 1741372"/>
              <a:gd name="connsiteX1" fmla="*/ 0 w 4647505"/>
              <a:gd name="connsiteY1" fmla="*/ 3175 h 1741372"/>
              <a:gd name="connsiteX2" fmla="*/ 4647505 w 4647505"/>
              <a:gd name="connsiteY2" fmla="*/ 0 h 1741372"/>
              <a:gd name="connsiteX3" fmla="*/ 4647505 w 4647505"/>
              <a:gd name="connsiteY3" fmla="*/ 1741372 h 1741372"/>
              <a:gd name="connsiteX4" fmla="*/ 327025 w 4647505"/>
              <a:gd name="connsiteY4" fmla="*/ 1741372 h 1741372"/>
              <a:gd name="connsiteX0" fmla="*/ 327025 w 4695130"/>
              <a:gd name="connsiteY0" fmla="*/ 1738197 h 1738197"/>
              <a:gd name="connsiteX1" fmla="*/ 0 w 4695130"/>
              <a:gd name="connsiteY1" fmla="*/ 0 h 1738197"/>
              <a:gd name="connsiteX2" fmla="*/ 4695130 w 4695130"/>
              <a:gd name="connsiteY2" fmla="*/ 0 h 1738197"/>
              <a:gd name="connsiteX3" fmla="*/ 4647505 w 4695130"/>
              <a:gd name="connsiteY3" fmla="*/ 1738197 h 1738197"/>
              <a:gd name="connsiteX4" fmla="*/ 327025 w 4695130"/>
              <a:gd name="connsiteY4" fmla="*/ 1738197 h 1738197"/>
              <a:gd name="connsiteX0" fmla="*/ 327025 w 4695130"/>
              <a:gd name="connsiteY0" fmla="*/ 1738197 h 1738197"/>
              <a:gd name="connsiteX1" fmla="*/ 0 w 4695130"/>
              <a:gd name="connsiteY1" fmla="*/ 0 h 1738197"/>
              <a:gd name="connsiteX2" fmla="*/ 4695130 w 4695130"/>
              <a:gd name="connsiteY2" fmla="*/ 0 h 1738197"/>
              <a:gd name="connsiteX3" fmla="*/ 4361755 w 4695130"/>
              <a:gd name="connsiteY3" fmla="*/ 1738197 h 1738197"/>
              <a:gd name="connsiteX4" fmla="*/ 327025 w 4695130"/>
              <a:gd name="connsiteY4" fmla="*/ 1738197 h 1738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5130" h="1738197">
                <a:moveTo>
                  <a:pt x="327025" y="1738197"/>
                </a:moveTo>
                <a:lnTo>
                  <a:pt x="0" y="0"/>
                </a:lnTo>
                <a:lnTo>
                  <a:pt x="4695130" y="0"/>
                </a:lnTo>
                <a:lnTo>
                  <a:pt x="4361755" y="1738197"/>
                </a:lnTo>
                <a:lnTo>
                  <a:pt x="327025" y="1738197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" name="Picture 3" descr="C:\Users\tongchai.cha\Desktop\New Inforgrapic\ppt-icon-43934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3897" y="2650740"/>
            <a:ext cx="408661" cy="40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Up Arrow 22"/>
          <p:cNvSpPr/>
          <p:nvPr/>
        </p:nvSpPr>
        <p:spPr>
          <a:xfrm rot="18564164">
            <a:off x="3251044" y="2921489"/>
            <a:ext cx="142032" cy="186915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42788" y="2987529"/>
            <a:ext cx="5501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Microsoft </a:t>
            </a:r>
            <a:endParaRPr lang="th-TH" sz="800" b="1" dirty="0" smtClean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/>
            <a:r>
              <a:rPr lang="en-US" sz="8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PowerPoint</a:t>
            </a:r>
            <a:endParaRPr lang="en-US" sz="8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4" name="Trapezoid 16"/>
          <p:cNvSpPr/>
          <p:nvPr/>
        </p:nvSpPr>
        <p:spPr>
          <a:xfrm>
            <a:off x="540470" y="2477765"/>
            <a:ext cx="4695130" cy="1738197"/>
          </a:xfrm>
          <a:custGeom>
            <a:avLst/>
            <a:gdLst>
              <a:gd name="connsiteX0" fmla="*/ 0 w 4320480"/>
              <a:gd name="connsiteY0" fmla="*/ 1741372 h 1741372"/>
              <a:gd name="connsiteX1" fmla="*/ 0 w 4320480"/>
              <a:gd name="connsiteY1" fmla="*/ 0 h 1741372"/>
              <a:gd name="connsiteX2" fmla="*/ 4320480 w 4320480"/>
              <a:gd name="connsiteY2" fmla="*/ 0 h 1741372"/>
              <a:gd name="connsiteX3" fmla="*/ 4320480 w 4320480"/>
              <a:gd name="connsiteY3" fmla="*/ 1741372 h 1741372"/>
              <a:gd name="connsiteX4" fmla="*/ 0 w 4320480"/>
              <a:gd name="connsiteY4" fmla="*/ 1741372 h 1741372"/>
              <a:gd name="connsiteX0" fmla="*/ 327025 w 4647505"/>
              <a:gd name="connsiteY0" fmla="*/ 1741372 h 1741372"/>
              <a:gd name="connsiteX1" fmla="*/ 0 w 4647505"/>
              <a:gd name="connsiteY1" fmla="*/ 3175 h 1741372"/>
              <a:gd name="connsiteX2" fmla="*/ 4647505 w 4647505"/>
              <a:gd name="connsiteY2" fmla="*/ 0 h 1741372"/>
              <a:gd name="connsiteX3" fmla="*/ 4647505 w 4647505"/>
              <a:gd name="connsiteY3" fmla="*/ 1741372 h 1741372"/>
              <a:gd name="connsiteX4" fmla="*/ 327025 w 4647505"/>
              <a:gd name="connsiteY4" fmla="*/ 1741372 h 1741372"/>
              <a:gd name="connsiteX0" fmla="*/ 327025 w 4695130"/>
              <a:gd name="connsiteY0" fmla="*/ 1738197 h 1738197"/>
              <a:gd name="connsiteX1" fmla="*/ 0 w 4695130"/>
              <a:gd name="connsiteY1" fmla="*/ 0 h 1738197"/>
              <a:gd name="connsiteX2" fmla="*/ 4695130 w 4695130"/>
              <a:gd name="connsiteY2" fmla="*/ 0 h 1738197"/>
              <a:gd name="connsiteX3" fmla="*/ 4647505 w 4695130"/>
              <a:gd name="connsiteY3" fmla="*/ 1738197 h 1738197"/>
              <a:gd name="connsiteX4" fmla="*/ 327025 w 4695130"/>
              <a:gd name="connsiteY4" fmla="*/ 1738197 h 1738197"/>
              <a:gd name="connsiteX0" fmla="*/ 327025 w 4695130"/>
              <a:gd name="connsiteY0" fmla="*/ 1738197 h 1738197"/>
              <a:gd name="connsiteX1" fmla="*/ 0 w 4695130"/>
              <a:gd name="connsiteY1" fmla="*/ 0 h 1738197"/>
              <a:gd name="connsiteX2" fmla="*/ 4695130 w 4695130"/>
              <a:gd name="connsiteY2" fmla="*/ 0 h 1738197"/>
              <a:gd name="connsiteX3" fmla="*/ 4361755 w 4695130"/>
              <a:gd name="connsiteY3" fmla="*/ 1738197 h 1738197"/>
              <a:gd name="connsiteX4" fmla="*/ 327025 w 4695130"/>
              <a:gd name="connsiteY4" fmla="*/ 1738197 h 1738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5130" h="1738197">
                <a:moveTo>
                  <a:pt x="327025" y="1738197"/>
                </a:moveTo>
                <a:lnTo>
                  <a:pt x="0" y="0"/>
                </a:lnTo>
                <a:lnTo>
                  <a:pt x="4695130" y="0"/>
                </a:lnTo>
                <a:lnTo>
                  <a:pt x="4361755" y="1738197"/>
                </a:lnTo>
                <a:lnTo>
                  <a:pt x="327025" y="1738197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980630" y="707466"/>
            <a:ext cx="8614855" cy="735511"/>
          </a:xfrm>
          <a:prstGeom prst="rect">
            <a:avLst/>
          </a:prstGeom>
        </p:spPr>
        <p:txBody>
          <a:bodyPr wrap="square" lIns="118799" tIns="59399" rIns="118799" bIns="59399">
            <a:spAutoFit/>
          </a:bodyPr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วิธีการเข้าโปรแกรม </a:t>
            </a:r>
            <a:r>
              <a:rPr lang="en-US" sz="4000" b="1" dirty="0">
                <a:solidFill>
                  <a:srgbClr val="C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Microsoft PowerPoint</a:t>
            </a:r>
            <a:endParaRPr lang="en-US" sz="2400" dirty="0">
              <a:solidFill>
                <a:srgbClr val="C0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5" name="Picture 3" descr="C:\Users\tongchai.cha\Desktop\New Inforgrapic\ppt-icon-43934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475" y="47780"/>
            <a:ext cx="1819258" cy="181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/>
          <p:cNvSpPr/>
          <p:nvPr/>
        </p:nvSpPr>
        <p:spPr>
          <a:xfrm>
            <a:off x="5855708" y="1591597"/>
            <a:ext cx="914400" cy="914400"/>
          </a:xfrm>
          <a:prstGeom prst="ellipse">
            <a:avLst/>
          </a:prstGeom>
          <a:solidFill>
            <a:srgbClr val="E54D0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TextBox 21"/>
          <p:cNvSpPr txBox="1"/>
          <p:nvPr/>
        </p:nvSpPr>
        <p:spPr>
          <a:xfrm>
            <a:off x="6082563" y="1585550"/>
            <a:ext cx="4748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60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1</a:t>
            </a:r>
            <a:endParaRPr lang="th-TH" sz="6000" b="1" dirty="0">
              <a:solidFill>
                <a:schemeClr val="bg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5848648" y="4076634"/>
            <a:ext cx="914400" cy="914400"/>
          </a:xfrm>
          <a:prstGeom prst="ellipse">
            <a:avLst/>
          </a:prstGeom>
          <a:solidFill>
            <a:srgbClr val="E54D0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1" name="TextBox 30"/>
          <p:cNvSpPr txBox="1"/>
          <p:nvPr/>
        </p:nvSpPr>
        <p:spPr>
          <a:xfrm>
            <a:off x="6075503" y="4070587"/>
            <a:ext cx="4748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60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2</a:t>
            </a:r>
            <a:endParaRPr lang="th-TH" sz="6000" b="1" dirty="0">
              <a:solidFill>
                <a:schemeClr val="bg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04827" y="4736173"/>
            <a:ext cx="631384" cy="126787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04827" y="4736172"/>
            <a:ext cx="631384" cy="1267877"/>
          </a:xfrm>
          <a:prstGeom prst="rect">
            <a:avLst/>
          </a:prstGeom>
        </p:spPr>
      </p:pic>
      <p:pic>
        <p:nvPicPr>
          <p:cNvPr id="28" name="Picture 4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sp>
        <p:nvSpPr>
          <p:cNvPr id="33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6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838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7" presetClass="path" presetSubtype="0" accel="50000" decel="5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7.72164E-7 2.37771E-6 L -0.04337 0.0219 C -0.05255 0.02658 -0.06613 0.02977 -0.08043 0.02977 C -0.09664 0.02977 -0.10963 0.02658 -0.11868 0.0219 L -0.16218 2.37771E-6 " pathEditMode="relative" rAng="0" ptsTypes="FffFF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15" y="14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2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6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3" grpId="0"/>
      <p:bldP spid="54" grpId="0"/>
      <p:bldP spid="23" grpId="0" animBg="1"/>
      <p:bldP spid="23" grpId="1" animBg="1"/>
      <p:bldP spid="23" grpId="2" animBg="1"/>
      <p:bldP spid="7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57636" y="1920415"/>
            <a:ext cx="9010678" cy="5212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6" name="Group 115"/>
          <p:cNvGrpSpPr/>
          <p:nvPr/>
        </p:nvGrpSpPr>
        <p:grpSpPr>
          <a:xfrm>
            <a:off x="2818058" y="3248723"/>
            <a:ext cx="6720725" cy="3258955"/>
            <a:chOff x="-2936037" y="676889"/>
            <a:chExt cx="6720725" cy="32589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7" name="Rectangle 116"/>
            <p:cNvSpPr/>
            <p:nvPr/>
          </p:nvSpPr>
          <p:spPr>
            <a:xfrm>
              <a:off x="-579208" y="676889"/>
              <a:ext cx="4363896" cy="3258955"/>
            </a:xfrm>
            <a:prstGeom prst="rect">
              <a:avLst/>
            </a:prstGeom>
            <a:noFill/>
            <a:ln w="28575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118" name="Group 117"/>
            <p:cNvGrpSpPr/>
            <p:nvPr/>
          </p:nvGrpSpPr>
          <p:grpSpPr>
            <a:xfrm>
              <a:off x="-2936037" y="2017561"/>
              <a:ext cx="2009698" cy="775055"/>
              <a:chOff x="-3100850" y="3629043"/>
              <a:chExt cx="2009698" cy="775055"/>
            </a:xfrm>
          </p:grpSpPr>
          <p:sp>
            <p:nvSpPr>
              <p:cNvPr id="120" name="Round Same Side Corner Rectangle 119"/>
              <p:cNvSpPr/>
              <p:nvPr/>
            </p:nvSpPr>
            <p:spPr>
              <a:xfrm rot="5400000">
                <a:off x="-2276295" y="3165069"/>
                <a:ext cx="721169" cy="1649117"/>
              </a:xfrm>
              <a:prstGeom prst="round2SameRect">
                <a:avLst/>
              </a:prstGeom>
              <a:solidFill>
                <a:srgbClr val="E1FFEF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-3100850" y="3629043"/>
                <a:ext cx="721168" cy="7211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B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22" name="Rectangle 121"/>
              <p:cNvSpPr/>
              <p:nvPr/>
            </p:nvSpPr>
            <p:spPr>
              <a:xfrm>
                <a:off x="-2937123" y="3634657"/>
                <a:ext cx="39786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400" b="1" dirty="0" smtClean="0">
                    <a:latin typeface="TH Sarabun New" pitchFamily="34" charset="-34"/>
                    <a:cs typeface="TH Sarabun New" pitchFamily="34" charset="-34"/>
                  </a:rPr>
                  <a:t>7</a:t>
                </a:r>
                <a:endParaRPr lang="th-TH" sz="4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-2379682" y="3757767"/>
                <a:ext cx="122927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800" b="1" dirty="0" smtClean="0">
                    <a:latin typeface="TH Sarabun New" pitchFamily="34" charset="-34"/>
                    <a:cs typeface="TH Sarabun New" pitchFamily="34" charset="-34"/>
                  </a:rPr>
                  <a:t>พื้นที่สไลด์</a:t>
                </a:r>
                <a:endParaRPr lang="th-TH" sz="28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cxnSp>
          <p:nvCxnSpPr>
            <p:cNvPr id="119" name="Elbow Connector 118"/>
            <p:cNvCxnSpPr>
              <a:stCxn id="121" idx="4"/>
            </p:cNvCxnSpPr>
            <p:nvPr/>
          </p:nvCxnSpPr>
          <p:spPr>
            <a:xfrm rot="16200000" flipH="1">
              <a:off x="-1799450" y="1962725"/>
              <a:ext cx="444238" cy="1996245"/>
            </a:xfrm>
            <a:prstGeom prst="bentConnector2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Oval 38"/>
          <p:cNvSpPr/>
          <p:nvPr/>
        </p:nvSpPr>
        <p:spPr>
          <a:xfrm>
            <a:off x="167951" y="9236"/>
            <a:ext cx="1931437" cy="19314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3" name="Rounded Rectangle 42"/>
          <p:cNvSpPr/>
          <p:nvPr/>
        </p:nvSpPr>
        <p:spPr>
          <a:xfrm>
            <a:off x="2315" y="691678"/>
            <a:ext cx="13319986" cy="625064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en-US"/>
          </a:p>
        </p:txBody>
      </p:sp>
      <p:pic>
        <p:nvPicPr>
          <p:cNvPr id="44" name="Picture 3" descr="C:\Users\tongchai.cha\Desktop\New Inforgrapic\ppt-icon-43934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475" y="47780"/>
            <a:ext cx="1819258" cy="181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sp>
        <p:nvSpPr>
          <p:cNvPr id="42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980630" y="735459"/>
            <a:ext cx="8614855" cy="673956"/>
          </a:xfrm>
          <a:prstGeom prst="rect">
            <a:avLst/>
          </a:prstGeom>
        </p:spPr>
        <p:txBody>
          <a:bodyPr wrap="square" lIns="118799" tIns="59399" rIns="118799" bIns="59399">
            <a:spAutoFit/>
          </a:bodyPr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ส่วนประกอบของโปรแกรม</a:t>
            </a:r>
            <a:r>
              <a:rPr lang="th-TH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</a:t>
            </a:r>
            <a:r>
              <a:rPr lang="en-US" b="1" dirty="0">
                <a:solidFill>
                  <a:srgbClr val="C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Microsoft PowerPoint</a:t>
            </a:r>
            <a:endParaRPr lang="en-US" sz="2400" dirty="0">
              <a:solidFill>
                <a:srgbClr val="C0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410588" y="3248723"/>
            <a:ext cx="3303294" cy="2061841"/>
            <a:chOff x="-4648952" y="-506617"/>
            <a:chExt cx="3303294" cy="206184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0" name="Rectangle 49"/>
            <p:cNvSpPr/>
            <p:nvPr/>
          </p:nvSpPr>
          <p:spPr>
            <a:xfrm>
              <a:off x="-2839350" y="-506617"/>
              <a:ext cx="1357106" cy="1038269"/>
            </a:xfrm>
            <a:prstGeom prst="rect">
              <a:avLst/>
            </a:prstGeom>
            <a:noFill/>
            <a:ln w="28575">
              <a:solidFill>
                <a:srgbClr val="77933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-4648952" y="780169"/>
              <a:ext cx="3303294" cy="775055"/>
              <a:chOff x="-4813765" y="2391651"/>
              <a:chExt cx="3303294" cy="775055"/>
            </a:xfrm>
          </p:grpSpPr>
          <p:sp>
            <p:nvSpPr>
              <p:cNvPr id="62" name="Round Same Side Corner Rectangle 61"/>
              <p:cNvSpPr/>
              <p:nvPr/>
            </p:nvSpPr>
            <p:spPr>
              <a:xfrm rot="5400000">
                <a:off x="-3934631" y="1873100"/>
                <a:ext cx="721169" cy="1758274"/>
              </a:xfrm>
              <a:prstGeom prst="round2SameRect">
                <a:avLst/>
              </a:prstGeom>
              <a:solidFill>
                <a:srgbClr val="E4EDD3"/>
              </a:solidFill>
              <a:ln>
                <a:solidFill>
                  <a:srgbClr val="7793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-4813765" y="2391651"/>
                <a:ext cx="721168" cy="7211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77933C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-4650038" y="2397265"/>
                <a:ext cx="39786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400" b="1" dirty="0" smtClean="0">
                    <a:latin typeface="TH Sarabun New" pitchFamily="34" charset="-34"/>
                    <a:cs typeface="TH Sarabun New" pitchFamily="34" charset="-34"/>
                  </a:rPr>
                  <a:t>6</a:t>
                </a:r>
                <a:endParaRPr lang="th-TH" sz="4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-4085333" y="2520375"/>
                <a:ext cx="25748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800" b="1" dirty="0" smtClean="0">
                    <a:latin typeface="TH Sarabun New" pitchFamily="34" charset="-34"/>
                    <a:cs typeface="TH Sarabun New" pitchFamily="34" charset="-34"/>
                  </a:rPr>
                  <a:t>แถบนำทาง</a:t>
                </a:r>
                <a:endParaRPr lang="th-TH" sz="28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cxnSp>
          <p:nvCxnSpPr>
            <p:cNvPr id="60" name="Elbow Connector 59"/>
            <p:cNvCxnSpPr>
              <a:stCxn id="69" idx="0"/>
              <a:endCxn id="50" idx="1"/>
            </p:cNvCxnSpPr>
            <p:nvPr/>
          </p:nvCxnSpPr>
          <p:spPr>
            <a:xfrm rot="5400000" flipH="1" flipV="1">
              <a:off x="-3947684" y="-328165"/>
              <a:ext cx="767651" cy="1449018"/>
            </a:xfrm>
            <a:prstGeom prst="bentConnector2">
              <a:avLst/>
            </a:prstGeom>
            <a:ln w="28575">
              <a:solidFill>
                <a:srgbClr val="77933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/>
          <p:cNvGrpSpPr/>
          <p:nvPr/>
        </p:nvGrpSpPr>
        <p:grpSpPr>
          <a:xfrm>
            <a:off x="5087385" y="1161796"/>
            <a:ext cx="5508100" cy="999515"/>
            <a:chOff x="1337272" y="1210438"/>
            <a:chExt cx="5508100" cy="9995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5" name="Rectangle 84"/>
            <p:cNvSpPr/>
            <p:nvPr/>
          </p:nvSpPr>
          <p:spPr>
            <a:xfrm>
              <a:off x="1337272" y="1945469"/>
              <a:ext cx="3213165" cy="264484"/>
            </a:xfrm>
            <a:prstGeom prst="rect">
              <a:avLst/>
            </a:prstGeom>
            <a:noFill/>
            <a:ln w="28575">
              <a:solidFill>
                <a:srgbClr val="FF33C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86" name="Group 85"/>
            <p:cNvGrpSpPr/>
            <p:nvPr/>
          </p:nvGrpSpPr>
          <p:grpSpPr>
            <a:xfrm>
              <a:off x="4619725" y="1210438"/>
              <a:ext cx="2225647" cy="775055"/>
              <a:chOff x="4454912" y="2821920"/>
              <a:chExt cx="2225647" cy="775055"/>
            </a:xfrm>
          </p:grpSpPr>
          <p:sp>
            <p:nvSpPr>
              <p:cNvPr id="88" name="Round Same Side Corner Rectangle 87"/>
              <p:cNvSpPr/>
              <p:nvPr/>
            </p:nvSpPr>
            <p:spPr>
              <a:xfrm rot="5400000">
                <a:off x="5387442" y="2249973"/>
                <a:ext cx="721169" cy="1865064"/>
              </a:xfrm>
              <a:prstGeom prst="round2SameRect">
                <a:avLst/>
              </a:prstGeom>
              <a:solidFill>
                <a:srgbClr val="FFD9F5"/>
              </a:solidFill>
              <a:ln>
                <a:solidFill>
                  <a:srgbClr val="FF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9" name="Oval 88"/>
              <p:cNvSpPr/>
              <p:nvPr/>
            </p:nvSpPr>
            <p:spPr>
              <a:xfrm>
                <a:off x="4454912" y="2821920"/>
                <a:ext cx="721168" cy="7211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33CC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4616563" y="2827534"/>
                <a:ext cx="39786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400" b="1" dirty="0" smtClean="0">
                    <a:latin typeface="TH Sarabun New" pitchFamily="34" charset="-34"/>
                    <a:cs typeface="TH Sarabun New" pitchFamily="34" charset="-34"/>
                  </a:rPr>
                  <a:t>2</a:t>
                </a:r>
                <a:endParaRPr lang="th-TH" sz="4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5176080" y="2950644"/>
                <a:ext cx="136928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2800" b="1" dirty="0" smtClean="0">
                    <a:latin typeface="TH Sarabun New" pitchFamily="34" charset="-34"/>
                    <a:cs typeface="TH Sarabun New" pitchFamily="34" charset="-34"/>
                  </a:rPr>
                  <a:t>แถบหัวเรื่อง</a:t>
                </a:r>
                <a:endParaRPr lang="th-TH" sz="28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cxnSp>
          <p:nvCxnSpPr>
            <p:cNvPr id="87" name="Elbow Connector 86"/>
            <p:cNvCxnSpPr>
              <a:stCxn id="89" idx="2"/>
              <a:endCxn id="85" idx="0"/>
            </p:cNvCxnSpPr>
            <p:nvPr/>
          </p:nvCxnSpPr>
          <p:spPr>
            <a:xfrm rot="10800000" flipV="1">
              <a:off x="2943855" y="1571021"/>
              <a:ext cx="1675870" cy="374447"/>
            </a:xfrm>
            <a:prstGeom prst="bentConnector2">
              <a:avLst/>
            </a:prstGeom>
            <a:ln w="28575">
              <a:solidFill>
                <a:srgbClr val="FF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/>
          <p:cNvGrpSpPr/>
          <p:nvPr/>
        </p:nvGrpSpPr>
        <p:grpSpPr>
          <a:xfrm>
            <a:off x="2176777" y="2355224"/>
            <a:ext cx="8991537" cy="1651267"/>
            <a:chOff x="-5627286" y="953444"/>
            <a:chExt cx="8991537" cy="165126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1" name="Rectangle 100"/>
            <p:cNvSpPr/>
            <p:nvPr/>
          </p:nvSpPr>
          <p:spPr>
            <a:xfrm>
              <a:off x="-5627286" y="953444"/>
              <a:ext cx="8991537" cy="763810"/>
            </a:xfrm>
            <a:prstGeom prst="rect">
              <a:avLst/>
            </a:prstGeom>
            <a:noFill/>
            <a:ln w="28575">
              <a:solidFill>
                <a:srgbClr val="82644E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102" name="Group 101"/>
            <p:cNvGrpSpPr/>
            <p:nvPr/>
          </p:nvGrpSpPr>
          <p:grpSpPr>
            <a:xfrm>
              <a:off x="53699" y="1829656"/>
              <a:ext cx="2632702" cy="775055"/>
              <a:chOff x="-111114" y="3441138"/>
              <a:chExt cx="2632702" cy="775055"/>
            </a:xfrm>
          </p:grpSpPr>
          <p:sp>
            <p:nvSpPr>
              <p:cNvPr id="104" name="Round Same Side Corner Rectangle 103"/>
              <p:cNvSpPr/>
              <p:nvPr/>
            </p:nvSpPr>
            <p:spPr>
              <a:xfrm rot="5400000">
                <a:off x="879943" y="2810660"/>
                <a:ext cx="721169" cy="1982130"/>
              </a:xfrm>
              <a:prstGeom prst="round2SameRect">
                <a:avLst/>
              </a:prstGeom>
              <a:solidFill>
                <a:srgbClr val="ECE5E0"/>
              </a:solidFill>
              <a:ln>
                <a:solidFill>
                  <a:srgbClr val="82644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-111114" y="3441138"/>
                <a:ext cx="721168" cy="7211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82644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50537" y="3446752"/>
                <a:ext cx="39786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400" b="1" dirty="0" smtClean="0">
                    <a:latin typeface="TH Sarabun New" pitchFamily="34" charset="-34"/>
                    <a:cs typeface="TH Sarabun New" pitchFamily="34" charset="-34"/>
                  </a:rPr>
                  <a:t>5</a:t>
                </a:r>
                <a:endParaRPr lang="th-TH" sz="4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637902" y="3555961"/>
                <a:ext cx="18836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800" b="1" dirty="0" smtClean="0">
                    <a:latin typeface="TH Sarabun New" pitchFamily="34" charset="-34"/>
                    <a:cs typeface="TH Sarabun New" pitchFamily="34" charset="-34"/>
                  </a:rPr>
                  <a:t>แถบเครื่องมือ</a:t>
                </a:r>
                <a:endParaRPr lang="th-TH" sz="28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cxnSp>
          <p:nvCxnSpPr>
            <p:cNvPr id="103" name="Elbow Connector 102"/>
            <p:cNvCxnSpPr>
              <a:stCxn id="105" idx="2"/>
              <a:endCxn id="101" idx="2"/>
            </p:cNvCxnSpPr>
            <p:nvPr/>
          </p:nvCxnSpPr>
          <p:spPr>
            <a:xfrm rot="10800000">
              <a:off x="-1131517" y="1717254"/>
              <a:ext cx="1185216" cy="472986"/>
            </a:xfrm>
            <a:prstGeom prst="bentConnector2">
              <a:avLst/>
            </a:prstGeom>
            <a:ln w="28575">
              <a:solidFill>
                <a:srgbClr val="8264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Group 107"/>
          <p:cNvGrpSpPr/>
          <p:nvPr/>
        </p:nvGrpSpPr>
        <p:grpSpPr>
          <a:xfrm>
            <a:off x="9929101" y="1909814"/>
            <a:ext cx="3181678" cy="1332331"/>
            <a:chOff x="6856276" y="768389"/>
            <a:chExt cx="3181678" cy="133233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9" name="Rectangle 108"/>
            <p:cNvSpPr/>
            <p:nvPr/>
          </p:nvSpPr>
          <p:spPr>
            <a:xfrm>
              <a:off x="7095646" y="768389"/>
              <a:ext cx="1067310" cy="232929"/>
            </a:xfrm>
            <a:prstGeom prst="rect">
              <a:avLst/>
            </a:prstGeom>
            <a:noFill/>
            <a:ln w="28575">
              <a:solidFill>
                <a:srgbClr val="92D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110" name="Group 109"/>
            <p:cNvGrpSpPr/>
            <p:nvPr/>
          </p:nvGrpSpPr>
          <p:grpSpPr>
            <a:xfrm>
              <a:off x="6856276" y="1325665"/>
              <a:ext cx="3181678" cy="775055"/>
              <a:chOff x="6691463" y="2937147"/>
              <a:chExt cx="3181678" cy="775055"/>
            </a:xfrm>
          </p:grpSpPr>
          <p:sp>
            <p:nvSpPr>
              <p:cNvPr id="112" name="Round Same Side Corner Rectangle 111"/>
              <p:cNvSpPr/>
              <p:nvPr/>
            </p:nvSpPr>
            <p:spPr>
              <a:xfrm rot="5400000">
                <a:off x="8041601" y="1947592"/>
                <a:ext cx="721169" cy="2700281"/>
              </a:xfrm>
              <a:prstGeom prst="round2Same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6691463" y="2937147"/>
                <a:ext cx="721168" cy="7211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92D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6853114" y="2942761"/>
                <a:ext cx="39786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400" b="1" dirty="0" smtClean="0">
                    <a:latin typeface="TH Sarabun New" pitchFamily="34" charset="-34"/>
                    <a:cs typeface="TH Sarabun New" pitchFamily="34" charset="-34"/>
                  </a:rPr>
                  <a:t>3</a:t>
                </a:r>
                <a:endParaRPr lang="th-TH" sz="4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7412630" y="3065871"/>
                <a:ext cx="246051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800" b="1" dirty="0">
                    <a:latin typeface="TH Sarabun New" pitchFamily="34" charset="-34"/>
                    <a:cs typeface="TH Sarabun New" pitchFamily="34" charset="-34"/>
                  </a:rPr>
                  <a:t>ปุ่ม</a:t>
                </a:r>
                <a:r>
                  <a:rPr lang="th-TH" sz="2800" b="1" dirty="0" smtClean="0">
                    <a:latin typeface="TH Sarabun New" pitchFamily="34" charset="-34"/>
                    <a:cs typeface="TH Sarabun New" pitchFamily="34" charset="-34"/>
                  </a:rPr>
                  <a:t>ควบคุมการทำงาน</a:t>
                </a:r>
                <a:endParaRPr lang="th-TH" sz="28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cxnSp>
          <p:nvCxnSpPr>
            <p:cNvPr id="111" name="Elbow Connector 110"/>
            <p:cNvCxnSpPr>
              <a:stCxn id="114" idx="0"/>
            </p:cNvCxnSpPr>
            <p:nvPr/>
          </p:nvCxnSpPr>
          <p:spPr>
            <a:xfrm rot="5400000" flipH="1" flipV="1">
              <a:off x="7051880" y="1166299"/>
              <a:ext cx="329961" cy="1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4" name="Group 123"/>
          <p:cNvGrpSpPr/>
          <p:nvPr/>
        </p:nvGrpSpPr>
        <p:grpSpPr>
          <a:xfrm>
            <a:off x="6538490" y="6060922"/>
            <a:ext cx="2849072" cy="1132701"/>
            <a:chOff x="4073302" y="2990750"/>
            <a:chExt cx="2849072" cy="11327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5" name="Rectangle 124"/>
            <p:cNvSpPr/>
            <p:nvPr/>
          </p:nvSpPr>
          <p:spPr>
            <a:xfrm>
              <a:off x="6141589" y="3847986"/>
              <a:ext cx="780785" cy="275465"/>
            </a:xfrm>
            <a:prstGeom prst="rect">
              <a:avLst/>
            </a:prstGeom>
            <a:noFill/>
            <a:ln w="28575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126" name="Group 125"/>
            <p:cNvGrpSpPr/>
            <p:nvPr/>
          </p:nvGrpSpPr>
          <p:grpSpPr>
            <a:xfrm>
              <a:off x="4073302" y="2990750"/>
              <a:ext cx="2122642" cy="775055"/>
              <a:chOff x="3908489" y="4602232"/>
              <a:chExt cx="2122642" cy="775055"/>
            </a:xfrm>
          </p:grpSpPr>
          <p:sp>
            <p:nvSpPr>
              <p:cNvPr id="128" name="Round Same Side Corner Rectangle 127"/>
              <p:cNvSpPr/>
              <p:nvPr/>
            </p:nvSpPr>
            <p:spPr>
              <a:xfrm rot="5400000">
                <a:off x="4724694" y="4146608"/>
                <a:ext cx="721169" cy="1632418"/>
              </a:xfrm>
              <a:prstGeom prst="round2SameRect">
                <a:avLst/>
              </a:prstGeom>
              <a:solidFill>
                <a:srgbClr val="FFE79B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3908489" y="4602232"/>
                <a:ext cx="721168" cy="7211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C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30" name="Rectangle 129"/>
              <p:cNvSpPr/>
              <p:nvPr/>
            </p:nvSpPr>
            <p:spPr>
              <a:xfrm>
                <a:off x="4072216" y="4607846"/>
                <a:ext cx="39786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400" b="1" dirty="0" smtClean="0">
                    <a:latin typeface="TH Sarabun New" pitchFamily="34" charset="-34"/>
                    <a:cs typeface="TH Sarabun New" pitchFamily="34" charset="-34"/>
                  </a:rPr>
                  <a:t>8</a:t>
                </a:r>
                <a:endParaRPr lang="th-TH" sz="4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>
                <a:off x="4629656" y="4730956"/>
                <a:ext cx="14014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800" b="1" dirty="0" smtClean="0">
                    <a:latin typeface="TH Sarabun New" pitchFamily="34" charset="-34"/>
                    <a:cs typeface="TH Sarabun New" pitchFamily="34" charset="-34"/>
                  </a:rPr>
                  <a:t>ปุ่มมุมมอง</a:t>
                </a:r>
                <a:endParaRPr lang="th-TH" sz="28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cxnSp>
          <p:nvCxnSpPr>
            <p:cNvPr id="127" name="Elbow Connector 126"/>
            <p:cNvCxnSpPr>
              <a:stCxn id="129" idx="4"/>
              <a:endCxn id="125" idx="1"/>
            </p:cNvCxnSpPr>
            <p:nvPr/>
          </p:nvCxnSpPr>
          <p:spPr>
            <a:xfrm rot="16200000" flipH="1">
              <a:off x="5150837" y="2994966"/>
              <a:ext cx="273801" cy="1707703"/>
            </a:xfrm>
            <a:prstGeom prst="bentConnector2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2" name="Group 131"/>
          <p:cNvGrpSpPr/>
          <p:nvPr/>
        </p:nvGrpSpPr>
        <p:grpSpPr>
          <a:xfrm>
            <a:off x="9443467" y="5754801"/>
            <a:ext cx="3186786" cy="1438821"/>
            <a:chOff x="2921284" y="2990750"/>
            <a:chExt cx="3186786" cy="143882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3" name="Rectangle 132"/>
            <p:cNvSpPr/>
            <p:nvPr/>
          </p:nvSpPr>
          <p:spPr>
            <a:xfrm>
              <a:off x="2921284" y="4154106"/>
              <a:ext cx="1719737" cy="275465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134" name="Group 133"/>
            <p:cNvGrpSpPr/>
            <p:nvPr/>
          </p:nvGrpSpPr>
          <p:grpSpPr>
            <a:xfrm>
              <a:off x="3515177" y="2990750"/>
              <a:ext cx="2592893" cy="775055"/>
              <a:chOff x="3350364" y="4602232"/>
              <a:chExt cx="2592893" cy="775055"/>
            </a:xfrm>
          </p:grpSpPr>
          <p:sp>
            <p:nvSpPr>
              <p:cNvPr id="136" name="Round Same Side Corner Rectangle 135"/>
              <p:cNvSpPr/>
              <p:nvPr/>
            </p:nvSpPr>
            <p:spPr>
              <a:xfrm rot="5400000">
                <a:off x="4462308" y="3850868"/>
                <a:ext cx="721169" cy="2223898"/>
              </a:xfrm>
              <a:prstGeom prst="round2SameRect">
                <a:avLst/>
              </a:prstGeom>
              <a:solidFill>
                <a:srgbClr val="75C4FF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37" name="Oval 136"/>
              <p:cNvSpPr/>
              <p:nvPr/>
            </p:nvSpPr>
            <p:spPr>
              <a:xfrm>
                <a:off x="3350364" y="4602232"/>
                <a:ext cx="721168" cy="7211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38" name="Rectangle 137"/>
              <p:cNvSpPr/>
              <p:nvPr/>
            </p:nvSpPr>
            <p:spPr>
              <a:xfrm>
                <a:off x="3514091" y="4607846"/>
                <a:ext cx="39786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400" b="1" dirty="0" smtClean="0">
                    <a:latin typeface="TH Sarabun New" pitchFamily="34" charset="-34"/>
                    <a:cs typeface="TH Sarabun New" pitchFamily="34" charset="-34"/>
                  </a:rPr>
                  <a:t>9</a:t>
                </a:r>
                <a:endParaRPr lang="th-TH" sz="4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39" name="TextBox 138"/>
              <p:cNvSpPr txBox="1"/>
              <p:nvPr/>
            </p:nvSpPr>
            <p:spPr>
              <a:xfrm>
                <a:off x="4071530" y="4730956"/>
                <a:ext cx="187172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800" b="1" dirty="0" smtClean="0">
                    <a:latin typeface="TH Sarabun New" pitchFamily="34" charset="-34"/>
                    <a:cs typeface="TH Sarabun New" pitchFamily="34" charset="-34"/>
                  </a:rPr>
                  <a:t>มุมมองย่อ-ขยาย</a:t>
                </a:r>
                <a:endParaRPr lang="th-TH" sz="28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cxnSp>
          <p:nvCxnSpPr>
            <p:cNvPr id="135" name="Elbow Connector 134"/>
            <p:cNvCxnSpPr>
              <a:stCxn id="137" idx="2"/>
            </p:cNvCxnSpPr>
            <p:nvPr/>
          </p:nvCxnSpPr>
          <p:spPr>
            <a:xfrm rot="10800000" flipV="1">
              <a:off x="3223029" y="3351334"/>
              <a:ext cx="292149" cy="802772"/>
            </a:xfrm>
            <a:prstGeom prst="bentConnector2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/>
          <p:cNvGrpSpPr/>
          <p:nvPr/>
        </p:nvGrpSpPr>
        <p:grpSpPr>
          <a:xfrm>
            <a:off x="2157636" y="1242568"/>
            <a:ext cx="4088797" cy="918743"/>
            <a:chOff x="3505200" y="1204077"/>
            <a:chExt cx="4088797" cy="91874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7" name="Rectangle 76"/>
            <p:cNvSpPr/>
            <p:nvPr/>
          </p:nvSpPr>
          <p:spPr>
            <a:xfrm>
              <a:off x="3505200" y="1886094"/>
              <a:ext cx="1020347" cy="236726"/>
            </a:xfrm>
            <a:prstGeom prst="rect">
              <a:avLst/>
            </a:prstGeom>
            <a:noFill/>
            <a:ln w="28575">
              <a:solidFill>
                <a:srgbClr val="42B8E4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4924860" y="1204077"/>
              <a:ext cx="2669137" cy="775055"/>
              <a:chOff x="4760047" y="2815559"/>
              <a:chExt cx="2669137" cy="775055"/>
            </a:xfrm>
          </p:grpSpPr>
          <p:sp>
            <p:nvSpPr>
              <p:cNvPr id="80" name="Round Same Side Corner Rectangle 79"/>
              <p:cNvSpPr/>
              <p:nvPr/>
            </p:nvSpPr>
            <p:spPr>
              <a:xfrm rot="5400000">
                <a:off x="5909552" y="2026637"/>
                <a:ext cx="721169" cy="2299013"/>
              </a:xfrm>
              <a:prstGeom prst="round2Same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4760047" y="2815559"/>
                <a:ext cx="721168" cy="7211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4921698" y="2821173"/>
                <a:ext cx="39786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400" b="1" dirty="0">
                    <a:latin typeface="TH Sarabun New" pitchFamily="34" charset="-34"/>
                    <a:cs typeface="TH Sarabun New" pitchFamily="34" charset="-34"/>
                  </a:rPr>
                  <a:t>1</a:t>
                </a: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5481215" y="2944283"/>
                <a:ext cx="194796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2800" b="1" dirty="0">
                    <a:latin typeface="TH Sarabun New" pitchFamily="34" charset="-34"/>
                    <a:cs typeface="TH Sarabun New" pitchFamily="34" charset="-34"/>
                  </a:rPr>
                  <a:t>แถบเครื่องมือด่วน</a:t>
                </a:r>
              </a:p>
            </p:txBody>
          </p:sp>
        </p:grpSp>
        <p:cxnSp>
          <p:nvCxnSpPr>
            <p:cNvPr id="79" name="Elbow Connector 78"/>
            <p:cNvCxnSpPr>
              <a:stCxn id="81" idx="2"/>
              <a:endCxn id="77" idx="0"/>
            </p:cNvCxnSpPr>
            <p:nvPr/>
          </p:nvCxnSpPr>
          <p:spPr>
            <a:xfrm rot="10800000" flipV="1">
              <a:off x="4015374" y="1564660"/>
              <a:ext cx="909486" cy="321433"/>
            </a:xfrm>
            <a:prstGeom prst="bentConnector2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oup 91"/>
          <p:cNvGrpSpPr/>
          <p:nvPr/>
        </p:nvGrpSpPr>
        <p:grpSpPr>
          <a:xfrm>
            <a:off x="518489" y="2184593"/>
            <a:ext cx="8013000" cy="1448851"/>
            <a:chOff x="-5272212" y="-449442"/>
            <a:chExt cx="8013000" cy="144885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3" name="Rectangle 92"/>
            <p:cNvSpPr/>
            <p:nvPr/>
          </p:nvSpPr>
          <p:spPr>
            <a:xfrm>
              <a:off x="-3613924" y="-449442"/>
              <a:ext cx="6354712" cy="17063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94" name="Group 93"/>
            <p:cNvGrpSpPr/>
            <p:nvPr/>
          </p:nvGrpSpPr>
          <p:grpSpPr>
            <a:xfrm>
              <a:off x="-5272212" y="224354"/>
              <a:ext cx="2295926" cy="775055"/>
              <a:chOff x="-5437025" y="1835836"/>
              <a:chExt cx="2295926" cy="775055"/>
            </a:xfrm>
          </p:grpSpPr>
          <p:sp>
            <p:nvSpPr>
              <p:cNvPr id="96" name="Round Same Side Corner Rectangle 95"/>
              <p:cNvSpPr/>
              <p:nvPr/>
            </p:nvSpPr>
            <p:spPr>
              <a:xfrm rot="5400000">
                <a:off x="-4711874" y="1471267"/>
                <a:ext cx="721169" cy="1450310"/>
              </a:xfrm>
              <a:prstGeom prst="round2SameRect">
                <a:avLst/>
              </a:prstGeom>
              <a:solidFill>
                <a:srgbClr val="FFE1E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-5437025" y="1835836"/>
                <a:ext cx="721168" cy="7211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-5275374" y="1841450"/>
                <a:ext cx="39786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400" b="1" dirty="0" smtClean="0">
                    <a:latin typeface="TH Sarabun New" pitchFamily="34" charset="-34"/>
                    <a:cs typeface="TH Sarabun New" pitchFamily="34" charset="-34"/>
                  </a:rPr>
                  <a:t>4</a:t>
                </a:r>
                <a:endParaRPr lang="th-TH" sz="4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-4747740" y="1934810"/>
                <a:ext cx="16066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800" b="1" dirty="0" smtClean="0">
                    <a:latin typeface="TH Sarabun New" pitchFamily="34" charset="-34"/>
                    <a:cs typeface="TH Sarabun New" pitchFamily="34" charset="-34"/>
                  </a:rPr>
                  <a:t>แถบเมนู</a:t>
                </a:r>
                <a:endParaRPr lang="th-TH" sz="28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cxnSp>
          <p:nvCxnSpPr>
            <p:cNvPr id="95" name="Elbow Connector 94"/>
            <p:cNvCxnSpPr>
              <a:stCxn id="97" idx="0"/>
              <a:endCxn id="93" idx="1"/>
            </p:cNvCxnSpPr>
            <p:nvPr/>
          </p:nvCxnSpPr>
          <p:spPr>
            <a:xfrm rot="5400000" flipH="1" flipV="1">
              <a:off x="-4557016" y="-718738"/>
              <a:ext cx="588480" cy="1297704"/>
            </a:xfrm>
            <a:prstGeom prst="bentConnector2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0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884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48" y="0"/>
            <a:ext cx="13326948" cy="7467599"/>
          </a:xfrm>
          <a:prstGeom prst="rect">
            <a:avLst/>
          </a:prstGeom>
        </p:spPr>
      </p:pic>
      <p:pic>
        <p:nvPicPr>
          <p:cNvPr id="58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sp>
        <p:nvSpPr>
          <p:cNvPr id="6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8563" y="95705"/>
            <a:ext cx="12414412" cy="69767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80435" y="86180"/>
            <a:ext cx="12393490" cy="6976742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7214" y="6960358"/>
            <a:ext cx="1590322" cy="453193"/>
          </a:xfrm>
          <a:prstGeom prst="rect">
            <a:avLst/>
          </a:prstGeom>
        </p:spPr>
      </p:pic>
      <p:pic>
        <p:nvPicPr>
          <p:cNvPr id="2" name="Media1-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8047" y="200967"/>
            <a:ext cx="12254138" cy="687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72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Rectangle 107"/>
          <p:cNvSpPr/>
          <p:nvPr/>
        </p:nvSpPr>
        <p:spPr>
          <a:xfrm>
            <a:off x="223935" y="752944"/>
            <a:ext cx="12861586" cy="62362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sp>
        <p:nvSpPr>
          <p:cNvPr id="42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7" name="Snip Same Side Corner Rectangle 16"/>
          <p:cNvSpPr/>
          <p:nvPr/>
        </p:nvSpPr>
        <p:spPr>
          <a:xfrm>
            <a:off x="142179" y="101533"/>
            <a:ext cx="13046200" cy="6961740"/>
          </a:xfrm>
          <a:prstGeom prst="snip2SameRect">
            <a:avLst>
              <a:gd name="adj1" fmla="val 2203"/>
              <a:gd name="adj2" fmla="val 0"/>
            </a:avLst>
          </a:prstGeom>
          <a:noFill/>
          <a:ln w="38100">
            <a:solidFill>
              <a:srgbClr val="92D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4146550" y="-1108"/>
            <a:ext cx="5029200" cy="754052"/>
            <a:chOff x="4146550" y="328477"/>
            <a:chExt cx="5029200" cy="754052"/>
          </a:xfrm>
        </p:grpSpPr>
        <p:sp>
          <p:nvSpPr>
            <p:cNvPr id="19" name="Snip Same Side Corner Rectangle 18"/>
            <p:cNvSpPr/>
            <p:nvPr/>
          </p:nvSpPr>
          <p:spPr>
            <a:xfrm rot="10800000">
              <a:off x="4146550" y="328477"/>
              <a:ext cx="5029200" cy="707886"/>
            </a:xfrm>
            <a:prstGeom prst="snip2SameRect">
              <a:avLst>
                <a:gd name="adj1" fmla="val 49711"/>
                <a:gd name="adj2" fmla="val 0"/>
              </a:avLst>
            </a:prstGeom>
            <a:solidFill>
              <a:srgbClr val="92D05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สี่เหลี่ยมผืนผ้า 1"/>
            <p:cNvSpPr/>
            <p:nvPr/>
          </p:nvSpPr>
          <p:spPr>
            <a:xfrm>
              <a:off x="4146550" y="374643"/>
              <a:ext cx="501409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การจัดการกับไฟล์</a:t>
              </a:r>
            </a:p>
          </p:txBody>
        </p:sp>
      </p:grpSp>
      <p:sp>
        <p:nvSpPr>
          <p:cNvPr id="21" name="Snip Same Side Corner Rectangle 20"/>
          <p:cNvSpPr/>
          <p:nvPr/>
        </p:nvSpPr>
        <p:spPr>
          <a:xfrm rot="10800000">
            <a:off x="4227489" y="-100635"/>
            <a:ext cx="4851196" cy="707886"/>
          </a:xfrm>
          <a:prstGeom prst="snip2SameRect">
            <a:avLst>
              <a:gd name="adj1" fmla="val 39166"/>
              <a:gd name="adj2" fmla="val 0"/>
            </a:avLst>
          </a:prstGeom>
          <a:noFill/>
          <a:ln w="381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2554014" y="811744"/>
            <a:ext cx="8021820" cy="1522274"/>
            <a:chOff x="2554014" y="811744"/>
            <a:chExt cx="8021820" cy="1522274"/>
          </a:xfrm>
        </p:grpSpPr>
        <p:grpSp>
          <p:nvGrpSpPr>
            <p:cNvPr id="8" name="Group 7"/>
            <p:cNvGrpSpPr/>
            <p:nvPr/>
          </p:nvGrpSpPr>
          <p:grpSpPr>
            <a:xfrm>
              <a:off x="2750384" y="811744"/>
              <a:ext cx="7825450" cy="1519367"/>
              <a:chOff x="-754195" y="842277"/>
              <a:chExt cx="7825450" cy="1519367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-754195" y="842277"/>
                <a:ext cx="1370777" cy="15065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" name="Group 1"/>
              <p:cNvGrpSpPr/>
              <p:nvPr/>
            </p:nvGrpSpPr>
            <p:grpSpPr>
              <a:xfrm>
                <a:off x="349452" y="1024532"/>
                <a:ext cx="6721803" cy="1337112"/>
                <a:chOff x="1537918" y="717319"/>
                <a:chExt cx="6721803" cy="1337112"/>
              </a:xfrm>
            </p:grpSpPr>
            <p:sp>
              <p:nvSpPr>
                <p:cNvPr id="109" name="Round Same Side Corner Rectangle 108"/>
                <p:cNvSpPr/>
                <p:nvPr/>
              </p:nvSpPr>
              <p:spPr>
                <a:xfrm rot="5400000">
                  <a:off x="4455650" y="-1624515"/>
                  <a:ext cx="1028344" cy="6329548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10" name="Round Same Side Corner Rectangle 109"/>
                <p:cNvSpPr/>
                <p:nvPr/>
              </p:nvSpPr>
              <p:spPr>
                <a:xfrm rot="5400000">
                  <a:off x="4554131" y="-1534298"/>
                  <a:ext cx="808724" cy="6138448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F892C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89" name="TextBox 88"/>
                <p:cNvSpPr txBox="1"/>
                <p:nvPr/>
              </p:nvSpPr>
              <p:spPr>
                <a:xfrm>
                  <a:off x="2229189" y="1249310"/>
                  <a:ext cx="6030532" cy="673956"/>
                </a:xfrm>
                <a:prstGeom prst="rect">
                  <a:avLst/>
                </a:prstGeom>
                <a:noFill/>
              </p:spPr>
              <p:txBody>
                <a:bodyPr wrap="square" lIns="118799" tIns="59399" rIns="118799" bIns="59399" rtlCol="0">
                  <a:spAutoFit/>
                </a:bodyPr>
                <a:lstStyle/>
                <a:p>
                  <a:r>
                    <a:rPr lang="th-TH" b="1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การสร้างโฟลเดอร์และการจัดหมวดหมู่ไฟล์</a:t>
                  </a:r>
                </a:p>
              </p:txBody>
            </p:sp>
            <p:sp>
              <p:nvSpPr>
                <p:cNvPr id="106" name="Oval 105"/>
                <p:cNvSpPr/>
                <p:nvPr/>
              </p:nvSpPr>
              <p:spPr>
                <a:xfrm>
                  <a:off x="1537918" y="780007"/>
                  <a:ext cx="702705" cy="702705"/>
                </a:xfrm>
                <a:prstGeom prst="ellipse">
                  <a:avLst/>
                </a:prstGeom>
                <a:solidFill>
                  <a:srgbClr val="F0209C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th-TH" dirty="0" smtClean="0"/>
                    <a:t> </a:t>
                  </a:r>
                  <a:endParaRPr lang="en-US" dirty="0"/>
                </a:p>
              </p:txBody>
            </p:sp>
            <p:sp>
              <p:nvSpPr>
                <p:cNvPr id="107" name="Rectangle 106"/>
                <p:cNvSpPr/>
                <p:nvPr/>
              </p:nvSpPr>
              <p:spPr>
                <a:xfrm>
                  <a:off x="1666292" y="717319"/>
                  <a:ext cx="445956" cy="92333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th-TH" sz="5400" b="1" dirty="0">
                      <a:solidFill>
                        <a:schemeClr val="bg1"/>
                      </a:solidFill>
                      <a:latin typeface="TH Sarabun New" pitchFamily="34" charset="-34"/>
                      <a:cs typeface="TH Sarabun New" pitchFamily="34" charset="-34"/>
                    </a:rPr>
                    <a:t>1</a:t>
                  </a:r>
                  <a:endParaRPr lang="th-TH" sz="54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15" name="Rectangle 14"/>
            <p:cNvSpPr/>
            <p:nvPr/>
          </p:nvSpPr>
          <p:spPr>
            <a:xfrm>
              <a:off x="2554014" y="827510"/>
              <a:ext cx="187553" cy="1506508"/>
            </a:xfrm>
            <a:prstGeom prst="rect">
              <a:avLst/>
            </a:prstGeom>
            <a:solidFill>
              <a:srgbClr val="F020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548013" y="2352306"/>
            <a:ext cx="8022733" cy="1567734"/>
            <a:chOff x="2548013" y="2352306"/>
            <a:chExt cx="8022733" cy="1567734"/>
          </a:xfrm>
        </p:grpSpPr>
        <p:grpSp>
          <p:nvGrpSpPr>
            <p:cNvPr id="12" name="Group 11"/>
            <p:cNvGrpSpPr/>
            <p:nvPr/>
          </p:nvGrpSpPr>
          <p:grpSpPr>
            <a:xfrm>
              <a:off x="2671554" y="2352306"/>
              <a:ext cx="7899192" cy="1567734"/>
              <a:chOff x="637740" y="2163114"/>
              <a:chExt cx="7899192" cy="1567734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637740" y="2163114"/>
                <a:ext cx="1460285" cy="1567734"/>
                <a:chOff x="7575581" y="2502098"/>
                <a:chExt cx="1460285" cy="1567734"/>
              </a:xfrm>
            </p:grpSpPr>
            <p:sp>
              <p:nvSpPr>
                <p:cNvPr id="4" name="Rectangle 3"/>
                <p:cNvSpPr/>
                <p:nvPr/>
              </p:nvSpPr>
              <p:spPr>
                <a:xfrm>
                  <a:off x="7645594" y="2513672"/>
                  <a:ext cx="1370777" cy="150650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7575581" y="2502098"/>
                  <a:ext cx="1460285" cy="1567734"/>
                </a:xfrm>
                <a:prstGeom prst="rect">
                  <a:avLst/>
                </a:prstGeom>
              </p:spPr>
            </p:pic>
          </p:grpSp>
          <p:sp>
            <p:nvSpPr>
              <p:cNvPr id="122" name="Round Same Side Corner Rectangle 121"/>
              <p:cNvSpPr/>
              <p:nvPr/>
            </p:nvSpPr>
            <p:spPr>
              <a:xfrm rot="5400000">
                <a:off x="4732861" y="-10641"/>
                <a:ext cx="1028344" cy="632954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23" name="Round Same Side Corner Rectangle 122"/>
              <p:cNvSpPr/>
              <p:nvPr/>
            </p:nvSpPr>
            <p:spPr>
              <a:xfrm rot="5400000">
                <a:off x="4831342" y="79576"/>
                <a:ext cx="808724" cy="613844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6DD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2506400" y="2815684"/>
                <a:ext cx="6030532" cy="673956"/>
              </a:xfrm>
              <a:prstGeom prst="rect">
                <a:avLst/>
              </a:prstGeom>
              <a:noFill/>
            </p:spPr>
            <p:txBody>
              <a:bodyPr wrap="square" lIns="118799" tIns="59399" rIns="118799" bIns="59399" rtlCol="0">
                <a:spAutoFit/>
              </a:bodyPr>
              <a:lstStyle/>
              <a:p>
                <a:r>
                  <a:rPr lang="th-TH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การคัดลอกและการย้าย</a:t>
                </a:r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1815129" y="2393881"/>
                <a:ext cx="702705" cy="702705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dirty="0" smtClean="0"/>
                  <a:t> </a:t>
                </a:r>
                <a:endParaRPr lang="en-US" dirty="0"/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1943503" y="2331193"/>
                <a:ext cx="445956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th-TH" sz="5400" b="1" dirty="0" smtClean="0">
                    <a:solidFill>
                      <a:schemeClr val="bg1"/>
                    </a:solidFill>
                    <a:latin typeface="TH Sarabun New" pitchFamily="34" charset="-34"/>
                    <a:cs typeface="TH Sarabun New" pitchFamily="34" charset="-34"/>
                  </a:rPr>
                  <a:t>2</a:t>
                </a:r>
                <a:endParaRPr lang="th-TH" sz="54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7" name="Rectangle 76"/>
            <p:cNvSpPr/>
            <p:nvPr/>
          </p:nvSpPr>
          <p:spPr>
            <a:xfrm>
              <a:off x="2548013" y="2367153"/>
              <a:ext cx="202374" cy="150650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548012" y="3909119"/>
            <a:ext cx="8000493" cy="1538040"/>
            <a:chOff x="2548012" y="3909119"/>
            <a:chExt cx="8000493" cy="1538040"/>
          </a:xfrm>
        </p:grpSpPr>
        <p:grpSp>
          <p:nvGrpSpPr>
            <p:cNvPr id="13" name="Group 12"/>
            <p:cNvGrpSpPr/>
            <p:nvPr/>
          </p:nvGrpSpPr>
          <p:grpSpPr>
            <a:xfrm>
              <a:off x="2703086" y="3909703"/>
              <a:ext cx="7845419" cy="1537456"/>
              <a:chOff x="700804" y="3767809"/>
              <a:chExt cx="7845419" cy="1537456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700804" y="3767809"/>
                <a:ext cx="1403256" cy="1537456"/>
                <a:chOff x="10767680" y="3715404"/>
                <a:chExt cx="1403256" cy="1537456"/>
              </a:xfrm>
            </p:grpSpPr>
            <p:sp>
              <p:nvSpPr>
                <p:cNvPr id="39" name="Rectangle 38"/>
                <p:cNvSpPr/>
                <p:nvPr/>
              </p:nvSpPr>
              <p:spPr>
                <a:xfrm>
                  <a:off x="10800159" y="3715404"/>
                  <a:ext cx="1370777" cy="150650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pic>
              <p:nvPicPr>
                <p:cNvPr id="37" name="Picture 36"/>
                <p:cNvPicPr>
                  <a:picLocks noChangeAspect="1"/>
                </p:cNvPicPr>
                <p:nvPr/>
              </p:nvPicPr>
              <p:blipFill rotWithShape="1"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0767680" y="3746352"/>
                  <a:ext cx="1403256" cy="1506508"/>
                </a:xfrm>
                <a:prstGeom prst="rect">
                  <a:avLst/>
                </a:prstGeom>
              </p:spPr>
            </p:pic>
          </p:grpSp>
          <p:sp>
            <p:nvSpPr>
              <p:cNvPr id="54" name="Round Same Side Corner Rectangle 53"/>
              <p:cNvSpPr/>
              <p:nvPr/>
            </p:nvSpPr>
            <p:spPr>
              <a:xfrm rot="5400000">
                <a:off x="4742152" y="1596199"/>
                <a:ext cx="1028344" cy="632954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5" name="Round Same Side Corner Rectangle 54"/>
              <p:cNvSpPr/>
              <p:nvPr/>
            </p:nvSpPr>
            <p:spPr>
              <a:xfrm rot="5400000">
                <a:off x="4840633" y="1686416"/>
                <a:ext cx="808724" cy="613844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2515691" y="4422524"/>
                <a:ext cx="6030532" cy="673956"/>
              </a:xfrm>
              <a:prstGeom prst="rect">
                <a:avLst/>
              </a:prstGeom>
              <a:noFill/>
            </p:spPr>
            <p:txBody>
              <a:bodyPr wrap="square" lIns="118799" tIns="59399" rIns="118799" bIns="59399" rtlCol="0">
                <a:spAutoFit/>
              </a:bodyPr>
              <a:lstStyle/>
              <a:p>
                <a:r>
                  <a:rPr lang="th-TH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การลบและการเปลี่ยนชื่อ</a:t>
                </a: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1824420" y="4000721"/>
                <a:ext cx="702705" cy="702705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dirty="0" smtClean="0"/>
                  <a:t> </a:t>
                </a:r>
                <a:endParaRPr lang="en-US" dirty="0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1952794" y="3938033"/>
                <a:ext cx="445956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th-TH" sz="5400" b="1" dirty="0" smtClean="0">
                    <a:solidFill>
                      <a:schemeClr val="bg1"/>
                    </a:solidFill>
                    <a:latin typeface="TH Sarabun New" pitchFamily="34" charset="-34"/>
                    <a:cs typeface="TH Sarabun New" pitchFamily="34" charset="-34"/>
                  </a:rPr>
                  <a:t>3</a:t>
                </a:r>
                <a:endParaRPr lang="th-TH" sz="54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8" name="Rectangle 77"/>
            <p:cNvSpPr/>
            <p:nvPr/>
          </p:nvSpPr>
          <p:spPr>
            <a:xfrm>
              <a:off x="2548012" y="3909119"/>
              <a:ext cx="187553" cy="1506508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548013" y="5462925"/>
            <a:ext cx="8027821" cy="1526286"/>
            <a:chOff x="2548013" y="5462925"/>
            <a:chExt cx="8027821" cy="1526286"/>
          </a:xfrm>
        </p:grpSpPr>
        <p:grpSp>
          <p:nvGrpSpPr>
            <p:cNvPr id="14" name="Group 13"/>
            <p:cNvGrpSpPr/>
            <p:nvPr/>
          </p:nvGrpSpPr>
          <p:grpSpPr>
            <a:xfrm>
              <a:off x="2750384" y="5468353"/>
              <a:ext cx="7825450" cy="1520858"/>
              <a:chOff x="700804" y="5468353"/>
              <a:chExt cx="7825450" cy="1520858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700804" y="5468353"/>
                <a:ext cx="1370777" cy="1506508"/>
                <a:chOff x="7918625" y="4913972"/>
                <a:chExt cx="1370777" cy="1506508"/>
              </a:xfrm>
            </p:grpSpPr>
            <p:sp>
              <p:nvSpPr>
                <p:cNvPr id="43" name="Rectangle 42"/>
                <p:cNvSpPr/>
                <p:nvPr/>
              </p:nvSpPr>
              <p:spPr>
                <a:xfrm>
                  <a:off x="7918625" y="4913972"/>
                  <a:ext cx="1370777" cy="150650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pic>
              <p:nvPicPr>
                <p:cNvPr id="44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7918627" y="4994283"/>
                  <a:ext cx="556634" cy="6117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51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8708806" y="5019596"/>
                  <a:ext cx="535184" cy="601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52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7984249" y="5708017"/>
                  <a:ext cx="492495" cy="5799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53" name="Picture 5"/>
                <p:cNvPicPr>
                  <a:picLocks noChangeAspect="1" noChangeArrowheads="1"/>
                </p:cNvPicPr>
                <p:nvPr/>
              </p:nvPicPr>
              <p:blipFill rotWithShape="1"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8737048" y="5735019"/>
                  <a:ext cx="423596" cy="5466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70" name="Round Same Side Corner Rectangle 69"/>
              <p:cNvSpPr/>
              <p:nvPr/>
            </p:nvSpPr>
            <p:spPr>
              <a:xfrm rot="5400000">
                <a:off x="4722183" y="3310265"/>
                <a:ext cx="1028344" cy="632954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1" name="Round Same Side Corner Rectangle 70"/>
              <p:cNvSpPr/>
              <p:nvPr/>
            </p:nvSpPr>
            <p:spPr>
              <a:xfrm rot="5400000">
                <a:off x="4820664" y="3400482"/>
                <a:ext cx="808724" cy="613844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D8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2495722" y="6136590"/>
                <a:ext cx="6030532" cy="673956"/>
              </a:xfrm>
              <a:prstGeom prst="rect">
                <a:avLst/>
              </a:prstGeom>
              <a:noFill/>
            </p:spPr>
            <p:txBody>
              <a:bodyPr wrap="square" lIns="118799" tIns="59399" rIns="118799" bIns="59399" rtlCol="0">
                <a:spAutoFit/>
              </a:bodyPr>
              <a:lstStyle/>
              <a:p>
                <a:r>
                  <a:rPr lang="th-TH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การจัดเรียงและแยกประเภทไฟล์</a:t>
                </a:r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1804451" y="5714787"/>
                <a:ext cx="702705" cy="702705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dirty="0" smtClean="0"/>
                  <a:t> </a:t>
                </a:r>
                <a:endParaRPr lang="en-US" dirty="0"/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1932825" y="5652099"/>
                <a:ext cx="445956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th-TH" sz="5400" b="1" dirty="0" smtClean="0">
                    <a:solidFill>
                      <a:schemeClr val="bg1"/>
                    </a:solidFill>
                    <a:latin typeface="TH Sarabun New" pitchFamily="34" charset="-34"/>
                    <a:cs typeface="TH Sarabun New" pitchFamily="34" charset="-34"/>
                  </a:rPr>
                  <a:t>4</a:t>
                </a:r>
                <a:endParaRPr lang="th-TH" sz="54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9" name="Rectangle 78"/>
            <p:cNvSpPr/>
            <p:nvPr/>
          </p:nvSpPr>
          <p:spPr>
            <a:xfrm>
              <a:off x="2548013" y="5462925"/>
              <a:ext cx="201552" cy="150650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59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588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48" y="0"/>
            <a:ext cx="13326948" cy="7467599"/>
          </a:xfrm>
          <a:prstGeom prst="rect">
            <a:avLst/>
          </a:prstGeom>
        </p:spPr>
      </p:pic>
      <p:pic>
        <p:nvPicPr>
          <p:cNvPr id="58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sp>
        <p:nvSpPr>
          <p:cNvPr id="6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8563" y="95705"/>
            <a:ext cx="12414412" cy="69767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80435" y="86180"/>
            <a:ext cx="12393490" cy="6976742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7214" y="6960358"/>
            <a:ext cx="1590322" cy="453193"/>
          </a:xfrm>
          <a:prstGeom prst="rect">
            <a:avLst/>
          </a:prstGeom>
        </p:spPr>
      </p:pic>
      <p:pic>
        <p:nvPicPr>
          <p:cNvPr id="2" name="Media2-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7112" y="140313"/>
            <a:ext cx="12236917" cy="688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978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 Same Side Corner Rectangle 17"/>
          <p:cNvSpPr/>
          <p:nvPr/>
        </p:nvSpPr>
        <p:spPr>
          <a:xfrm rot="10800000">
            <a:off x="7893128" y="2702096"/>
            <a:ext cx="4814926" cy="3188924"/>
          </a:xfrm>
          <a:prstGeom prst="round2SameRect">
            <a:avLst>
              <a:gd name="adj1" fmla="val 9774"/>
              <a:gd name="adj2" fmla="val 0"/>
            </a:avLst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Round Same Side Corner Rectangle 18"/>
          <p:cNvSpPr/>
          <p:nvPr/>
        </p:nvSpPr>
        <p:spPr>
          <a:xfrm>
            <a:off x="7893130" y="1990684"/>
            <a:ext cx="4814924" cy="711416"/>
          </a:xfrm>
          <a:prstGeom prst="round2Same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Rectangle 19"/>
          <p:cNvSpPr/>
          <p:nvPr/>
        </p:nvSpPr>
        <p:spPr>
          <a:xfrm>
            <a:off x="9324461" y="2086290"/>
            <a:ext cx="21210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6700" indent="-266700"/>
            <a:r>
              <a:rPr lang="th-TH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การเรียกใช้ไฟล์</a:t>
            </a:r>
            <a:endParaRPr lang="th-TH" b="1" dirty="0">
              <a:solidFill>
                <a:srgbClr val="FED23B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sp>
        <p:nvSpPr>
          <p:cNvPr id="42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2315" y="434098"/>
            <a:ext cx="13319986" cy="625064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96612" y="447345"/>
            <a:ext cx="10098873" cy="673956"/>
          </a:xfrm>
          <a:prstGeom prst="rect">
            <a:avLst/>
          </a:prstGeom>
        </p:spPr>
        <p:txBody>
          <a:bodyPr wrap="square" lIns="118799" tIns="59399" rIns="118799" bIns="59399">
            <a:spAutoFit/>
          </a:bodyPr>
          <a:lstStyle/>
          <a:p>
            <a:r>
              <a:rPr lang="th-TH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การสร้างโฟลเดอร์และการจัดหมวดหมู่ไฟล์</a:t>
            </a:r>
            <a:endParaRPr lang="en-US" sz="2400" dirty="0">
              <a:solidFill>
                <a:srgbClr val="C0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1" name="Picture 3" descr="C:\Users\taksaporn\Desktop\Technological-devices-design\OE60WU1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6934" y="1555260"/>
            <a:ext cx="7233467" cy="584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4191" y="1799608"/>
            <a:ext cx="6711952" cy="3775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2148366" y="3637586"/>
            <a:ext cx="1984248" cy="3131148"/>
            <a:chOff x="283946" y="1131892"/>
            <a:chExt cx="1984248" cy="31311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2" name="Group 21"/>
            <p:cNvGrpSpPr/>
            <p:nvPr/>
          </p:nvGrpSpPr>
          <p:grpSpPr>
            <a:xfrm>
              <a:off x="283946" y="1131892"/>
              <a:ext cx="1984248" cy="3131148"/>
              <a:chOff x="283946" y="1131892"/>
              <a:chExt cx="1984248" cy="3131148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1174634" y="1131892"/>
                <a:ext cx="1093560" cy="190067"/>
              </a:xfrm>
              <a:prstGeom prst="rect">
                <a:avLst/>
              </a:prstGeom>
              <a:noFill/>
              <a:ln w="28575">
                <a:solidFill>
                  <a:srgbClr val="FFC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grpSp>
            <p:nvGrpSpPr>
              <p:cNvPr id="25" name="Group 24"/>
              <p:cNvGrpSpPr/>
              <p:nvPr/>
            </p:nvGrpSpPr>
            <p:grpSpPr>
              <a:xfrm>
                <a:off x="283946" y="3312414"/>
                <a:ext cx="905742" cy="950626"/>
                <a:chOff x="293400" y="4169529"/>
                <a:chExt cx="905742" cy="950626"/>
              </a:xfrm>
            </p:grpSpPr>
            <p:sp>
              <p:nvSpPr>
                <p:cNvPr id="26" name="Oval 25"/>
                <p:cNvSpPr/>
                <p:nvPr/>
              </p:nvSpPr>
              <p:spPr>
                <a:xfrm>
                  <a:off x="293400" y="4169529"/>
                  <a:ext cx="905742" cy="905742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FFC000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512553" y="4196825"/>
                  <a:ext cx="445956" cy="92333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th-TH" sz="5400" b="1" dirty="0">
                      <a:latin typeface="TH Sarabun New" pitchFamily="34" charset="-34"/>
                      <a:cs typeface="TH Sarabun New" pitchFamily="34" charset="-34"/>
                    </a:rPr>
                    <a:t>1</a:t>
                  </a:r>
                </a:p>
              </p:txBody>
            </p:sp>
          </p:grpSp>
        </p:grpSp>
        <p:cxnSp>
          <p:nvCxnSpPr>
            <p:cNvPr id="23" name="Elbow Connector 22"/>
            <p:cNvCxnSpPr>
              <a:stCxn id="24" idx="1"/>
              <a:endCxn id="26" idx="0"/>
            </p:cNvCxnSpPr>
            <p:nvPr/>
          </p:nvCxnSpPr>
          <p:spPr>
            <a:xfrm rot="10800000" flipV="1">
              <a:off x="736818" y="1226926"/>
              <a:ext cx="437817" cy="2085488"/>
            </a:xfrm>
            <a:prstGeom prst="bentConnector2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4080741" y="3641801"/>
            <a:ext cx="2192648" cy="3119273"/>
            <a:chOff x="1032134" y="1108142"/>
            <a:chExt cx="2192648" cy="311927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3" name="Group 32"/>
            <p:cNvGrpSpPr/>
            <p:nvPr/>
          </p:nvGrpSpPr>
          <p:grpSpPr>
            <a:xfrm>
              <a:off x="1032134" y="1108142"/>
              <a:ext cx="2192648" cy="3119273"/>
              <a:chOff x="1032134" y="1108142"/>
              <a:chExt cx="2192648" cy="3119273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1032134" y="1108142"/>
                <a:ext cx="1286906" cy="197727"/>
              </a:xfrm>
              <a:prstGeom prst="rect">
                <a:avLst/>
              </a:prstGeom>
              <a:noFill/>
              <a:ln w="28575">
                <a:solidFill>
                  <a:srgbClr val="FF33C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grpSp>
            <p:nvGrpSpPr>
              <p:cNvPr id="36" name="Group 35"/>
              <p:cNvGrpSpPr/>
              <p:nvPr/>
            </p:nvGrpSpPr>
            <p:grpSpPr>
              <a:xfrm>
                <a:off x="2319040" y="3288664"/>
                <a:ext cx="905742" cy="938751"/>
                <a:chOff x="2328494" y="4145779"/>
                <a:chExt cx="905742" cy="938751"/>
              </a:xfrm>
            </p:grpSpPr>
            <p:sp>
              <p:nvSpPr>
                <p:cNvPr id="37" name="Oval 36"/>
                <p:cNvSpPr/>
                <p:nvPr/>
              </p:nvSpPr>
              <p:spPr>
                <a:xfrm>
                  <a:off x="2328494" y="4145779"/>
                  <a:ext cx="905742" cy="905742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FF33CC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2558387" y="4161200"/>
                  <a:ext cx="445956" cy="92333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th-TH" sz="5400" b="1" dirty="0" smtClean="0">
                      <a:latin typeface="TH Sarabun New" pitchFamily="34" charset="-34"/>
                      <a:cs typeface="TH Sarabun New" pitchFamily="34" charset="-34"/>
                    </a:rPr>
                    <a:t>2</a:t>
                  </a:r>
                  <a:endParaRPr lang="th-TH" sz="5400" b="1" dirty="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</p:grpSp>
        <p:cxnSp>
          <p:nvCxnSpPr>
            <p:cNvPr id="34" name="Elbow Connector 33"/>
            <p:cNvCxnSpPr>
              <a:stCxn id="35" idx="3"/>
              <a:endCxn id="37" idx="0"/>
            </p:cNvCxnSpPr>
            <p:nvPr/>
          </p:nvCxnSpPr>
          <p:spPr>
            <a:xfrm>
              <a:off x="2319040" y="1207006"/>
              <a:ext cx="452871" cy="2081658"/>
            </a:xfrm>
            <a:prstGeom prst="bentConnector2">
              <a:avLst/>
            </a:prstGeom>
            <a:ln w="28575">
              <a:solidFill>
                <a:srgbClr val="FF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1527795" y="1180143"/>
            <a:ext cx="1437468" cy="1885658"/>
            <a:chOff x="283946" y="-220366"/>
            <a:chExt cx="1437468" cy="188565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44" name="Group 43"/>
            <p:cNvGrpSpPr/>
            <p:nvPr/>
          </p:nvGrpSpPr>
          <p:grpSpPr>
            <a:xfrm>
              <a:off x="283946" y="-220366"/>
              <a:ext cx="1437468" cy="1885658"/>
              <a:chOff x="283946" y="-220366"/>
              <a:chExt cx="1437468" cy="1885658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1174634" y="1131892"/>
                <a:ext cx="546780" cy="533400"/>
              </a:xfrm>
              <a:prstGeom prst="rect">
                <a:avLst/>
              </a:prstGeom>
              <a:noFill/>
              <a:ln w="28575">
                <a:solidFill>
                  <a:srgbClr val="92D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grpSp>
            <p:nvGrpSpPr>
              <p:cNvPr id="47" name="Group 46"/>
              <p:cNvGrpSpPr/>
              <p:nvPr/>
            </p:nvGrpSpPr>
            <p:grpSpPr>
              <a:xfrm>
                <a:off x="283946" y="-220366"/>
                <a:ext cx="905742" cy="950626"/>
                <a:chOff x="293400" y="636749"/>
                <a:chExt cx="905742" cy="950626"/>
              </a:xfrm>
            </p:grpSpPr>
            <p:sp>
              <p:nvSpPr>
                <p:cNvPr id="48" name="Oval 47"/>
                <p:cNvSpPr/>
                <p:nvPr/>
              </p:nvSpPr>
              <p:spPr>
                <a:xfrm>
                  <a:off x="293400" y="636749"/>
                  <a:ext cx="905742" cy="905742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92D050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512553" y="664045"/>
                  <a:ext cx="445956" cy="92333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th-TH" sz="5400" b="1" dirty="0" smtClean="0">
                      <a:latin typeface="TH Sarabun New" pitchFamily="34" charset="-34"/>
                      <a:cs typeface="TH Sarabun New" pitchFamily="34" charset="-34"/>
                    </a:rPr>
                    <a:t>3</a:t>
                  </a:r>
                  <a:endParaRPr lang="th-TH" sz="5400" b="1" dirty="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</p:grpSp>
        <p:cxnSp>
          <p:nvCxnSpPr>
            <p:cNvPr id="45" name="Elbow Connector 44"/>
            <p:cNvCxnSpPr>
              <a:stCxn id="46" idx="1"/>
              <a:endCxn id="49" idx="2"/>
            </p:cNvCxnSpPr>
            <p:nvPr/>
          </p:nvCxnSpPr>
          <p:spPr>
            <a:xfrm rot="10800000">
              <a:off x="726078" y="730260"/>
              <a:ext cx="448557" cy="668332"/>
            </a:xfrm>
            <a:prstGeom prst="bentConnector2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8020188" y="2856470"/>
            <a:ext cx="4206421" cy="747179"/>
            <a:chOff x="7882661" y="2143092"/>
            <a:chExt cx="4206421" cy="747179"/>
          </a:xfrm>
        </p:grpSpPr>
        <p:sp>
          <p:nvSpPr>
            <p:cNvPr id="52" name="Oval 51"/>
            <p:cNvSpPr/>
            <p:nvPr/>
          </p:nvSpPr>
          <p:spPr>
            <a:xfrm>
              <a:off x="7882661" y="2143092"/>
              <a:ext cx="747179" cy="74717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074080" y="2238093"/>
              <a:ext cx="40150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66700" indent="-266700"/>
              <a:r>
                <a:rPr lang="th-TH" b="1" dirty="0" smtClean="0">
                  <a:latin typeface="TH Sarabun New" pitchFamily="34" charset="-34"/>
                  <a:cs typeface="TH Sarabun New" pitchFamily="34" charset="-34"/>
                </a:rPr>
                <a:t>1    คลิกขวาแล้วเลือก </a:t>
              </a:r>
              <a:r>
                <a:rPr lang="en-US" b="1" dirty="0" smtClean="0">
                  <a:latin typeface="TH Sarabun New" pitchFamily="34" charset="-34"/>
                  <a:cs typeface="TH Sarabun New" pitchFamily="34" charset="-34"/>
                </a:rPr>
                <a:t>New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029825" y="3875752"/>
            <a:ext cx="3326446" cy="757448"/>
            <a:chOff x="7892298" y="3162374"/>
            <a:chExt cx="3326446" cy="757448"/>
          </a:xfrm>
        </p:grpSpPr>
        <p:sp>
          <p:nvSpPr>
            <p:cNvPr id="53" name="Oval 52"/>
            <p:cNvSpPr/>
            <p:nvPr/>
          </p:nvSpPr>
          <p:spPr>
            <a:xfrm>
              <a:off x="7892298" y="3162374"/>
              <a:ext cx="757448" cy="75744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33C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" name="Rectangle 1"/>
            <p:cNvSpPr/>
            <p:nvPr/>
          </p:nvSpPr>
          <p:spPr>
            <a:xfrm>
              <a:off x="8090965" y="3223068"/>
              <a:ext cx="3127779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266700" indent="-266700"/>
              <a:r>
                <a:rPr lang="th-TH" b="1" dirty="0">
                  <a:latin typeface="TH Sarabun New" pitchFamily="34" charset="-34"/>
                  <a:cs typeface="TH Sarabun New" pitchFamily="34" charset="-34"/>
                </a:rPr>
                <a:t>2    </a:t>
              </a:r>
              <a:r>
                <a:rPr lang="th-TH" b="1" dirty="0" smtClean="0">
                  <a:latin typeface="TH Sarabun New" pitchFamily="34" charset="-34"/>
                  <a:cs typeface="TH Sarabun New" pitchFamily="34" charset="-34"/>
                </a:rPr>
                <a:t> คลิก</a:t>
              </a:r>
              <a:r>
                <a:rPr lang="th-TH" b="1" dirty="0">
                  <a:latin typeface="TH Sarabun New" pitchFamily="34" charset="-34"/>
                  <a:cs typeface="TH Sarabun New" pitchFamily="34" charset="-34"/>
                </a:rPr>
                <a:t>เลือก </a:t>
              </a:r>
              <a:r>
                <a:rPr lang="en-US" b="1" dirty="0">
                  <a:latin typeface="TH Sarabun New" pitchFamily="34" charset="-34"/>
                  <a:cs typeface="TH Sarabun New" pitchFamily="34" charset="-34"/>
                </a:rPr>
                <a:t>Folder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029825" y="4890787"/>
            <a:ext cx="4678230" cy="756207"/>
            <a:chOff x="7892298" y="4177409"/>
            <a:chExt cx="4678230" cy="756207"/>
          </a:xfrm>
        </p:grpSpPr>
        <p:sp>
          <p:nvSpPr>
            <p:cNvPr id="54" name="Oval 53"/>
            <p:cNvSpPr/>
            <p:nvPr/>
          </p:nvSpPr>
          <p:spPr>
            <a:xfrm>
              <a:off x="7892298" y="4177409"/>
              <a:ext cx="756207" cy="75620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92D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" name="Rectangle 2"/>
            <p:cNvSpPr/>
            <p:nvPr/>
          </p:nvSpPr>
          <p:spPr>
            <a:xfrm>
              <a:off x="8097829" y="4263535"/>
              <a:ext cx="4472699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266700" indent="-266700"/>
              <a:r>
                <a:rPr lang="th-TH" b="1" dirty="0">
                  <a:latin typeface="TH Sarabun New" pitchFamily="34" charset="-34"/>
                  <a:cs typeface="TH Sarabun New" pitchFamily="34" charset="-34"/>
                </a:rPr>
                <a:t>3    </a:t>
              </a:r>
              <a:r>
                <a:rPr lang="th-TH" b="1" dirty="0" smtClean="0">
                  <a:latin typeface="TH Sarabun New" pitchFamily="34" charset="-34"/>
                  <a:cs typeface="TH Sarabun New" pitchFamily="34" charset="-34"/>
                </a:rPr>
                <a:t> ตั้ง</a:t>
              </a:r>
              <a:r>
                <a:rPr lang="th-TH" b="1" dirty="0">
                  <a:latin typeface="TH Sarabun New" pitchFamily="34" charset="-34"/>
                  <a:cs typeface="TH Sarabun New" pitchFamily="34" charset="-34"/>
                </a:rPr>
                <a:t>ชื่อโฟลเดอร์ตามที่ต้องการ</a:t>
              </a:r>
            </a:p>
          </p:txBody>
        </p:sp>
      </p:grpSp>
      <p:pic>
        <p:nvPicPr>
          <p:cNvPr id="51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3154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0" y="0"/>
            <a:ext cx="13322300" cy="7467600"/>
          </a:xfrm>
          <a:prstGeom prst="rect">
            <a:avLst/>
          </a:prstGeom>
          <a:solidFill>
            <a:srgbClr val="F0F9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0289" y="2057587"/>
            <a:ext cx="4745111" cy="4247963"/>
          </a:xfrm>
          <a:prstGeom prst="rect">
            <a:avLst/>
          </a:prstGeom>
        </p:spPr>
      </p:pic>
      <p:sp>
        <p:nvSpPr>
          <p:cNvPr id="16" name="สี่เหลี่ยมผืนผ้ามุมมน 12"/>
          <p:cNvSpPr/>
          <p:nvPr/>
        </p:nvSpPr>
        <p:spPr>
          <a:xfrm>
            <a:off x="366451" y="5962650"/>
            <a:ext cx="12672424" cy="1114426"/>
          </a:xfrm>
          <a:prstGeom prst="roundRect">
            <a:avLst>
              <a:gd name="adj" fmla="val 4829"/>
            </a:avLst>
          </a:prstGeom>
          <a:solidFill>
            <a:srgbClr val="FFFFFF">
              <a:alpha val="80000"/>
            </a:srgbClr>
          </a:solidFill>
          <a:ln>
            <a:solidFill>
              <a:srgbClr val="9AD52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18799" tIns="59399" rIns="118799" bIns="59399" rtlCol="0" anchor="ctr"/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h-TH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7" name="สี่เหลี่ยมผืนผ้า 13"/>
          <p:cNvSpPr/>
          <p:nvPr/>
        </p:nvSpPr>
        <p:spPr>
          <a:xfrm>
            <a:off x="0" y="6065555"/>
            <a:ext cx="13322300" cy="402162"/>
          </a:xfrm>
          <a:prstGeom prst="rect">
            <a:avLst/>
          </a:prstGeom>
          <a:solidFill>
            <a:srgbClr val="9AD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h-TH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8" name="TextBox 2"/>
          <p:cNvSpPr txBox="1"/>
          <p:nvPr/>
        </p:nvSpPr>
        <p:spPr>
          <a:xfrm>
            <a:off x="876614" y="6104087"/>
            <a:ext cx="2312789" cy="443124"/>
          </a:xfrm>
          <a:prstGeom prst="rect">
            <a:avLst/>
          </a:prstGeom>
          <a:noFill/>
        </p:spPr>
        <p:txBody>
          <a:bodyPr wrap="square" lIns="118799" tIns="59399" rIns="118799" bIns="59399" rtlCol="0">
            <a:spAutoFit/>
          </a:bodyPr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2100" b="1" dirty="0" smtClean="0">
                <a:solidFill>
                  <a:schemeClr val="bg1"/>
                </a:solidFill>
                <a:latin typeface="TH Sarabun New" panose="020B0500040200020003" pitchFamily="34" charset="-34"/>
                <a:ea typeface="AngsanaUPC" charset="0"/>
                <a:cs typeface="TH Sarabun New" panose="020B0500040200020003" pitchFamily="34" charset="-34"/>
              </a:rPr>
              <a:t>ตัวชี้วัด</a:t>
            </a:r>
            <a:endParaRPr lang="th-TH" sz="2100" b="1" dirty="0">
              <a:solidFill>
                <a:schemeClr val="bg1"/>
              </a:solidFill>
              <a:latin typeface="TH Sarabun New" panose="020B0500040200020003" pitchFamily="34" charset="-34"/>
              <a:ea typeface="AngsanaUPC" charset="0"/>
              <a:cs typeface="TH Sarabun New" panose="020B0500040200020003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76614" y="6494085"/>
            <a:ext cx="11977075" cy="443124"/>
          </a:xfrm>
          <a:prstGeom prst="rect">
            <a:avLst/>
          </a:prstGeom>
        </p:spPr>
        <p:txBody>
          <a:bodyPr wrap="square" lIns="118799" tIns="59399" rIns="118799" bIns="59399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1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ใช้</a:t>
            </a:r>
            <a:r>
              <a:rPr lang="th-TH" sz="21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เทคโนโลยีในการสร้าง จัดหมวดหมู่ </a:t>
            </a:r>
            <a:r>
              <a:rPr lang="th-TH" sz="21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ค้นหา จัดเก็บ </a:t>
            </a:r>
            <a:r>
              <a:rPr lang="th-TH" sz="21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เรียกใช้ข้อมูลตาม</a:t>
            </a:r>
            <a:r>
              <a:rPr lang="th-TH" sz="21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วัตถุประสงค์</a:t>
            </a:r>
            <a:endParaRPr lang="th-TH" sz="21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9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sp>
        <p:nvSpPr>
          <p:cNvPr id="31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20" name="Group 7"/>
          <p:cNvGrpSpPr/>
          <p:nvPr/>
        </p:nvGrpSpPr>
        <p:grpSpPr>
          <a:xfrm>
            <a:off x="2930460" y="979678"/>
            <a:ext cx="7461381" cy="1043288"/>
            <a:chOff x="2930460" y="979678"/>
            <a:chExt cx="7461381" cy="1043288"/>
          </a:xfrm>
        </p:grpSpPr>
        <p:sp>
          <p:nvSpPr>
            <p:cNvPr id="21" name="สี่เหลี่ยมผืนผ้า 20"/>
            <p:cNvSpPr/>
            <p:nvPr/>
          </p:nvSpPr>
          <p:spPr>
            <a:xfrm flipV="1">
              <a:off x="3551749" y="1834584"/>
              <a:ext cx="6218802" cy="45719"/>
            </a:xfrm>
            <a:prstGeom prst="rect">
              <a:avLst/>
            </a:prstGeom>
            <a:solidFill>
              <a:srgbClr val="9AD5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8799" tIns="59399" rIns="118799" bIns="59399" rtlCol="0" anchor="ctr"/>
            <a:lstStyle/>
            <a:p>
              <a:pPr algn="ctr"/>
              <a:endParaRPr lang="th-TH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930460" y="979678"/>
              <a:ext cx="7461381" cy="1043288"/>
            </a:xfrm>
            <a:prstGeom prst="rect">
              <a:avLst/>
            </a:prstGeom>
            <a:noFill/>
          </p:spPr>
          <p:txBody>
            <a:bodyPr wrap="square" lIns="118799" tIns="59399" rIns="118799" bIns="59399" rtlCol="0">
              <a:spAutoFit/>
            </a:bodyPr>
            <a:lstStyle/>
            <a:p>
              <a:pPr algn="ctr"/>
              <a:r>
                <a:rPr lang="th-TH" sz="6000" b="1" dirty="0" smtClean="0">
                  <a:solidFill>
                    <a:srgbClr val="00206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การจัดการไฟล์อย่างมีระบบ</a:t>
              </a:r>
              <a:endParaRPr lang="th-TH" sz="6000" b="1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3" name="Group 6"/>
          <p:cNvGrpSpPr/>
          <p:nvPr/>
        </p:nvGrpSpPr>
        <p:grpSpPr>
          <a:xfrm>
            <a:off x="4943049" y="140658"/>
            <a:ext cx="3436203" cy="769441"/>
            <a:chOff x="4943049" y="140658"/>
            <a:chExt cx="3436203" cy="769441"/>
          </a:xfrm>
        </p:grpSpPr>
        <p:sp>
          <p:nvSpPr>
            <p:cNvPr id="24" name="TextBox 23"/>
            <p:cNvSpPr txBox="1"/>
            <p:nvPr/>
          </p:nvSpPr>
          <p:spPr>
            <a:xfrm>
              <a:off x="4943049" y="140658"/>
              <a:ext cx="343620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th-TH" sz="4400" b="1" dirty="0">
                  <a:solidFill>
                    <a:srgbClr val="00206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หน่วยการเรียนรู้</a:t>
              </a:r>
              <a:r>
                <a:rPr lang="th-TH" sz="4400" b="1" dirty="0" smtClean="0">
                  <a:solidFill>
                    <a:srgbClr val="00206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ที่</a:t>
              </a:r>
              <a:r>
                <a:rPr lang="en-US" sz="4400" b="1" dirty="0" smtClean="0">
                  <a:solidFill>
                    <a:srgbClr val="00206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4400" b="1" dirty="0" smtClean="0">
                  <a:solidFill>
                    <a:srgbClr val="00206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 </a:t>
              </a:r>
              <a:endParaRPr lang="en-US" sz="4400" b="1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5" name="สี่เหลี่ยมผืนผ้า 14"/>
            <p:cNvSpPr/>
            <p:nvPr/>
          </p:nvSpPr>
          <p:spPr>
            <a:xfrm flipV="1">
              <a:off x="5065536" y="802226"/>
              <a:ext cx="3191228" cy="45719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8799" tIns="59399" rIns="118799" bIns="59399" rtlCol="0" anchor="ctr"/>
            <a:lstStyle/>
            <a:p>
              <a:pPr algn="ctr"/>
              <a:endParaRPr lang="th-TH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345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 Same Side Corner Rectangle 72"/>
          <p:cNvSpPr/>
          <p:nvPr/>
        </p:nvSpPr>
        <p:spPr>
          <a:xfrm rot="16200000">
            <a:off x="8211427" y="927505"/>
            <a:ext cx="4245675" cy="5988393"/>
          </a:xfrm>
          <a:prstGeom prst="round2SameRect">
            <a:avLst>
              <a:gd name="adj1" fmla="val 4919"/>
              <a:gd name="adj2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sp>
        <p:nvSpPr>
          <p:cNvPr id="42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1" name="Picture 3" descr="C:\Users\taksaporn\Desktop\Technological-devices-design\OE60WU1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6934" y="1555260"/>
            <a:ext cx="7233467" cy="584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86929" y="1934126"/>
            <a:ext cx="5536828" cy="345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2315" y="434098"/>
            <a:ext cx="13319986" cy="625064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96612" y="460993"/>
            <a:ext cx="10098873" cy="673956"/>
          </a:xfrm>
          <a:prstGeom prst="rect">
            <a:avLst/>
          </a:prstGeom>
        </p:spPr>
        <p:txBody>
          <a:bodyPr wrap="square" lIns="118799" tIns="59399" rIns="118799" bIns="59399">
            <a:spAutoFit/>
          </a:bodyPr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การคัดลอกไฟล์และโฟลเดอร์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086930" y="3508427"/>
            <a:ext cx="2140825" cy="964895"/>
            <a:chOff x="3200068" y="1210438"/>
            <a:chExt cx="2140825" cy="96489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Rectangle 22"/>
            <p:cNvSpPr/>
            <p:nvPr/>
          </p:nvSpPr>
          <p:spPr>
            <a:xfrm>
              <a:off x="3200068" y="1961235"/>
              <a:ext cx="1384684" cy="214098"/>
            </a:xfrm>
            <a:prstGeom prst="rect">
              <a:avLst/>
            </a:prstGeom>
            <a:noFill/>
            <a:ln w="28575">
              <a:solidFill>
                <a:srgbClr val="42B8E4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4619725" y="1210438"/>
              <a:ext cx="721168" cy="775055"/>
              <a:chOff x="4454912" y="2821920"/>
              <a:chExt cx="721168" cy="775055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4454912" y="2821920"/>
                <a:ext cx="721168" cy="7211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4616563" y="2827534"/>
                <a:ext cx="39786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400" b="1" dirty="0">
                    <a:latin typeface="TH Sarabun New" pitchFamily="34" charset="-34"/>
                    <a:cs typeface="TH Sarabun New" pitchFamily="34" charset="-34"/>
                  </a:rPr>
                  <a:t>1</a:t>
                </a:r>
              </a:p>
            </p:txBody>
          </p:sp>
        </p:grpSp>
        <p:cxnSp>
          <p:nvCxnSpPr>
            <p:cNvPr id="25" name="Elbow Connector 24"/>
            <p:cNvCxnSpPr>
              <a:stCxn id="26" idx="4"/>
              <a:endCxn id="23" idx="3"/>
            </p:cNvCxnSpPr>
            <p:nvPr/>
          </p:nvCxnSpPr>
          <p:spPr>
            <a:xfrm rot="5400000">
              <a:off x="4714192" y="1802167"/>
              <a:ext cx="136678" cy="395557"/>
            </a:xfrm>
            <a:prstGeom prst="bentConnector2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1765885" y="1970726"/>
            <a:ext cx="4468657" cy="1114033"/>
            <a:chOff x="4619725" y="1210438"/>
            <a:chExt cx="4468657" cy="111403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9" name="Rectangle 28"/>
            <p:cNvSpPr/>
            <p:nvPr/>
          </p:nvSpPr>
          <p:spPr>
            <a:xfrm>
              <a:off x="5422534" y="2165045"/>
              <a:ext cx="3665848" cy="159426"/>
            </a:xfrm>
            <a:prstGeom prst="rect">
              <a:avLst/>
            </a:prstGeom>
            <a:noFill/>
            <a:ln w="28575">
              <a:solidFill>
                <a:srgbClr val="FF33C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4619725" y="1210438"/>
              <a:ext cx="721168" cy="775055"/>
              <a:chOff x="4454912" y="2821920"/>
              <a:chExt cx="721168" cy="775055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4454912" y="2821920"/>
                <a:ext cx="721168" cy="7211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33C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4616563" y="2827534"/>
                <a:ext cx="39786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400" b="1" dirty="0" smtClean="0">
                    <a:latin typeface="TH Sarabun New" pitchFamily="34" charset="-34"/>
                    <a:cs typeface="TH Sarabun New" pitchFamily="34" charset="-34"/>
                  </a:rPr>
                  <a:t>2</a:t>
                </a:r>
                <a:endParaRPr lang="th-TH" sz="4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cxnSp>
          <p:nvCxnSpPr>
            <p:cNvPr id="31" name="Elbow Connector 30"/>
            <p:cNvCxnSpPr>
              <a:stCxn id="32" idx="4"/>
              <a:endCxn id="29" idx="1"/>
            </p:cNvCxnSpPr>
            <p:nvPr/>
          </p:nvCxnSpPr>
          <p:spPr>
            <a:xfrm rot="16200000" flipH="1">
              <a:off x="5044845" y="1867069"/>
              <a:ext cx="313152" cy="442225"/>
            </a:xfrm>
            <a:prstGeom prst="bentConnector2">
              <a:avLst/>
            </a:prstGeom>
            <a:ln w="28575">
              <a:solidFill>
                <a:srgbClr val="FF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3379597" y="3562314"/>
            <a:ext cx="2707244" cy="1122329"/>
            <a:chOff x="3581497" y="2891164"/>
            <a:chExt cx="2707244" cy="11223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Rectangle 34"/>
            <p:cNvSpPr/>
            <p:nvPr/>
          </p:nvSpPr>
          <p:spPr>
            <a:xfrm>
              <a:off x="3581497" y="3832321"/>
              <a:ext cx="1398812" cy="181172"/>
            </a:xfrm>
            <a:prstGeom prst="rect">
              <a:avLst/>
            </a:prstGeom>
            <a:noFill/>
            <a:ln w="28575">
              <a:solidFill>
                <a:srgbClr val="92D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5567573" y="2891164"/>
              <a:ext cx="721168" cy="780543"/>
              <a:chOff x="5402760" y="4502646"/>
              <a:chExt cx="721168" cy="780543"/>
            </a:xfrm>
          </p:grpSpPr>
          <p:sp>
            <p:nvSpPr>
              <p:cNvPr id="38" name="Oval 37"/>
              <p:cNvSpPr/>
              <p:nvPr/>
            </p:nvSpPr>
            <p:spPr>
              <a:xfrm>
                <a:off x="5402760" y="4502646"/>
                <a:ext cx="721168" cy="7211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92D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5571260" y="4513748"/>
                <a:ext cx="39786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400" b="1" dirty="0" smtClean="0">
                    <a:latin typeface="TH Sarabun New" pitchFamily="34" charset="-34"/>
                    <a:cs typeface="TH Sarabun New" pitchFamily="34" charset="-34"/>
                  </a:rPr>
                  <a:t>3</a:t>
                </a:r>
                <a:endParaRPr lang="th-TH" sz="4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cxnSp>
          <p:nvCxnSpPr>
            <p:cNvPr id="37" name="Elbow Connector 36"/>
            <p:cNvCxnSpPr>
              <a:stCxn id="38" idx="4"/>
              <a:endCxn id="35" idx="3"/>
            </p:cNvCxnSpPr>
            <p:nvPr/>
          </p:nvCxnSpPr>
          <p:spPr>
            <a:xfrm rot="5400000">
              <a:off x="5298946" y="3293695"/>
              <a:ext cx="310575" cy="947848"/>
            </a:xfrm>
            <a:prstGeom prst="bentConnector2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7454090" y="2121317"/>
            <a:ext cx="4546387" cy="646331"/>
            <a:chOff x="7895941" y="1720268"/>
            <a:chExt cx="4546387" cy="646331"/>
          </a:xfrm>
        </p:grpSpPr>
        <p:sp>
          <p:nvSpPr>
            <p:cNvPr id="57" name="Oval 56"/>
            <p:cNvSpPr/>
            <p:nvPr/>
          </p:nvSpPr>
          <p:spPr>
            <a:xfrm>
              <a:off x="7895941" y="1732971"/>
              <a:ext cx="549674" cy="54967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977644" y="1720268"/>
              <a:ext cx="44646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66700" indent="-266700"/>
              <a:r>
                <a:rPr lang="th-TH" b="1" dirty="0" smtClean="0">
                  <a:latin typeface="TH Sarabun New" pitchFamily="34" charset="-34"/>
                  <a:cs typeface="TH Sarabun New" pitchFamily="34" charset="-34"/>
                </a:rPr>
                <a:t>1   ไปยังที่อยู่ของไฟล์ </a:t>
              </a:r>
              <a:r>
                <a:rPr lang="en-US" b="1" dirty="0" smtClean="0">
                  <a:latin typeface="TH Sarabun New" pitchFamily="34" charset="-34"/>
                  <a:cs typeface="TH Sarabun New" pitchFamily="34" charset="-34"/>
                </a:rPr>
                <a:t>D:\C-copy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454090" y="2886195"/>
            <a:ext cx="5450399" cy="646331"/>
            <a:chOff x="7608032" y="2853556"/>
            <a:chExt cx="5450399" cy="646331"/>
          </a:xfrm>
        </p:grpSpPr>
        <p:sp>
          <p:nvSpPr>
            <p:cNvPr id="58" name="Oval 57"/>
            <p:cNvSpPr/>
            <p:nvPr/>
          </p:nvSpPr>
          <p:spPr>
            <a:xfrm>
              <a:off x="7608032" y="2861221"/>
              <a:ext cx="549674" cy="54967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33C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" name="Rectangle 2"/>
            <p:cNvSpPr/>
            <p:nvPr/>
          </p:nvSpPr>
          <p:spPr>
            <a:xfrm>
              <a:off x="7702478" y="2853556"/>
              <a:ext cx="5355953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266700" indent="-266700"/>
              <a:r>
                <a:rPr lang="en-US" b="1" dirty="0">
                  <a:latin typeface="TH Sarabun New" pitchFamily="34" charset="-34"/>
                  <a:cs typeface="TH Sarabun New" pitchFamily="34" charset="-34"/>
                </a:rPr>
                <a:t>2   </a:t>
              </a:r>
              <a:r>
                <a:rPr lang="th-TH" b="1" dirty="0">
                  <a:latin typeface="TH Sarabun New" pitchFamily="34" charset="-34"/>
                  <a:cs typeface="TH Sarabun New" pitchFamily="34" charset="-34"/>
                </a:rPr>
                <a:t>คลิกขวาที่ไฟล์หรือโฟลเดอร์ที่ต้องการ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454090" y="3651073"/>
            <a:ext cx="2938158" cy="646331"/>
            <a:chOff x="7690379" y="3547387"/>
            <a:chExt cx="2938158" cy="646331"/>
          </a:xfrm>
        </p:grpSpPr>
        <p:sp>
          <p:nvSpPr>
            <p:cNvPr id="59" name="Oval 58"/>
            <p:cNvSpPr/>
            <p:nvPr/>
          </p:nvSpPr>
          <p:spPr>
            <a:xfrm>
              <a:off x="7690379" y="3559866"/>
              <a:ext cx="549674" cy="54967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2D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" name="Rectangle 3"/>
            <p:cNvSpPr/>
            <p:nvPr/>
          </p:nvSpPr>
          <p:spPr>
            <a:xfrm>
              <a:off x="7781283" y="3547387"/>
              <a:ext cx="2847254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266700" indent="-266700"/>
              <a:r>
                <a:rPr lang="th-TH" b="1" dirty="0">
                  <a:latin typeface="TH Sarabun New" pitchFamily="34" charset="-34"/>
                  <a:cs typeface="TH Sarabun New" pitchFamily="34" charset="-34"/>
                </a:rPr>
                <a:t>3   เลือกคำสั่ง </a:t>
              </a:r>
              <a:r>
                <a:rPr lang="en-US" b="1" dirty="0">
                  <a:latin typeface="TH Sarabun New" pitchFamily="34" charset="-34"/>
                  <a:cs typeface="TH Sarabun New" pitchFamily="34" charset="-34"/>
                </a:rPr>
                <a:t>Copy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454090" y="4415951"/>
            <a:ext cx="5874371" cy="646331"/>
            <a:chOff x="7631228" y="4183431"/>
            <a:chExt cx="5874371" cy="646331"/>
          </a:xfrm>
        </p:grpSpPr>
        <p:sp>
          <p:nvSpPr>
            <p:cNvPr id="60" name="Oval 59"/>
            <p:cNvSpPr/>
            <p:nvPr/>
          </p:nvSpPr>
          <p:spPr>
            <a:xfrm>
              <a:off x="7631228" y="4208010"/>
              <a:ext cx="549674" cy="54967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Rectangle 4"/>
            <p:cNvSpPr/>
            <p:nvPr/>
          </p:nvSpPr>
          <p:spPr>
            <a:xfrm>
              <a:off x="7724849" y="4183431"/>
              <a:ext cx="5780750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266700" indent="-266700"/>
              <a:r>
                <a:rPr lang="en-US" b="1" dirty="0">
                  <a:latin typeface="TH Sarabun New" pitchFamily="34" charset="-34"/>
                  <a:cs typeface="TH Sarabun New" pitchFamily="34" charset="-34"/>
                </a:rPr>
                <a:t>4   </a:t>
              </a:r>
              <a:r>
                <a:rPr lang="th-TH" b="1" dirty="0">
                  <a:latin typeface="TH Sarabun New" pitchFamily="34" charset="-34"/>
                  <a:cs typeface="TH Sarabun New" pitchFamily="34" charset="-34"/>
                </a:rPr>
                <a:t>ไปยังที่อยู่ของไฟล์ปลายทาง </a:t>
              </a:r>
              <a:r>
                <a:rPr lang="en-US" b="1" dirty="0">
                  <a:latin typeface="TH Sarabun New" pitchFamily="34" charset="-34"/>
                  <a:cs typeface="TH Sarabun New" pitchFamily="34" charset="-34"/>
                </a:rPr>
                <a:t>D:\C-paste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454090" y="5180831"/>
            <a:ext cx="5659138" cy="646331"/>
            <a:chOff x="7454090" y="4779782"/>
            <a:chExt cx="5659138" cy="646331"/>
          </a:xfrm>
        </p:grpSpPr>
        <p:sp>
          <p:nvSpPr>
            <p:cNvPr id="62" name="Oval 61"/>
            <p:cNvSpPr/>
            <p:nvPr/>
          </p:nvSpPr>
          <p:spPr>
            <a:xfrm>
              <a:off x="7454090" y="4780610"/>
              <a:ext cx="549674" cy="54967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82644E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" name="Rectangle 5"/>
            <p:cNvSpPr/>
            <p:nvPr/>
          </p:nvSpPr>
          <p:spPr>
            <a:xfrm>
              <a:off x="7548884" y="4779782"/>
              <a:ext cx="5564344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266700" indent="-266700"/>
              <a:r>
                <a:rPr lang="en-US" b="1" dirty="0">
                  <a:latin typeface="TH Sarabun New" pitchFamily="34" charset="-34"/>
                  <a:cs typeface="TH Sarabun New" pitchFamily="34" charset="-34"/>
                </a:rPr>
                <a:t>5   </a:t>
              </a:r>
              <a:r>
                <a:rPr lang="th-TH" b="1" dirty="0">
                  <a:latin typeface="TH Sarabun New" pitchFamily="34" charset="-34"/>
                  <a:cs typeface="TH Sarabun New" pitchFamily="34" charset="-34"/>
                </a:rPr>
                <a:t>คลิกขวาบนพื้นที่ว่าง เลือกคำสั่ง </a:t>
              </a:r>
              <a:r>
                <a:rPr lang="en-US" b="1" dirty="0">
                  <a:latin typeface="TH Sarabun New" pitchFamily="34" charset="-34"/>
                  <a:cs typeface="TH Sarabun New" pitchFamily="34" charset="-34"/>
                </a:rPr>
                <a:t>Paste</a:t>
              </a:r>
              <a:endParaRPr lang="th-TH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69" name="Rectangle 68"/>
          <p:cNvSpPr/>
          <p:nvPr/>
        </p:nvSpPr>
        <p:spPr>
          <a:xfrm>
            <a:off x="943778" y="2714569"/>
            <a:ext cx="34817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Paint</a:t>
            </a:r>
            <a:endParaRPr lang="en-US" sz="8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1" name="Picture 3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89532" y="1857674"/>
            <a:ext cx="5597039" cy="3570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3" name="Group 42"/>
          <p:cNvGrpSpPr/>
          <p:nvPr/>
        </p:nvGrpSpPr>
        <p:grpSpPr>
          <a:xfrm>
            <a:off x="446890" y="2644462"/>
            <a:ext cx="2024724" cy="2008723"/>
            <a:chOff x="2930334" y="205512"/>
            <a:chExt cx="2024724" cy="20087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4" name="Rectangle 43"/>
            <p:cNvSpPr/>
            <p:nvPr/>
          </p:nvSpPr>
          <p:spPr>
            <a:xfrm>
              <a:off x="3651502" y="1977001"/>
              <a:ext cx="1303556" cy="237234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2930334" y="205512"/>
              <a:ext cx="721168" cy="776836"/>
              <a:chOff x="2765521" y="1816994"/>
              <a:chExt cx="721168" cy="776836"/>
            </a:xfrm>
          </p:grpSpPr>
          <p:sp>
            <p:nvSpPr>
              <p:cNvPr id="47" name="Oval 46"/>
              <p:cNvSpPr/>
              <p:nvPr/>
            </p:nvSpPr>
            <p:spPr>
              <a:xfrm>
                <a:off x="2765521" y="1816994"/>
                <a:ext cx="721168" cy="7211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2927172" y="1824389"/>
                <a:ext cx="39786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400" b="1" dirty="0" smtClean="0">
                    <a:latin typeface="TH Sarabun New" pitchFamily="34" charset="-34"/>
                    <a:cs typeface="TH Sarabun New" pitchFamily="34" charset="-34"/>
                  </a:rPr>
                  <a:t>4</a:t>
                </a:r>
                <a:endParaRPr lang="th-TH" sz="4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cxnSp>
          <p:nvCxnSpPr>
            <p:cNvPr id="46" name="Elbow Connector 45"/>
            <p:cNvCxnSpPr>
              <a:stCxn id="47" idx="4"/>
              <a:endCxn id="44" idx="1"/>
            </p:cNvCxnSpPr>
            <p:nvPr/>
          </p:nvCxnSpPr>
          <p:spPr>
            <a:xfrm rot="16200000" flipH="1">
              <a:off x="2886741" y="1330857"/>
              <a:ext cx="1168938" cy="360584"/>
            </a:xfrm>
            <a:prstGeom prst="bentConnector2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3287130" y="2644462"/>
            <a:ext cx="2385162" cy="1414376"/>
            <a:chOff x="3382656" y="-874041"/>
            <a:chExt cx="2385162" cy="141437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0" name="Rectangle 49"/>
            <p:cNvSpPr/>
            <p:nvPr/>
          </p:nvSpPr>
          <p:spPr>
            <a:xfrm>
              <a:off x="3382656" y="303101"/>
              <a:ext cx="1550654" cy="237234"/>
            </a:xfrm>
            <a:prstGeom prst="rect">
              <a:avLst/>
            </a:prstGeom>
            <a:noFill/>
            <a:ln w="28575">
              <a:solidFill>
                <a:srgbClr val="82644E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5046650" y="-874041"/>
              <a:ext cx="721168" cy="775055"/>
              <a:chOff x="4881837" y="737441"/>
              <a:chExt cx="721168" cy="775055"/>
            </a:xfrm>
          </p:grpSpPr>
          <p:sp>
            <p:nvSpPr>
              <p:cNvPr id="53" name="Oval 52"/>
              <p:cNvSpPr/>
              <p:nvPr/>
            </p:nvSpPr>
            <p:spPr>
              <a:xfrm>
                <a:off x="4881837" y="737441"/>
                <a:ext cx="721168" cy="7211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82644E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5043488" y="743055"/>
                <a:ext cx="39786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400" b="1" dirty="0" smtClean="0">
                    <a:latin typeface="TH Sarabun New" pitchFamily="34" charset="-34"/>
                    <a:cs typeface="TH Sarabun New" pitchFamily="34" charset="-34"/>
                  </a:rPr>
                  <a:t>5</a:t>
                </a:r>
                <a:endParaRPr lang="th-TH" sz="4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cxnSp>
          <p:nvCxnSpPr>
            <p:cNvPr id="52" name="Elbow Connector 51"/>
            <p:cNvCxnSpPr>
              <a:stCxn id="53" idx="4"/>
              <a:endCxn id="50" idx="3"/>
            </p:cNvCxnSpPr>
            <p:nvPr/>
          </p:nvCxnSpPr>
          <p:spPr>
            <a:xfrm rot="5400000">
              <a:off x="4882977" y="-102540"/>
              <a:ext cx="574591" cy="473924"/>
            </a:xfrm>
            <a:prstGeom prst="bentConnector2">
              <a:avLst/>
            </a:prstGeom>
            <a:ln w="28575">
              <a:solidFill>
                <a:srgbClr val="8264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ight Arrow 17"/>
          <p:cNvSpPr/>
          <p:nvPr/>
        </p:nvSpPr>
        <p:spPr>
          <a:xfrm rot="13108734">
            <a:off x="1742046" y="4346892"/>
            <a:ext cx="370979" cy="183756"/>
          </a:xfrm>
          <a:prstGeom prst="rightArrow">
            <a:avLst>
              <a:gd name="adj1" fmla="val 19675"/>
              <a:gd name="adj2" fmla="val 14890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63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015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6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4648E-6 3.9745E-6 C 0.00846 -0.00234 0.0168 -0.0034 0.02503 -0.00787 C 0.02955 -0.01318 0.03229 -0.01679 0.03575 -0.02381 C 0.03742 -0.02721 0.03932 -0.03018 0.04111 -0.03337 C 0.04194 -0.03486 0.04373 -0.03805 0.04373 -0.03784 C 0.04516 -0.04634 0.04969 -0.05186 0.05267 -0.05888 C 0.05469 -0.07035 0.05171 -0.05611 0.05624 -0.06823 C 0.05743 -0.07142 0.05719 -0.07588 0.05803 -0.07949 C 0.0591 -0.08396 0.0616 -0.09225 0.0616 -0.09203 C 0.06256 -0.11159 0.06625 -0.12987 0.06685 -0.14942 C 0.0672 -0.16111 0.06685 -0.1728 0.06685 -0.18449 " pathEditMode="relative" rAng="0" ptsTypes="ffffffffffA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0" y="-92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26" presetClass="emph" presetSubtype="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5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750"/>
                            </p:stCondLst>
                            <p:childTnLst>
                              <p:par>
                                <p:cTn id="46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685 -0.18448 C 0.06696 -0.18448 0.08114 -0.18363 0.08448 -0.1813 C 0.10152 -0.16854 0.084 -0.17789 0.09377 -0.17301 C 0.09961 -0.16365 0.10688 -0.15919 0.11153 -0.14793 C 0.11307 -0.14049 0.11522 -0.13347 0.11879 -0.12816 C 0.12094 -0.11626 0.11796 -0.1305 0.12296 -0.11626 C 0.12416 -0.11286 0.12642 -0.10138 0.12713 -0.09798 C 0.12833 -0.08353 0.12999 -0.0695 0.1313 -0.05505 C 0.13178 -0.03996 0.13297 -0.02784 0.13428 -0.01339 C 0.13547 0.02933 0.13547 0.01445 0.13547 0.03167 " pathEditMode="relative" rAng="0" ptsTypes="fffffffffA">
                                      <p:cBhvr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1" y="107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750"/>
                            </p:stCondLst>
                            <p:childTnLst>
                              <p:par>
                                <p:cTn id="49" presetID="26" presetClass="emph" presetSubtype="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0" presetClass="path" presetSubtype="0" accel="50000" decel="50000" fill="hold" grpId="3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3547 0.03167 C 0.12737 0.04229 0.11688 0.04357 0.107 0.04591 C 0.10163 0.04718 0.09091 0.04909 0.09091 0.04931 C 0.08281 0.0542 0.07757 0.05292 0.06768 0.05398 C 0.05481 0.0593 0.04135 0.05568 0.02848 0.05228 C 0.02586 0.05079 0.02312 0.04909 0.02049 0.04761 C 0.01871 0.04654 0.01513 0.04442 0.01513 0.04463 C 0.01037 0.03868 0.0087 0.03783 0.00358 0.03485 C 0.00036 0.03124 -0.00298 0.02997 -0.00619 0.02678 " pathEditMode="relative" rAng="0" ptsTypes="ffffffffA">
                                      <p:cBhvr>
                                        <p:cTn id="5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9" y="11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50"/>
                            </p:stCondLst>
                            <p:childTnLst>
                              <p:par>
                                <p:cTn id="61" presetID="26" presetClass="emph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75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750"/>
                            </p:stCondLst>
                            <p:childTnLst>
                              <p:par>
                                <p:cTn id="70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50"/>
                            </p:stCondLst>
                            <p:childTnLst>
                              <p:par>
                                <p:cTn id="79" presetID="0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19 0.02678 C 0.00251 0.04144 -0.01 0.01891 -0.00166 0.03953 C 0.00108 0.04633 0.00299 0.04824 0.00632 0.05228 C 0.01014 0.06227 0.00859 0.06206 0.01526 0.06801 C 0.01883 0.07481 0.02348 0.07587 0.0286 0.07757 C 0.03277 0.07715 0.03706 0.07757 0.04111 0.07609 C 0.04898 0.07332 0.05589 0.06631 0.06339 0.06163 C 0.07126 0.04761 0.06042 0.06525 0.06959 0.05526 C 0.07197 0.05271 0.07364 0.04867 0.07591 0.04591 C 0.07888 0.03783 0.08389 0.03252 0.08651 0.02359 C 0.08794 0.0187 0.09104 0.00935 0.09104 0.00935 C 0.09199 0.00382 0.09282 -0.00022 0.09461 -0.0051 C 0.09521 -0.00829 0.0958 -0.01148 0.0964 -0.01467 C 0.09711 -0.01828 0.09997 -0.02423 0.09997 -0.02423 C 0.10212 -0.03635 0.10295 -0.04889 0.10522 -0.06079 C 0.10641 -0.06695 0.10974 -0.07822 0.10974 -0.07822 C 0.11058 -0.08566 0.11141 -0.09054 0.11332 -0.09735 C 0.1126 -0.11626 0.11236 -0.1339 0.10438 -0.14814 " pathEditMode="relative" ptsTypes="fffffffffffffffffA">
                                      <p:cBhvr>
                                        <p:cTn id="8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250"/>
                            </p:stCondLst>
                            <p:childTnLst>
                              <p:par>
                                <p:cTn id="82" presetID="26" presetClass="emph" presetSubtype="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750"/>
                            </p:stCondLst>
                            <p:childTnLst>
                              <p:par>
                                <p:cTn id="86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250"/>
                            </p:stCondLst>
                            <p:childTnLst>
                              <p:par>
                                <p:cTn id="90" presetID="0" presetClass="path" presetSubtype="0" accel="50000" decel="5000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438 -0.14814 C 0.11296 -0.14581 0.10819 -0.14474 0.1151 -0.13858 C 0.11724 -0.13305 0.11808 -0.12817 0.12046 -0.12264 C 0.12201 -0.11456 0.12404 -0.1084 0.12582 -0.10053 C 0.1269 -0.09012 0.12785 -0.07758 0.13107 -0.06865 C 0.1319 -0.06036 0.13285 -0.05335 0.13285 -0.04485 " pathEditMode="relative" ptsTypes="fffffA">
                                      <p:cBhvr>
                                        <p:cTn id="9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250"/>
                            </p:stCondLst>
                            <p:childTnLst>
                              <p:par>
                                <p:cTn id="93" presetID="26" presetClass="emph" presetSubtype="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8" grpId="2" animBg="1"/>
      <p:bldP spid="18" grpId="3" animBg="1"/>
      <p:bldP spid="18" grpId="4" animBg="1"/>
      <p:bldP spid="18" grpId="5" animBg="1"/>
      <p:bldP spid="18" grpId="6" animBg="1"/>
      <p:bldP spid="18" grpId="7" animBg="1"/>
      <p:bldP spid="18" grpId="8" animBg="1"/>
      <p:bldP spid="18" grpId="9" animBg="1"/>
      <p:bldP spid="18" grpId="10" animBg="1"/>
      <p:bldP spid="18" grpId="1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sp>
        <p:nvSpPr>
          <p:cNvPr id="42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8070" y="1647803"/>
            <a:ext cx="6183154" cy="3972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86463" y="3093320"/>
            <a:ext cx="6416377" cy="4110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105275" y="1283451"/>
            <a:ext cx="6007921" cy="1669299"/>
            <a:chOff x="4850937" y="1822060"/>
            <a:chExt cx="6007921" cy="1669299"/>
          </a:xfrm>
        </p:grpSpPr>
        <p:sp>
          <p:nvSpPr>
            <p:cNvPr id="24" name="TextBox 23"/>
            <p:cNvSpPr txBox="1"/>
            <p:nvPr/>
          </p:nvSpPr>
          <p:spPr>
            <a:xfrm>
              <a:off x="8258466" y="1822060"/>
              <a:ext cx="2600392" cy="107721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  <a:prstDash val="sysDot"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  <a:t>ตำแหน่งที่คัดลอกไฟล์</a:t>
              </a:r>
              <a:r>
                <a:rPr lang="en-US" sz="3200" b="1" dirty="0" smtClean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en-US" sz="3200" b="1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  <a:t>จาก </a:t>
              </a:r>
              <a:r>
                <a:rPr lang="en-US" sz="3200" b="1" dirty="0" smtClean="0">
                  <a:latin typeface="TH Sarabun New" pitchFamily="34" charset="-34"/>
                  <a:cs typeface="TH Sarabun New" pitchFamily="34" charset="-34"/>
                </a:rPr>
                <a:t>D:\C-copy</a:t>
              </a:r>
              <a:endParaRPr lang="th-TH" sz="3200" b="1" dirty="0" smtClean="0">
                <a:latin typeface="TH Sarabun New" pitchFamily="34" charset="-34"/>
                <a:cs typeface="TH Sarabun New" pitchFamily="34" charset="-34"/>
              </a:endParaRPr>
            </a:p>
          </p:txBody>
        </p:sp>
        <p:cxnSp>
          <p:nvCxnSpPr>
            <p:cNvPr id="5" name="Straight Arrow Connector 4"/>
            <p:cNvCxnSpPr>
              <a:stCxn id="24" idx="1"/>
            </p:cNvCxnSpPr>
            <p:nvPr/>
          </p:nvCxnSpPr>
          <p:spPr>
            <a:xfrm flipH="1">
              <a:off x="4850937" y="2360669"/>
              <a:ext cx="3407529" cy="113069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4339659" y="4343400"/>
            <a:ext cx="4854992" cy="2492878"/>
            <a:chOff x="1995219" y="4343400"/>
            <a:chExt cx="4854992" cy="2492878"/>
          </a:xfrm>
        </p:grpSpPr>
        <p:sp>
          <p:nvSpPr>
            <p:cNvPr id="25" name="TextBox 24"/>
            <p:cNvSpPr txBox="1"/>
            <p:nvPr/>
          </p:nvSpPr>
          <p:spPr>
            <a:xfrm>
              <a:off x="1995219" y="5759060"/>
              <a:ext cx="2395207" cy="107721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  <a:prstDash val="sysDot"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  <a:t>ไฟล์ที่คัดลอกมาไว้ที่</a:t>
              </a:r>
              <a:b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en-US" sz="3200" b="1" dirty="0" smtClean="0">
                  <a:latin typeface="TH Sarabun New" pitchFamily="34" charset="-34"/>
                  <a:cs typeface="TH Sarabun New" pitchFamily="34" charset="-34"/>
                </a:rPr>
                <a:t>D:\C-copy</a:t>
              </a:r>
              <a:endParaRPr lang="th-TH" sz="3200" b="1" dirty="0" smtClean="0">
                <a:latin typeface="TH Sarabun New" pitchFamily="34" charset="-34"/>
                <a:cs typeface="TH Sarabun New" pitchFamily="34" charset="-34"/>
              </a:endParaRPr>
            </a:p>
          </p:txBody>
        </p:sp>
        <p:cxnSp>
          <p:nvCxnSpPr>
            <p:cNvPr id="29" name="Straight Arrow Connector 28"/>
            <p:cNvCxnSpPr>
              <a:stCxn id="25" idx="3"/>
            </p:cNvCxnSpPr>
            <p:nvPr/>
          </p:nvCxnSpPr>
          <p:spPr>
            <a:xfrm flipV="1">
              <a:off x="4390426" y="4343400"/>
              <a:ext cx="2459785" cy="1954269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ounded Rectangle 12"/>
          <p:cNvSpPr/>
          <p:nvPr/>
        </p:nvSpPr>
        <p:spPr>
          <a:xfrm>
            <a:off x="2315" y="434098"/>
            <a:ext cx="13319986" cy="625064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96612" y="460993"/>
            <a:ext cx="10098873" cy="673956"/>
          </a:xfrm>
          <a:prstGeom prst="rect">
            <a:avLst/>
          </a:prstGeom>
        </p:spPr>
        <p:txBody>
          <a:bodyPr wrap="square" lIns="118799" tIns="59399" rIns="118799" bIns="59399">
            <a:spAutoFit/>
          </a:bodyPr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การคัดลอกไฟล์และโฟลเดอร์</a:t>
            </a:r>
          </a:p>
        </p:txBody>
      </p:sp>
      <p:pic>
        <p:nvPicPr>
          <p:cNvPr id="15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774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ound Same Side Corner Rectangle 81"/>
          <p:cNvSpPr/>
          <p:nvPr/>
        </p:nvSpPr>
        <p:spPr>
          <a:xfrm rot="16200000">
            <a:off x="8211427" y="1283755"/>
            <a:ext cx="4245675" cy="5988393"/>
          </a:xfrm>
          <a:prstGeom prst="round2SameRect">
            <a:avLst>
              <a:gd name="adj1" fmla="val 4919"/>
              <a:gd name="adj2" fmla="val 0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Rounded Rectangle 16"/>
          <p:cNvSpPr/>
          <p:nvPr/>
        </p:nvSpPr>
        <p:spPr>
          <a:xfrm>
            <a:off x="2315" y="434098"/>
            <a:ext cx="13319986" cy="625064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sp>
        <p:nvSpPr>
          <p:cNvPr id="42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1" name="Picture 3" descr="C:\Users\taksaporn\Desktop\Technological-devices-design\OE60WU1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6934" y="1555260"/>
            <a:ext cx="7233467" cy="584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1951" y="1934127"/>
            <a:ext cx="5421260" cy="340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496612" y="447345"/>
            <a:ext cx="10098873" cy="673956"/>
          </a:xfrm>
          <a:prstGeom prst="rect">
            <a:avLst/>
          </a:prstGeom>
        </p:spPr>
        <p:txBody>
          <a:bodyPr wrap="square" lIns="118799" tIns="59399" rIns="118799" bIns="59399">
            <a:spAutoFit/>
          </a:bodyPr>
          <a:lstStyle/>
          <a:p>
            <a:pPr marL="266700" indent="-266700"/>
            <a:r>
              <a:rPr lang="th-TH" b="1" dirty="0">
                <a:latin typeface="TH Sarabun New" pitchFamily="34" charset="-34"/>
                <a:cs typeface="TH Sarabun New" pitchFamily="34" charset="-34"/>
              </a:rPr>
              <a:t>การย้ายไฟล์และโฟลเดอร์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402901" y="2504145"/>
            <a:ext cx="4315208" cy="646331"/>
            <a:chOff x="7402901" y="2504145"/>
            <a:chExt cx="4315208" cy="646331"/>
          </a:xfrm>
        </p:grpSpPr>
        <p:sp>
          <p:nvSpPr>
            <p:cNvPr id="24" name="Oval 23"/>
            <p:cNvSpPr/>
            <p:nvPr/>
          </p:nvSpPr>
          <p:spPr>
            <a:xfrm>
              <a:off x="7402901" y="2523127"/>
              <a:ext cx="549674" cy="54967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498684" y="2504145"/>
              <a:ext cx="42194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66700" indent="-266700"/>
              <a:r>
                <a:rPr lang="th-TH" b="1" dirty="0" smtClean="0">
                  <a:latin typeface="TH Sarabun New" pitchFamily="34" charset="-34"/>
                  <a:cs typeface="TH Sarabun New" pitchFamily="34" charset="-34"/>
                </a:rPr>
                <a:t>1   </a:t>
              </a:r>
              <a:r>
                <a:rPr lang="th-TH" b="1" dirty="0">
                  <a:latin typeface="TH Sarabun New" pitchFamily="34" charset="-34"/>
                  <a:cs typeface="TH Sarabun New" pitchFamily="34" charset="-34"/>
                </a:rPr>
                <a:t>ไปยังที่อยู่ของ</a:t>
              </a:r>
              <a:r>
                <a:rPr lang="th-TH" b="1" dirty="0" smtClean="0">
                  <a:latin typeface="TH Sarabun New" pitchFamily="34" charset="-34"/>
                  <a:cs typeface="TH Sarabun New" pitchFamily="34" charset="-34"/>
                </a:rPr>
                <a:t>ไฟล์</a:t>
              </a:r>
              <a:r>
                <a:rPr lang="en-US" b="1" dirty="0" smtClean="0">
                  <a:latin typeface="TH Sarabun New" pitchFamily="34" charset="-34"/>
                  <a:cs typeface="TH Sarabun New" pitchFamily="34" charset="-34"/>
                </a:rPr>
                <a:t> D:\C-cut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02901" y="3232346"/>
            <a:ext cx="5450828" cy="646331"/>
            <a:chOff x="7402901" y="3232346"/>
            <a:chExt cx="5450828" cy="646331"/>
          </a:xfrm>
        </p:grpSpPr>
        <p:sp>
          <p:nvSpPr>
            <p:cNvPr id="27" name="Oval 26"/>
            <p:cNvSpPr/>
            <p:nvPr/>
          </p:nvSpPr>
          <p:spPr>
            <a:xfrm>
              <a:off x="7402901" y="3238279"/>
              <a:ext cx="549674" cy="54967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33C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" name="Rectangle 1"/>
            <p:cNvSpPr/>
            <p:nvPr/>
          </p:nvSpPr>
          <p:spPr>
            <a:xfrm>
              <a:off x="7497776" y="3232346"/>
              <a:ext cx="535595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66700" indent="-266700"/>
              <a:r>
                <a:rPr lang="en-US" b="1" dirty="0">
                  <a:latin typeface="TH Sarabun New" pitchFamily="34" charset="-34"/>
                  <a:cs typeface="TH Sarabun New" pitchFamily="34" charset="-34"/>
                </a:rPr>
                <a:t>2   </a:t>
              </a:r>
              <a:r>
                <a:rPr lang="th-TH" b="1" dirty="0">
                  <a:latin typeface="TH Sarabun New" pitchFamily="34" charset="-34"/>
                  <a:cs typeface="TH Sarabun New" pitchFamily="34" charset="-34"/>
                </a:rPr>
                <a:t>คลิกขวาที่ไฟล์หรือโฟลเดอร์ที่ต้องการ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402901" y="4007971"/>
            <a:ext cx="3248302" cy="646407"/>
            <a:chOff x="7402901" y="4007971"/>
            <a:chExt cx="3248302" cy="646407"/>
          </a:xfrm>
        </p:grpSpPr>
        <p:sp>
          <p:nvSpPr>
            <p:cNvPr id="30" name="Oval 29"/>
            <p:cNvSpPr/>
            <p:nvPr/>
          </p:nvSpPr>
          <p:spPr>
            <a:xfrm>
              <a:off x="7402901" y="4007971"/>
              <a:ext cx="549674" cy="54967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2D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" name="Rectangle 2"/>
            <p:cNvSpPr/>
            <p:nvPr/>
          </p:nvSpPr>
          <p:spPr>
            <a:xfrm>
              <a:off x="7497776" y="4008047"/>
              <a:ext cx="315342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66700" indent="-266700"/>
              <a:r>
                <a:rPr lang="th-TH" b="1" dirty="0">
                  <a:latin typeface="TH Sarabun New" pitchFamily="34" charset="-34"/>
                  <a:cs typeface="TH Sarabun New" pitchFamily="34" charset="-34"/>
                </a:rPr>
                <a:t>3   คลิกเลือกคำสั่ง </a:t>
              </a:r>
              <a:r>
                <a:rPr lang="en-US" b="1" dirty="0">
                  <a:latin typeface="TH Sarabun New" pitchFamily="34" charset="-34"/>
                  <a:cs typeface="TH Sarabun New" pitchFamily="34" charset="-34"/>
                </a:rPr>
                <a:t>Cut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402901" y="4759998"/>
            <a:ext cx="5875625" cy="646331"/>
            <a:chOff x="7402901" y="4759998"/>
            <a:chExt cx="5875625" cy="646331"/>
          </a:xfrm>
        </p:grpSpPr>
        <p:sp>
          <p:nvSpPr>
            <p:cNvPr id="33" name="Oval 32"/>
            <p:cNvSpPr/>
            <p:nvPr/>
          </p:nvSpPr>
          <p:spPr>
            <a:xfrm>
              <a:off x="7402901" y="4784949"/>
              <a:ext cx="549674" cy="54967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" name="Rectangle 3"/>
            <p:cNvSpPr/>
            <p:nvPr/>
          </p:nvSpPr>
          <p:spPr>
            <a:xfrm>
              <a:off x="7497776" y="4759998"/>
              <a:ext cx="578075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66700" indent="-266700"/>
              <a:r>
                <a:rPr lang="en-US" b="1" dirty="0">
                  <a:latin typeface="TH Sarabun New" pitchFamily="34" charset="-34"/>
                  <a:cs typeface="TH Sarabun New" pitchFamily="34" charset="-34"/>
                </a:rPr>
                <a:t>4  </a:t>
              </a:r>
              <a:r>
                <a:rPr lang="th-TH" b="1" dirty="0">
                  <a:latin typeface="TH Sarabun New" pitchFamily="34" charset="-34"/>
                  <a:cs typeface="TH Sarabun New" pitchFamily="34" charset="-34"/>
                </a:rPr>
                <a:t> ไปยังที่อยู่ของไฟล์ปลายทาง </a:t>
              </a:r>
              <a:r>
                <a:rPr lang="en-US" b="1" dirty="0">
                  <a:latin typeface="TH Sarabun New" pitchFamily="34" charset="-34"/>
                  <a:cs typeface="TH Sarabun New" pitchFamily="34" charset="-34"/>
                </a:rPr>
                <a:t>D:\C-paste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402901" y="5511950"/>
            <a:ext cx="5672002" cy="646331"/>
            <a:chOff x="7402901" y="5511950"/>
            <a:chExt cx="5672002" cy="646331"/>
          </a:xfrm>
        </p:grpSpPr>
        <p:sp>
          <p:nvSpPr>
            <p:cNvPr id="36" name="Oval 35"/>
            <p:cNvSpPr/>
            <p:nvPr/>
          </p:nvSpPr>
          <p:spPr>
            <a:xfrm>
              <a:off x="7402901" y="5526078"/>
              <a:ext cx="549674" cy="54967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82644E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Rectangle 4"/>
            <p:cNvSpPr/>
            <p:nvPr/>
          </p:nvSpPr>
          <p:spPr>
            <a:xfrm>
              <a:off x="7510559" y="5511950"/>
              <a:ext cx="556434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66700" indent="-266700"/>
              <a:r>
                <a:rPr lang="en-US" b="1" dirty="0">
                  <a:latin typeface="TH Sarabun New" pitchFamily="34" charset="-34"/>
                  <a:cs typeface="TH Sarabun New" pitchFamily="34" charset="-34"/>
                </a:rPr>
                <a:t>5   </a:t>
              </a:r>
              <a:r>
                <a:rPr lang="th-TH" b="1" dirty="0">
                  <a:latin typeface="TH Sarabun New" pitchFamily="34" charset="-34"/>
                  <a:cs typeface="TH Sarabun New" pitchFamily="34" charset="-34"/>
                </a:rPr>
                <a:t>คลิกขวาบนพื้นที่ว่าง เลือกคำสั่ง </a:t>
              </a:r>
              <a:r>
                <a:rPr lang="en-US" b="1" dirty="0">
                  <a:latin typeface="TH Sarabun New" pitchFamily="34" charset="-34"/>
                  <a:cs typeface="TH Sarabun New" pitchFamily="34" charset="-34"/>
                </a:rPr>
                <a:t>Paste</a:t>
              </a:r>
              <a:endParaRPr lang="th-TH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003805" y="3330302"/>
            <a:ext cx="2140825" cy="964895"/>
            <a:chOff x="3200068" y="1210438"/>
            <a:chExt cx="2140825" cy="96489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4" name="Rectangle 43"/>
            <p:cNvSpPr/>
            <p:nvPr/>
          </p:nvSpPr>
          <p:spPr>
            <a:xfrm>
              <a:off x="3200068" y="1961235"/>
              <a:ext cx="1384684" cy="214098"/>
            </a:xfrm>
            <a:prstGeom prst="rect">
              <a:avLst/>
            </a:prstGeom>
            <a:noFill/>
            <a:ln w="28575">
              <a:solidFill>
                <a:srgbClr val="42B8E4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4619725" y="1210438"/>
              <a:ext cx="721168" cy="775055"/>
              <a:chOff x="4454912" y="2821920"/>
              <a:chExt cx="721168" cy="775055"/>
            </a:xfrm>
          </p:grpSpPr>
          <p:sp>
            <p:nvSpPr>
              <p:cNvPr id="47" name="Oval 46"/>
              <p:cNvSpPr/>
              <p:nvPr/>
            </p:nvSpPr>
            <p:spPr>
              <a:xfrm>
                <a:off x="4454912" y="2821920"/>
                <a:ext cx="721168" cy="7211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4616563" y="2827534"/>
                <a:ext cx="39786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400" b="1" dirty="0">
                    <a:latin typeface="TH Sarabun New" pitchFamily="34" charset="-34"/>
                    <a:cs typeface="TH Sarabun New" pitchFamily="34" charset="-34"/>
                  </a:rPr>
                  <a:t>1</a:t>
                </a:r>
              </a:p>
            </p:txBody>
          </p:sp>
        </p:grpSp>
        <p:cxnSp>
          <p:nvCxnSpPr>
            <p:cNvPr id="46" name="Elbow Connector 45"/>
            <p:cNvCxnSpPr>
              <a:stCxn id="47" idx="4"/>
              <a:endCxn id="44" idx="3"/>
            </p:cNvCxnSpPr>
            <p:nvPr/>
          </p:nvCxnSpPr>
          <p:spPr>
            <a:xfrm rot="5400000">
              <a:off x="4714192" y="1802167"/>
              <a:ext cx="136678" cy="395557"/>
            </a:xfrm>
            <a:prstGeom prst="bentConnector2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1635260" y="1685726"/>
            <a:ext cx="4468657" cy="1114033"/>
            <a:chOff x="4619725" y="1210438"/>
            <a:chExt cx="4468657" cy="111403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0" name="Rectangle 49"/>
            <p:cNvSpPr/>
            <p:nvPr/>
          </p:nvSpPr>
          <p:spPr>
            <a:xfrm>
              <a:off x="5422534" y="2165045"/>
              <a:ext cx="3665848" cy="159426"/>
            </a:xfrm>
            <a:prstGeom prst="rect">
              <a:avLst/>
            </a:prstGeom>
            <a:noFill/>
            <a:ln w="28575">
              <a:solidFill>
                <a:srgbClr val="FF33C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4619725" y="1210438"/>
              <a:ext cx="721168" cy="775055"/>
              <a:chOff x="4454912" y="2821920"/>
              <a:chExt cx="721168" cy="775055"/>
            </a:xfrm>
          </p:grpSpPr>
          <p:sp>
            <p:nvSpPr>
              <p:cNvPr id="53" name="Oval 52"/>
              <p:cNvSpPr/>
              <p:nvPr/>
            </p:nvSpPr>
            <p:spPr>
              <a:xfrm>
                <a:off x="4454912" y="2821920"/>
                <a:ext cx="721168" cy="7211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33C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4616563" y="2827534"/>
                <a:ext cx="39786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400" b="1" dirty="0" smtClean="0">
                    <a:latin typeface="TH Sarabun New" pitchFamily="34" charset="-34"/>
                    <a:cs typeface="TH Sarabun New" pitchFamily="34" charset="-34"/>
                  </a:rPr>
                  <a:t>2</a:t>
                </a:r>
                <a:endParaRPr lang="th-TH" sz="4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cxnSp>
          <p:nvCxnSpPr>
            <p:cNvPr id="52" name="Elbow Connector 51"/>
            <p:cNvCxnSpPr>
              <a:stCxn id="53" idx="4"/>
              <a:endCxn id="50" idx="1"/>
            </p:cNvCxnSpPr>
            <p:nvPr/>
          </p:nvCxnSpPr>
          <p:spPr>
            <a:xfrm rot="16200000" flipH="1">
              <a:off x="5044845" y="1867069"/>
              <a:ext cx="313152" cy="442225"/>
            </a:xfrm>
            <a:prstGeom prst="bentConnector2">
              <a:avLst/>
            </a:prstGeom>
            <a:ln w="28575">
              <a:solidFill>
                <a:srgbClr val="FF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3189597" y="3514814"/>
            <a:ext cx="2707244" cy="1122329"/>
            <a:chOff x="3581497" y="2891164"/>
            <a:chExt cx="2707244" cy="11223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6" name="Rectangle 55"/>
            <p:cNvSpPr/>
            <p:nvPr/>
          </p:nvSpPr>
          <p:spPr>
            <a:xfrm>
              <a:off x="3581497" y="3832321"/>
              <a:ext cx="1398812" cy="181172"/>
            </a:xfrm>
            <a:prstGeom prst="rect">
              <a:avLst/>
            </a:prstGeom>
            <a:noFill/>
            <a:ln w="28575">
              <a:solidFill>
                <a:srgbClr val="92D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5567573" y="2891164"/>
              <a:ext cx="721168" cy="780543"/>
              <a:chOff x="5402760" y="4502646"/>
              <a:chExt cx="721168" cy="780543"/>
            </a:xfrm>
          </p:grpSpPr>
          <p:sp>
            <p:nvSpPr>
              <p:cNvPr id="59" name="Oval 58"/>
              <p:cNvSpPr/>
              <p:nvPr/>
            </p:nvSpPr>
            <p:spPr>
              <a:xfrm>
                <a:off x="5402760" y="4502646"/>
                <a:ext cx="721168" cy="7211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92D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5571260" y="4513748"/>
                <a:ext cx="39786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400" b="1" dirty="0" smtClean="0">
                    <a:latin typeface="TH Sarabun New" pitchFamily="34" charset="-34"/>
                    <a:cs typeface="TH Sarabun New" pitchFamily="34" charset="-34"/>
                  </a:rPr>
                  <a:t>3</a:t>
                </a:r>
                <a:endParaRPr lang="th-TH" sz="4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cxnSp>
          <p:nvCxnSpPr>
            <p:cNvPr id="58" name="Elbow Connector 57"/>
            <p:cNvCxnSpPr>
              <a:stCxn id="59" idx="4"/>
              <a:endCxn id="56" idx="3"/>
            </p:cNvCxnSpPr>
            <p:nvPr/>
          </p:nvCxnSpPr>
          <p:spPr>
            <a:xfrm rot="5400000">
              <a:off x="5298946" y="3293695"/>
              <a:ext cx="310575" cy="947848"/>
            </a:xfrm>
            <a:prstGeom prst="bentConnector2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1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1951" y="1934126"/>
            <a:ext cx="5533985" cy="3473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3" name="Group 62"/>
          <p:cNvGrpSpPr/>
          <p:nvPr/>
        </p:nvGrpSpPr>
        <p:grpSpPr>
          <a:xfrm>
            <a:off x="319829" y="2492270"/>
            <a:ext cx="2024724" cy="2008723"/>
            <a:chOff x="2930334" y="205512"/>
            <a:chExt cx="2024724" cy="20087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4" name="Rectangle 63"/>
            <p:cNvSpPr/>
            <p:nvPr/>
          </p:nvSpPr>
          <p:spPr>
            <a:xfrm>
              <a:off x="3651502" y="1977001"/>
              <a:ext cx="1303556" cy="237234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2930334" y="205512"/>
              <a:ext cx="721168" cy="776836"/>
              <a:chOff x="2765521" y="1816994"/>
              <a:chExt cx="721168" cy="776836"/>
            </a:xfrm>
          </p:grpSpPr>
          <p:sp>
            <p:nvSpPr>
              <p:cNvPr id="67" name="Oval 66"/>
              <p:cNvSpPr/>
              <p:nvPr/>
            </p:nvSpPr>
            <p:spPr>
              <a:xfrm>
                <a:off x="2765521" y="1816994"/>
                <a:ext cx="721168" cy="7211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2927172" y="1824389"/>
                <a:ext cx="39786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400" b="1" dirty="0" smtClean="0">
                    <a:latin typeface="TH Sarabun New" pitchFamily="34" charset="-34"/>
                    <a:cs typeface="TH Sarabun New" pitchFamily="34" charset="-34"/>
                  </a:rPr>
                  <a:t>4</a:t>
                </a:r>
                <a:endParaRPr lang="th-TH" sz="4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cxnSp>
          <p:nvCxnSpPr>
            <p:cNvPr id="66" name="Elbow Connector 65"/>
            <p:cNvCxnSpPr>
              <a:stCxn id="67" idx="4"/>
              <a:endCxn id="64" idx="1"/>
            </p:cNvCxnSpPr>
            <p:nvPr/>
          </p:nvCxnSpPr>
          <p:spPr>
            <a:xfrm rot="16200000" flipH="1">
              <a:off x="2886741" y="1330857"/>
              <a:ext cx="1168938" cy="360584"/>
            </a:xfrm>
            <a:prstGeom prst="bentConnector2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>
            <a:off x="3225222" y="2786089"/>
            <a:ext cx="2385162" cy="1414376"/>
            <a:chOff x="3382656" y="-874041"/>
            <a:chExt cx="2385162" cy="141437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1" name="Rectangle 70"/>
            <p:cNvSpPr/>
            <p:nvPr/>
          </p:nvSpPr>
          <p:spPr>
            <a:xfrm>
              <a:off x="3382656" y="303101"/>
              <a:ext cx="1550654" cy="237234"/>
            </a:xfrm>
            <a:prstGeom prst="rect">
              <a:avLst/>
            </a:prstGeom>
            <a:noFill/>
            <a:ln w="28575">
              <a:solidFill>
                <a:srgbClr val="82644E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5046650" y="-874041"/>
              <a:ext cx="721168" cy="775055"/>
              <a:chOff x="4881837" y="737441"/>
              <a:chExt cx="721168" cy="775055"/>
            </a:xfrm>
          </p:grpSpPr>
          <p:sp>
            <p:nvSpPr>
              <p:cNvPr id="74" name="Oval 73"/>
              <p:cNvSpPr/>
              <p:nvPr/>
            </p:nvSpPr>
            <p:spPr>
              <a:xfrm>
                <a:off x="4881837" y="737441"/>
                <a:ext cx="721168" cy="7211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82644E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5043488" y="743055"/>
                <a:ext cx="39786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400" b="1" dirty="0" smtClean="0">
                    <a:latin typeface="TH Sarabun New" pitchFamily="34" charset="-34"/>
                    <a:cs typeface="TH Sarabun New" pitchFamily="34" charset="-34"/>
                  </a:rPr>
                  <a:t>5</a:t>
                </a:r>
                <a:endParaRPr lang="th-TH" sz="4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cxnSp>
          <p:nvCxnSpPr>
            <p:cNvPr id="73" name="Elbow Connector 72"/>
            <p:cNvCxnSpPr>
              <a:stCxn id="74" idx="4"/>
              <a:endCxn id="71" idx="3"/>
            </p:cNvCxnSpPr>
            <p:nvPr/>
          </p:nvCxnSpPr>
          <p:spPr>
            <a:xfrm rot="5400000">
              <a:off x="4882977" y="-102540"/>
              <a:ext cx="574591" cy="473924"/>
            </a:xfrm>
            <a:prstGeom prst="bentConnector2">
              <a:avLst/>
            </a:prstGeom>
            <a:ln w="28575">
              <a:solidFill>
                <a:srgbClr val="8264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Right Arrow 61"/>
          <p:cNvSpPr/>
          <p:nvPr/>
        </p:nvSpPr>
        <p:spPr>
          <a:xfrm rot="13108734">
            <a:off x="1742046" y="4251892"/>
            <a:ext cx="370979" cy="183756"/>
          </a:xfrm>
          <a:prstGeom prst="rightArrow">
            <a:avLst>
              <a:gd name="adj1" fmla="val 19675"/>
              <a:gd name="adj2" fmla="val 14890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70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025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26" presetClass="emph" presetSubtype="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0" presetClass="path" presetSubtype="0" accel="50000" decel="5000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C 0.01132 -0.00234 0.01739 -0.0068 0.02764 -0.01254 C 0.03121 -0.01743 0.03503 -0.02444 0.03932 -0.02699 C 0.04182 -0.03295 0.0448 -0.0355 0.0473 -0.04124 C 0.04861 -0.04421 0.05087 -0.0508 0.05087 -0.0508 C 0.05254 -0.05973 0.05326 -0.07014 0.05624 -0.07779 C 0.05683 -0.08481 0.05767 -0.09012 0.05886 -0.09692 C 0.06053 -0.11945 0.06517 -0.14092 0.06684 -0.16366 C 0.06505 -0.19129 0.06517 -0.18066 0.06517 -0.19554 " pathEditMode="relative" ptsTypes="ffffffffA">
                                      <p:cBhvr>
                                        <p:cTn id="27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26" presetClass="emph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75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5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750"/>
                            </p:stCondLst>
                            <p:childTnLst>
                              <p:par>
                                <p:cTn id="46" presetID="0" presetClass="path" presetSubtype="0" accel="50000" decel="50000" fill="hold" grpId="3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6518 -0.19553 C 0.06637 -0.18831 0.0709 -0.18512 0.07495 -0.18278 C 0.07793 -0.17938 0.07912 -0.17513 0.0821 -0.17152 C 0.08436 -0.16557 0.0877 -0.16301 0.09008 -0.15728 C 0.0933 -0.14962 0.09485 -0.14176 0.09723 -0.13347 C 0.09842 -0.12922 0.0983 -0.1254 0.09902 -0.12072 C 0.10187 -0.10032 0.10378 -0.07481 0.11057 -0.05717 C 0.1151 -0.03315 0.11701 -0.00722 0.11951 0.01764 C 0.12034 0.02593 0.12225 0.03295 0.12225 0.04145 " pathEditMode="relative" rAng="0" ptsTypes="ffffffffA">
                                      <p:cBhvr>
                                        <p:cTn id="47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8" y="11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750"/>
                            </p:stCondLst>
                            <p:childTnLst>
                              <p:par>
                                <p:cTn id="49" presetID="26" presetClass="emph" presetSubtype="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0" presetClass="path" presetSubtype="0" accel="50000" decel="50000" fill="hold" grpId="4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2225 0.04144 C 0.1207 0.0425 0.11903 0.04293 0.11772 0.04463 C 0.10938 0.05462 0.11796 0.04888 0.11152 0.05249 C 0.10831 0.05823 0.10616 0.05845 0.10175 0.06057 C 0.08186 0.05993 0.06184 0.05993 0.04194 0.05887 C 0.03479 0.05845 0.03455 0.05377 0.02598 0.05101 C 0.02109 0.04952 0.01883 0.04739 0.01442 0.04463 C 0.00941 0.04165 0.0037 0.04165 -0.00083 0.03655 C -0.00524 0.03167 -0.01275 0.02614 -0.01775 0.02401 C -0.01858 0.02231 -0.0193 0.0204 -0.02037 0.01913 C -0.02121 0.01828 -0.0224 0.0187 -0.02311 0.01764 C -0.0243 0.01594 -0.02466 0.01317 -0.02573 0.01126 " pathEditMode="relative" rAng="0" ptsTypes="fffffffffffA">
                                      <p:cBhvr>
                                        <p:cTn id="59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99" y="-5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50"/>
                            </p:stCondLst>
                            <p:childTnLst>
                              <p:par>
                                <p:cTn id="61" presetID="26" presetClass="emph" presetSubtype="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75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750"/>
                            </p:stCondLst>
                            <p:childTnLst>
                              <p:par>
                                <p:cTn id="70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50"/>
                            </p:stCondLst>
                            <p:childTnLst>
                              <p:par>
                                <p:cTn id="79" presetID="0" presetClass="path" presetSubtype="0" accel="50000" decel="50000" fill="hold" grpId="6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2573 0.01127 C -0.02156 0.0136 -0.01941 0.01977 -0.015 0.02232 C -0.01214 0.02572 -0.0094 0.02827 -0.00607 0.03018 C 0.00942 0.0491 0.03432 0.04506 0.05005 0.02721 C 0.05243 0.02083 0.05827 0.01552 0.06256 0.01275 C 0.06435 0.00957 0.06613 0.00638 0.06792 0.00319 C 0.06876 0.0017 0.07054 -0.00149 0.07054 -0.00149 C 0.0709 -0.00319 0.07102 -0.00489 0.0715 -0.00637 C 0.07197 -0.00807 0.07293 -0.00935 0.07328 -0.01105 C 0.07495 -0.01806 0.07543 -0.02614 0.07686 -0.03337 C 0.07745 -0.04399 0.07841 -0.05207 0.08043 -0.06185 C 0.08067 -0.07247 0.08079 -0.0831 0.08127 -0.09373 C 0.08198 -0.10882 0.08663 -0.12306 0.08663 -0.13815 " pathEditMode="relative" ptsTypes="ffffffffffffA">
                                      <p:cBhvr>
                                        <p:cTn id="8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250"/>
                            </p:stCondLst>
                            <p:childTnLst>
                              <p:par>
                                <p:cTn id="82" presetID="26" presetClass="emph" presetSubtype="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750"/>
                            </p:stCondLst>
                            <p:childTnLst>
                              <p:par>
                                <p:cTn id="86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250"/>
                            </p:stCondLst>
                            <p:childTnLst>
                              <p:par>
                                <p:cTn id="90" presetID="0" presetClass="path" presetSubtype="0" accel="50000" decel="50000" fill="hold" grpId="7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8662 -0.13815 C 0.089 -0.13751 0.09151 -0.13751 0.09377 -0.13645 C 0.09651 -0.13517 0.09782 -0.12773 0.10009 -0.12391 C 0.10199 -0.11689 0.1039 -0.10967 0.10628 -0.10308 C 0.10747 -0.09606 0.10938 -0.08863 0.11164 -0.08246 C 0.1126 -0.07736 0.11414 -0.07332 0.11522 -0.06822 C 0.11641 -0.05207 0.11963 -0.03677 0.11963 -0.0204 " pathEditMode="relative" ptsTypes="ffffffA">
                                      <p:cBhvr>
                                        <p:cTn id="9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250"/>
                            </p:stCondLst>
                            <p:childTnLst>
                              <p:par>
                                <p:cTn id="93" presetID="26" presetClass="emph" presetSubtype="0" fill="hold" grpId="1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1" animBg="1"/>
      <p:bldP spid="62" grpId="2" animBg="1"/>
      <p:bldP spid="62" grpId="3" animBg="1"/>
      <p:bldP spid="62" grpId="4" animBg="1"/>
      <p:bldP spid="62" grpId="6" animBg="1"/>
      <p:bldP spid="62" grpId="7" animBg="1"/>
      <p:bldP spid="62" grpId="8" animBg="1"/>
      <p:bldP spid="62" grpId="9" animBg="1"/>
      <p:bldP spid="62" grpId="10" animBg="1"/>
      <p:bldP spid="62" grpId="11" animBg="1"/>
      <p:bldP spid="62" grpId="12" animBg="1"/>
      <p:bldP spid="62" grpId="13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sp>
        <p:nvSpPr>
          <p:cNvPr id="42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9750" y="1714318"/>
            <a:ext cx="5900864" cy="3810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3453652" y="1320478"/>
            <a:ext cx="6299737" cy="1336997"/>
            <a:chOff x="4559121" y="1822060"/>
            <a:chExt cx="6299737" cy="1336997"/>
          </a:xfrm>
        </p:grpSpPr>
        <p:sp>
          <p:nvSpPr>
            <p:cNvPr id="24" name="TextBox 23"/>
            <p:cNvSpPr txBox="1"/>
            <p:nvPr/>
          </p:nvSpPr>
          <p:spPr>
            <a:xfrm>
              <a:off x="8258466" y="1822060"/>
              <a:ext cx="2600392" cy="107721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  <a:prstDash val="sysDot"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  <a:t>ตำแหน่งที่คัดลอกไฟล์</a:t>
              </a:r>
              <a:r>
                <a:rPr lang="en-US" sz="3200" b="1" dirty="0" smtClean="0">
                  <a:latin typeface="TH Sarabun New" pitchFamily="34" charset="-34"/>
                  <a:cs typeface="TH Sarabun New" pitchFamily="34" charset="-34"/>
                </a:rPr>
                <a:t/>
              </a:r>
              <a:br>
                <a:rPr lang="en-US" sz="3200" b="1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  <a:t>จาก </a:t>
              </a:r>
              <a:r>
                <a:rPr lang="en-US" sz="3200" b="1" dirty="0" smtClean="0">
                  <a:latin typeface="TH Sarabun New" pitchFamily="34" charset="-34"/>
                  <a:cs typeface="TH Sarabun New" pitchFamily="34" charset="-34"/>
                </a:rPr>
                <a:t>D:\C-cut</a:t>
              </a:r>
              <a:endParaRPr lang="th-TH" sz="3200" b="1" dirty="0" smtClean="0">
                <a:latin typeface="TH Sarabun New" pitchFamily="34" charset="-34"/>
                <a:cs typeface="TH Sarabun New" pitchFamily="34" charset="-34"/>
              </a:endParaRPr>
            </a:p>
          </p:txBody>
        </p:sp>
        <p:cxnSp>
          <p:nvCxnSpPr>
            <p:cNvPr id="5" name="Straight Arrow Connector 4"/>
            <p:cNvCxnSpPr>
              <a:stCxn id="24" idx="1"/>
            </p:cNvCxnSpPr>
            <p:nvPr/>
          </p:nvCxnSpPr>
          <p:spPr>
            <a:xfrm flipH="1">
              <a:off x="4559121" y="2360669"/>
              <a:ext cx="3699345" cy="798388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56041" y="3136115"/>
            <a:ext cx="6260467" cy="3996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385412" y="4086225"/>
            <a:ext cx="5691913" cy="2750053"/>
            <a:chOff x="1995219" y="4086225"/>
            <a:chExt cx="5691913" cy="2750053"/>
          </a:xfrm>
        </p:grpSpPr>
        <p:sp>
          <p:nvSpPr>
            <p:cNvPr id="25" name="TextBox 24"/>
            <p:cNvSpPr txBox="1"/>
            <p:nvPr/>
          </p:nvSpPr>
          <p:spPr>
            <a:xfrm>
              <a:off x="1995219" y="5759060"/>
              <a:ext cx="2395207" cy="107721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  <a:prstDash val="sysDot"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  <a:t>ไฟล์ที่คัดลอกมาไว้ที่</a:t>
              </a:r>
              <a:b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</a:br>
              <a:r>
                <a:rPr lang="en-US" sz="3200" b="1" dirty="0" smtClean="0">
                  <a:latin typeface="TH Sarabun New" pitchFamily="34" charset="-34"/>
                  <a:cs typeface="TH Sarabun New" pitchFamily="34" charset="-34"/>
                </a:rPr>
                <a:t>D:\C-copy</a:t>
              </a:r>
              <a:endParaRPr lang="th-TH" sz="3200" b="1" dirty="0" smtClean="0">
                <a:latin typeface="TH Sarabun New" pitchFamily="34" charset="-34"/>
                <a:cs typeface="TH Sarabun New" pitchFamily="34" charset="-34"/>
              </a:endParaRPr>
            </a:p>
          </p:txBody>
        </p:sp>
        <p:cxnSp>
          <p:nvCxnSpPr>
            <p:cNvPr id="29" name="Straight Arrow Connector 28"/>
            <p:cNvCxnSpPr>
              <a:stCxn id="25" idx="3"/>
            </p:cNvCxnSpPr>
            <p:nvPr/>
          </p:nvCxnSpPr>
          <p:spPr>
            <a:xfrm flipV="1">
              <a:off x="4390426" y="4086225"/>
              <a:ext cx="3296706" cy="2211444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ounded Rectangle 12"/>
          <p:cNvSpPr/>
          <p:nvPr/>
        </p:nvSpPr>
        <p:spPr>
          <a:xfrm>
            <a:off x="2315" y="434098"/>
            <a:ext cx="13319986" cy="625064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96612" y="447345"/>
            <a:ext cx="10098873" cy="673956"/>
          </a:xfrm>
          <a:prstGeom prst="rect">
            <a:avLst/>
          </a:prstGeom>
        </p:spPr>
        <p:txBody>
          <a:bodyPr wrap="square" lIns="118799" tIns="59399" rIns="118799" bIns="59399">
            <a:spAutoFit/>
          </a:bodyPr>
          <a:lstStyle/>
          <a:p>
            <a:pPr marL="266700" indent="-266700"/>
            <a:r>
              <a:rPr lang="th-TH" b="1" dirty="0">
                <a:latin typeface="TH Sarabun New" pitchFamily="34" charset="-34"/>
                <a:cs typeface="TH Sarabun New" pitchFamily="34" charset="-34"/>
              </a:rPr>
              <a:t>การย้ายไฟล์และโฟลเดอร์</a:t>
            </a:r>
          </a:p>
        </p:txBody>
      </p:sp>
      <p:pic>
        <p:nvPicPr>
          <p:cNvPr id="15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051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 Same Side Corner Rectangle 30"/>
          <p:cNvSpPr/>
          <p:nvPr/>
        </p:nvSpPr>
        <p:spPr>
          <a:xfrm rot="16200000">
            <a:off x="9012645" y="126286"/>
            <a:ext cx="2643239" cy="5988393"/>
          </a:xfrm>
          <a:prstGeom prst="round2SameRect">
            <a:avLst>
              <a:gd name="adj1" fmla="val 14803"/>
              <a:gd name="adj2" fmla="val 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Rounded Rectangle 16"/>
          <p:cNvSpPr/>
          <p:nvPr/>
        </p:nvSpPr>
        <p:spPr>
          <a:xfrm>
            <a:off x="2315" y="434098"/>
            <a:ext cx="13319986" cy="625064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sp>
        <p:nvSpPr>
          <p:cNvPr id="42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1" name="Picture 3" descr="C:\Users\taksaporn\Desktop\Technological-devices-design\OE60WU1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6934" y="1555260"/>
            <a:ext cx="7233467" cy="584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75331" y="1958316"/>
            <a:ext cx="5240176" cy="3348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496612" y="447345"/>
            <a:ext cx="10098873" cy="673956"/>
          </a:xfrm>
          <a:prstGeom prst="rect">
            <a:avLst/>
          </a:prstGeom>
        </p:spPr>
        <p:txBody>
          <a:bodyPr wrap="square" lIns="118799" tIns="59399" rIns="118799" bIns="59399">
            <a:spAutoFit/>
          </a:bodyPr>
          <a:lstStyle/>
          <a:p>
            <a:pPr marL="266700" indent="-266700"/>
            <a:r>
              <a:rPr lang="th-TH" b="1" dirty="0">
                <a:latin typeface="TH Sarabun New" pitchFamily="34" charset="-34"/>
                <a:cs typeface="TH Sarabun New" pitchFamily="34" charset="-34"/>
              </a:rPr>
              <a:t>การลบไฟล์และโฟลเดอร์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450401" y="2101807"/>
            <a:ext cx="4791340" cy="646331"/>
            <a:chOff x="7450401" y="2101807"/>
            <a:chExt cx="4791340" cy="646331"/>
          </a:xfrm>
        </p:grpSpPr>
        <p:sp>
          <p:nvSpPr>
            <p:cNvPr id="23" name="Oval 22"/>
            <p:cNvSpPr/>
            <p:nvPr/>
          </p:nvSpPr>
          <p:spPr>
            <a:xfrm>
              <a:off x="7450401" y="2108199"/>
              <a:ext cx="549674" cy="54967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533401" y="2101807"/>
              <a:ext cx="47083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66700" indent="-266700"/>
              <a:r>
                <a:rPr lang="th-TH" b="1" dirty="0" smtClean="0">
                  <a:latin typeface="TH Sarabun New" pitchFamily="34" charset="-34"/>
                  <a:cs typeface="TH Sarabun New" pitchFamily="34" charset="-34"/>
                </a:rPr>
                <a:t>1   </a:t>
              </a:r>
              <a:r>
                <a:rPr lang="th-TH" b="1" dirty="0">
                  <a:latin typeface="TH Sarabun New" pitchFamily="34" charset="-34"/>
                  <a:cs typeface="TH Sarabun New" pitchFamily="34" charset="-34"/>
                </a:rPr>
                <a:t>ไปยังที่อยู่ของไฟล์ </a:t>
              </a:r>
              <a:r>
                <a:rPr lang="en-US" b="1" dirty="0" smtClean="0">
                  <a:latin typeface="TH Sarabun New" pitchFamily="34" charset="-34"/>
                  <a:cs typeface="TH Sarabun New" pitchFamily="34" charset="-34"/>
                </a:rPr>
                <a:t>D:\C-delete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450401" y="2832045"/>
            <a:ext cx="5438953" cy="646331"/>
            <a:chOff x="7450401" y="2832045"/>
            <a:chExt cx="5438953" cy="646331"/>
          </a:xfrm>
        </p:grpSpPr>
        <p:sp>
          <p:nvSpPr>
            <p:cNvPr id="26" name="Oval 25"/>
            <p:cNvSpPr/>
            <p:nvPr/>
          </p:nvSpPr>
          <p:spPr>
            <a:xfrm>
              <a:off x="7450401" y="2835226"/>
              <a:ext cx="549674" cy="54967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33C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" name="Rectangle 1"/>
            <p:cNvSpPr/>
            <p:nvPr/>
          </p:nvSpPr>
          <p:spPr>
            <a:xfrm>
              <a:off x="7533401" y="2832045"/>
              <a:ext cx="535595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66700" indent="-266700"/>
              <a:r>
                <a:rPr lang="en-US" b="1" dirty="0">
                  <a:latin typeface="TH Sarabun New" pitchFamily="34" charset="-34"/>
                  <a:cs typeface="TH Sarabun New" pitchFamily="34" charset="-34"/>
                </a:rPr>
                <a:t>2   </a:t>
              </a:r>
              <a:r>
                <a:rPr lang="th-TH" b="1" dirty="0">
                  <a:latin typeface="TH Sarabun New" pitchFamily="34" charset="-34"/>
                  <a:cs typeface="TH Sarabun New" pitchFamily="34" charset="-34"/>
                </a:rPr>
                <a:t>คลิกขวาที่ไฟล์หรือโฟลเดอร์ที่ต้องการ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450401" y="3597017"/>
            <a:ext cx="3146659" cy="646331"/>
            <a:chOff x="7450401" y="3597017"/>
            <a:chExt cx="3146659" cy="646331"/>
          </a:xfrm>
        </p:grpSpPr>
        <p:sp>
          <p:nvSpPr>
            <p:cNvPr id="29" name="Oval 28"/>
            <p:cNvSpPr/>
            <p:nvPr/>
          </p:nvSpPr>
          <p:spPr>
            <a:xfrm>
              <a:off x="7450401" y="3604918"/>
              <a:ext cx="549674" cy="54967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2D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" name="Rectangle 2"/>
            <p:cNvSpPr/>
            <p:nvPr/>
          </p:nvSpPr>
          <p:spPr>
            <a:xfrm>
              <a:off x="7533401" y="3597017"/>
              <a:ext cx="306365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66700" indent="-266700"/>
              <a:r>
                <a:rPr lang="th-TH" b="1" dirty="0">
                  <a:latin typeface="TH Sarabun New" pitchFamily="34" charset="-34"/>
                  <a:cs typeface="TH Sarabun New" pitchFamily="34" charset="-34"/>
                </a:rPr>
                <a:t>3   เลือกคำสั่ง </a:t>
              </a:r>
              <a:r>
                <a:rPr lang="en-US" b="1" dirty="0">
                  <a:latin typeface="TH Sarabun New" pitchFamily="34" charset="-34"/>
                  <a:cs typeface="TH Sarabun New" pitchFamily="34" charset="-34"/>
                </a:rPr>
                <a:t>Delete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163456" y="3462195"/>
            <a:ext cx="2140825" cy="964895"/>
            <a:chOff x="3200068" y="1210438"/>
            <a:chExt cx="2140825" cy="96489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3" name="Rectangle 32"/>
            <p:cNvSpPr/>
            <p:nvPr/>
          </p:nvSpPr>
          <p:spPr>
            <a:xfrm>
              <a:off x="3200068" y="1961235"/>
              <a:ext cx="1384684" cy="214098"/>
            </a:xfrm>
            <a:prstGeom prst="rect">
              <a:avLst/>
            </a:prstGeom>
            <a:noFill/>
            <a:ln w="28575">
              <a:solidFill>
                <a:srgbClr val="42B8E4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4619725" y="1210438"/>
              <a:ext cx="721168" cy="775055"/>
              <a:chOff x="4454912" y="2821920"/>
              <a:chExt cx="721168" cy="775055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4454912" y="2821920"/>
                <a:ext cx="721168" cy="7211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4616563" y="2827534"/>
                <a:ext cx="39786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400" b="1" dirty="0">
                    <a:latin typeface="TH Sarabun New" pitchFamily="34" charset="-34"/>
                    <a:cs typeface="TH Sarabun New" pitchFamily="34" charset="-34"/>
                  </a:rPr>
                  <a:t>1</a:t>
                </a:r>
              </a:p>
            </p:txBody>
          </p:sp>
        </p:grpSp>
        <p:cxnSp>
          <p:nvCxnSpPr>
            <p:cNvPr id="35" name="Elbow Connector 34"/>
            <p:cNvCxnSpPr>
              <a:stCxn id="36" idx="4"/>
              <a:endCxn id="33" idx="3"/>
            </p:cNvCxnSpPr>
            <p:nvPr/>
          </p:nvCxnSpPr>
          <p:spPr>
            <a:xfrm rot="5400000">
              <a:off x="4714192" y="1802167"/>
              <a:ext cx="136678" cy="395557"/>
            </a:xfrm>
            <a:prstGeom prst="bentConnector2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1823673" y="1867955"/>
            <a:ext cx="4173366" cy="1343443"/>
            <a:chOff x="4619725" y="1210438"/>
            <a:chExt cx="4173366" cy="134344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9" name="Rectangle 38"/>
            <p:cNvSpPr/>
            <p:nvPr/>
          </p:nvSpPr>
          <p:spPr>
            <a:xfrm>
              <a:off x="5422534" y="2165045"/>
              <a:ext cx="3370557" cy="388836"/>
            </a:xfrm>
            <a:prstGeom prst="rect">
              <a:avLst/>
            </a:prstGeom>
            <a:noFill/>
            <a:ln w="28575">
              <a:solidFill>
                <a:srgbClr val="FF33C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4619725" y="1210438"/>
              <a:ext cx="721168" cy="775055"/>
              <a:chOff x="4454912" y="2821920"/>
              <a:chExt cx="721168" cy="775055"/>
            </a:xfrm>
          </p:grpSpPr>
          <p:sp>
            <p:nvSpPr>
              <p:cNvPr id="45" name="Oval 44"/>
              <p:cNvSpPr/>
              <p:nvPr/>
            </p:nvSpPr>
            <p:spPr>
              <a:xfrm>
                <a:off x="4454912" y="2821920"/>
                <a:ext cx="721168" cy="7211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33C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4616563" y="2827534"/>
                <a:ext cx="39786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400" b="1" dirty="0" smtClean="0">
                    <a:latin typeface="TH Sarabun New" pitchFamily="34" charset="-34"/>
                    <a:cs typeface="TH Sarabun New" pitchFamily="34" charset="-34"/>
                  </a:rPr>
                  <a:t>2</a:t>
                </a:r>
                <a:endParaRPr lang="th-TH" sz="4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cxnSp>
          <p:nvCxnSpPr>
            <p:cNvPr id="44" name="Elbow Connector 43"/>
            <p:cNvCxnSpPr>
              <a:stCxn id="45" idx="4"/>
              <a:endCxn id="39" idx="1"/>
            </p:cNvCxnSpPr>
            <p:nvPr/>
          </p:nvCxnSpPr>
          <p:spPr>
            <a:xfrm rot="16200000" flipH="1">
              <a:off x="4987493" y="1924421"/>
              <a:ext cx="427857" cy="442225"/>
            </a:xfrm>
            <a:prstGeom prst="bentConnector2">
              <a:avLst/>
            </a:prstGeom>
            <a:ln w="28575">
              <a:solidFill>
                <a:srgbClr val="FF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3379872" y="3658433"/>
            <a:ext cx="2707244" cy="1122329"/>
            <a:chOff x="3581497" y="2891164"/>
            <a:chExt cx="2707244" cy="11223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8" name="Rectangle 47"/>
            <p:cNvSpPr/>
            <p:nvPr/>
          </p:nvSpPr>
          <p:spPr>
            <a:xfrm>
              <a:off x="3581497" y="3832321"/>
              <a:ext cx="1398812" cy="181172"/>
            </a:xfrm>
            <a:prstGeom prst="rect">
              <a:avLst/>
            </a:prstGeom>
            <a:noFill/>
            <a:ln w="28575">
              <a:solidFill>
                <a:srgbClr val="92D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5567573" y="2891164"/>
              <a:ext cx="721168" cy="780543"/>
              <a:chOff x="5402760" y="4502646"/>
              <a:chExt cx="721168" cy="780543"/>
            </a:xfrm>
          </p:grpSpPr>
          <p:sp>
            <p:nvSpPr>
              <p:cNvPr id="51" name="Oval 50"/>
              <p:cNvSpPr/>
              <p:nvPr/>
            </p:nvSpPr>
            <p:spPr>
              <a:xfrm>
                <a:off x="5402760" y="4502646"/>
                <a:ext cx="721168" cy="7211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92D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5571260" y="4513748"/>
                <a:ext cx="39786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400" b="1" dirty="0" smtClean="0">
                    <a:latin typeface="TH Sarabun New" pitchFamily="34" charset="-34"/>
                    <a:cs typeface="TH Sarabun New" pitchFamily="34" charset="-34"/>
                  </a:rPr>
                  <a:t>3</a:t>
                </a:r>
                <a:endParaRPr lang="th-TH" sz="4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cxnSp>
          <p:nvCxnSpPr>
            <p:cNvPr id="50" name="Elbow Connector 49"/>
            <p:cNvCxnSpPr>
              <a:stCxn id="51" idx="4"/>
              <a:endCxn id="48" idx="3"/>
            </p:cNvCxnSpPr>
            <p:nvPr/>
          </p:nvCxnSpPr>
          <p:spPr>
            <a:xfrm rot="5400000">
              <a:off x="5298946" y="3293695"/>
              <a:ext cx="310575" cy="947848"/>
            </a:xfrm>
            <a:prstGeom prst="bentConnector2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Right Arrow 52"/>
          <p:cNvSpPr/>
          <p:nvPr/>
        </p:nvSpPr>
        <p:spPr>
          <a:xfrm rot="13108734">
            <a:off x="1742046" y="4346892"/>
            <a:ext cx="370979" cy="183756"/>
          </a:xfrm>
          <a:prstGeom prst="rightArrow">
            <a:avLst>
              <a:gd name="adj1" fmla="val 19675"/>
              <a:gd name="adj2" fmla="val 14890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4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902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6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0" presetClass="path" presetSubtype="0" accel="50000" decel="5000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C 0.00381 -0.0034 0.00763 -0.00552 0.01156 -0.00807 C 0.01454 -0.01317 0.01597 -0.01764 0.01787 -0.0238 C 0.01894 -0.0272 0.02145 -0.03336 0.02145 -0.03336 C 0.02168 -0.03506 0.0218 -0.03677 0.02228 -0.03825 C 0.02276 -0.03995 0.02371 -0.04123 0.02407 -0.04293 C 0.02454 -0.04484 0.02419 -0.04739 0.0249 -0.04931 C 0.0255 -0.05101 0.02669 -0.05143 0.02764 -0.05249 C 0.02824 -0.05398 0.02895 -0.05547 0.02943 -0.05717 C 0.02991 -0.05866 0.02979 -0.06057 0.03026 -0.06206 C 0.03157 -0.0661 0.03336 -0.06928 0.03479 -0.07311 C 0.03574 -0.07864 0.03658 -0.08267 0.03837 -0.08756 C 0.0398 -0.09543 0.04122 -0.10053 0.04456 -0.10648 C 0.04492 -0.10818 0.04504 -0.10988 0.04551 -0.11137 C 0.04599 -0.11307 0.04694 -0.11434 0.0473 -0.11604 C 0.04933 -0.12433 0.05028 -0.13432 0.05171 -0.14304 C 0.05207 -0.14559 0.0535 -0.1594 0.05433 -0.16068 C 0.05552 -0.16259 0.05731 -0.1628 0.05886 -0.16386 C 0.05993 -0.17003 0.06327 -0.18129 0.06327 -0.18129 " pathEditMode="relative" ptsTypes="ffffffffffffffffffA">
                                      <p:cBhvr>
                                        <p:cTn id="3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750"/>
                            </p:stCondLst>
                            <p:childTnLst>
                              <p:par>
                                <p:cTn id="33" presetID="26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5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750"/>
                            </p:stCondLst>
                            <p:childTnLst>
                              <p:par>
                                <p:cTn id="46" presetID="37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27 -0.18108 L 0.10891 -0.1492 C 0.11891 -0.14367 0.13035 -0.12837 0.14024 -0.10903 C 0.15132 -0.08756 0.15811 -0.06673 0.16073 -0.04824 L 0.17456 0.03656 " pathEditMode="relative" rAng="2860376" ptsTypes="FffFF">
                                      <p:cBhvr>
                                        <p:cTn id="4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0" y="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750"/>
                            </p:stCondLst>
                            <p:childTnLst>
                              <p:par>
                                <p:cTn id="49" presetID="26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1" animBg="1"/>
      <p:bldP spid="53" grpId="2" animBg="1"/>
      <p:bldP spid="53" grpId="3" animBg="1"/>
      <p:bldP spid="53" grpId="4" animBg="1"/>
      <p:bldP spid="53" grpId="5" animBg="1"/>
      <p:bldP spid="53" grpId="6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 Same Side Corner Rectangle 32"/>
          <p:cNvSpPr/>
          <p:nvPr/>
        </p:nvSpPr>
        <p:spPr>
          <a:xfrm rot="16200000">
            <a:off x="8425183" y="890368"/>
            <a:ext cx="3818166" cy="5988393"/>
          </a:xfrm>
          <a:prstGeom prst="round2SameRect">
            <a:avLst>
              <a:gd name="adj1" fmla="val 7961"/>
              <a:gd name="adj2" fmla="val 0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sp>
        <p:nvSpPr>
          <p:cNvPr id="42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1" name="Picture 3" descr="C:\Users\taksaporn\Desktop\Technological-devices-design\OE60WU1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6934" y="1555260"/>
            <a:ext cx="7233467" cy="584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6425" y="1975481"/>
            <a:ext cx="5491254" cy="342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2315" y="434098"/>
            <a:ext cx="13319986" cy="625064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96612" y="447345"/>
            <a:ext cx="10098873" cy="673956"/>
          </a:xfrm>
          <a:prstGeom prst="rect">
            <a:avLst/>
          </a:prstGeom>
        </p:spPr>
        <p:txBody>
          <a:bodyPr wrap="square" lIns="118799" tIns="59399" rIns="118799" bIns="59399">
            <a:spAutoFit/>
          </a:bodyPr>
          <a:lstStyle/>
          <a:p>
            <a:pPr marL="266700" indent="-266700"/>
            <a:r>
              <a:rPr lang="th-TH" b="1" dirty="0">
                <a:latin typeface="TH Sarabun New" pitchFamily="34" charset="-34"/>
                <a:cs typeface="TH Sarabun New" pitchFamily="34" charset="-34"/>
              </a:rPr>
              <a:t>การเปลี่ยนชื่อไฟล์และโฟลเดอร์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7677738" y="2488369"/>
            <a:ext cx="4978851" cy="646331"/>
            <a:chOff x="7402901" y="2504145"/>
            <a:chExt cx="4978851" cy="646331"/>
          </a:xfrm>
        </p:grpSpPr>
        <p:sp>
          <p:nvSpPr>
            <p:cNvPr id="18" name="Oval 17"/>
            <p:cNvSpPr/>
            <p:nvPr/>
          </p:nvSpPr>
          <p:spPr>
            <a:xfrm>
              <a:off x="7402901" y="2523127"/>
              <a:ext cx="549674" cy="54967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498684" y="2504145"/>
              <a:ext cx="48830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66700" indent="-266700"/>
              <a:r>
                <a:rPr lang="th-TH" b="1" dirty="0">
                  <a:latin typeface="TH Sarabun New" pitchFamily="34" charset="-34"/>
                  <a:cs typeface="TH Sarabun New" pitchFamily="34" charset="-34"/>
                </a:rPr>
                <a:t>1   ไปยังที่อยู่ของไฟล์ </a:t>
              </a:r>
              <a:r>
                <a:rPr lang="en-US" b="1" dirty="0">
                  <a:latin typeface="TH Sarabun New" pitchFamily="34" charset="-34"/>
                  <a:cs typeface="TH Sarabun New" pitchFamily="34" charset="-34"/>
                </a:rPr>
                <a:t>D:\C-rename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677738" y="3216570"/>
            <a:ext cx="5450828" cy="646331"/>
            <a:chOff x="7402901" y="3232346"/>
            <a:chExt cx="5450828" cy="646331"/>
          </a:xfrm>
        </p:grpSpPr>
        <p:sp>
          <p:nvSpPr>
            <p:cNvPr id="25" name="Oval 24"/>
            <p:cNvSpPr/>
            <p:nvPr/>
          </p:nvSpPr>
          <p:spPr>
            <a:xfrm>
              <a:off x="7402901" y="3238279"/>
              <a:ext cx="549674" cy="54967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33C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497776" y="3232346"/>
              <a:ext cx="535595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66700" indent="-266700"/>
              <a:r>
                <a:rPr lang="en-US" b="1" dirty="0">
                  <a:latin typeface="TH Sarabun New" pitchFamily="34" charset="-34"/>
                  <a:cs typeface="TH Sarabun New" pitchFamily="34" charset="-34"/>
                </a:rPr>
                <a:t>2   </a:t>
              </a:r>
              <a:r>
                <a:rPr lang="th-TH" b="1" dirty="0">
                  <a:latin typeface="TH Sarabun New" pitchFamily="34" charset="-34"/>
                  <a:cs typeface="TH Sarabun New" pitchFamily="34" charset="-34"/>
                </a:rPr>
                <a:t>คลิกขวาที่ไฟล์หรือโฟลเดอร์ที่ต้องการ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677738" y="3992195"/>
            <a:ext cx="3390970" cy="646407"/>
            <a:chOff x="7402901" y="4007971"/>
            <a:chExt cx="3390970" cy="646407"/>
          </a:xfrm>
        </p:grpSpPr>
        <p:sp>
          <p:nvSpPr>
            <p:cNvPr id="28" name="Oval 27"/>
            <p:cNvSpPr/>
            <p:nvPr/>
          </p:nvSpPr>
          <p:spPr>
            <a:xfrm>
              <a:off x="7402901" y="4007971"/>
              <a:ext cx="549674" cy="54967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2D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497776" y="4008047"/>
              <a:ext cx="329609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66700" indent="-266700"/>
              <a:r>
                <a:rPr lang="th-TH" b="1" dirty="0">
                  <a:latin typeface="TH Sarabun New" pitchFamily="34" charset="-34"/>
                  <a:cs typeface="TH Sarabun New" pitchFamily="34" charset="-34"/>
                </a:rPr>
                <a:t>3   เลือกคำสั่ง </a:t>
              </a:r>
              <a:r>
                <a:rPr lang="en-US" b="1" dirty="0" smtClean="0">
                  <a:latin typeface="TH Sarabun New" pitchFamily="34" charset="-34"/>
                  <a:cs typeface="TH Sarabun New" pitchFamily="34" charset="-34"/>
                </a:rPr>
                <a:t>Rename</a:t>
              </a:r>
              <a:endParaRPr lang="en-US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677738" y="4744222"/>
            <a:ext cx="4189266" cy="646331"/>
            <a:chOff x="7402901" y="4759998"/>
            <a:chExt cx="4189266" cy="646331"/>
          </a:xfrm>
        </p:grpSpPr>
        <p:sp>
          <p:nvSpPr>
            <p:cNvPr id="31" name="Oval 30"/>
            <p:cNvSpPr/>
            <p:nvPr/>
          </p:nvSpPr>
          <p:spPr>
            <a:xfrm>
              <a:off x="7402901" y="4784949"/>
              <a:ext cx="549674" cy="54967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497776" y="4759998"/>
              <a:ext cx="409439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66700" indent="-266700"/>
              <a:r>
                <a:rPr lang="en-US" b="1" dirty="0">
                  <a:latin typeface="TH Sarabun New" pitchFamily="34" charset="-34"/>
                  <a:cs typeface="TH Sarabun New" pitchFamily="34" charset="-34"/>
                </a:rPr>
                <a:t>4  </a:t>
              </a:r>
              <a:r>
                <a:rPr lang="th-TH" b="1" dirty="0">
                  <a:latin typeface="TH Sarabun New" pitchFamily="34" charset="-34"/>
                  <a:cs typeface="TH Sarabun New" pitchFamily="34" charset="-34"/>
                </a:rPr>
                <a:t> พิมพ์ชื่อใหม่ แล้วกด </a:t>
              </a:r>
              <a:r>
                <a:rPr lang="en-US" b="1" dirty="0" smtClean="0">
                  <a:latin typeface="TH Sarabun New" pitchFamily="34" charset="-34"/>
                  <a:cs typeface="TH Sarabun New" pitchFamily="34" charset="-34"/>
                </a:rPr>
                <a:t>Enter</a:t>
              </a:r>
              <a:endParaRPr lang="en-US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054469" y="3772709"/>
            <a:ext cx="2140825" cy="964895"/>
            <a:chOff x="3200068" y="1210438"/>
            <a:chExt cx="2140825" cy="96489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Rectangle 34"/>
            <p:cNvSpPr/>
            <p:nvPr/>
          </p:nvSpPr>
          <p:spPr>
            <a:xfrm>
              <a:off x="3200068" y="1961235"/>
              <a:ext cx="1384684" cy="214098"/>
            </a:xfrm>
            <a:prstGeom prst="rect">
              <a:avLst/>
            </a:prstGeom>
            <a:noFill/>
            <a:ln w="28575">
              <a:solidFill>
                <a:srgbClr val="42B8E4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4619725" y="1210438"/>
              <a:ext cx="721168" cy="775055"/>
              <a:chOff x="4454912" y="2821920"/>
              <a:chExt cx="721168" cy="775055"/>
            </a:xfrm>
          </p:grpSpPr>
          <p:sp>
            <p:nvSpPr>
              <p:cNvPr id="38" name="Oval 37"/>
              <p:cNvSpPr/>
              <p:nvPr/>
            </p:nvSpPr>
            <p:spPr>
              <a:xfrm>
                <a:off x="4454912" y="2821920"/>
                <a:ext cx="721168" cy="7211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4616563" y="2827534"/>
                <a:ext cx="39786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400" b="1" dirty="0">
                    <a:latin typeface="TH Sarabun New" pitchFamily="34" charset="-34"/>
                    <a:cs typeface="TH Sarabun New" pitchFamily="34" charset="-34"/>
                  </a:rPr>
                  <a:t>1</a:t>
                </a:r>
              </a:p>
            </p:txBody>
          </p:sp>
        </p:grpSp>
        <p:cxnSp>
          <p:nvCxnSpPr>
            <p:cNvPr id="37" name="Elbow Connector 36"/>
            <p:cNvCxnSpPr>
              <a:stCxn id="38" idx="4"/>
              <a:endCxn id="35" idx="3"/>
            </p:cNvCxnSpPr>
            <p:nvPr/>
          </p:nvCxnSpPr>
          <p:spPr>
            <a:xfrm rot="5400000">
              <a:off x="4714192" y="1802167"/>
              <a:ext cx="136678" cy="395557"/>
            </a:xfrm>
            <a:prstGeom prst="bentConnector2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3379872" y="4077437"/>
            <a:ext cx="2707244" cy="1122329"/>
            <a:chOff x="3581497" y="2891164"/>
            <a:chExt cx="2707244" cy="11223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0" name="Rectangle 49"/>
            <p:cNvSpPr/>
            <p:nvPr/>
          </p:nvSpPr>
          <p:spPr>
            <a:xfrm>
              <a:off x="3581497" y="3832321"/>
              <a:ext cx="1398812" cy="181172"/>
            </a:xfrm>
            <a:prstGeom prst="rect">
              <a:avLst/>
            </a:prstGeom>
            <a:noFill/>
            <a:ln w="28575">
              <a:solidFill>
                <a:srgbClr val="92D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5567573" y="2891164"/>
              <a:ext cx="721168" cy="780543"/>
              <a:chOff x="5402760" y="4502646"/>
              <a:chExt cx="721168" cy="780543"/>
            </a:xfrm>
          </p:grpSpPr>
          <p:sp>
            <p:nvSpPr>
              <p:cNvPr id="53" name="Oval 52"/>
              <p:cNvSpPr/>
              <p:nvPr/>
            </p:nvSpPr>
            <p:spPr>
              <a:xfrm>
                <a:off x="5402760" y="4502646"/>
                <a:ext cx="721168" cy="7211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92D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5571260" y="4513748"/>
                <a:ext cx="39786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400" b="1" dirty="0" smtClean="0">
                    <a:latin typeface="TH Sarabun New" pitchFamily="34" charset="-34"/>
                    <a:cs typeface="TH Sarabun New" pitchFamily="34" charset="-34"/>
                  </a:rPr>
                  <a:t>3</a:t>
                </a:r>
                <a:endParaRPr lang="th-TH" sz="4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cxnSp>
          <p:nvCxnSpPr>
            <p:cNvPr id="52" name="Elbow Connector 51"/>
            <p:cNvCxnSpPr>
              <a:stCxn id="53" idx="4"/>
              <a:endCxn id="50" idx="3"/>
            </p:cNvCxnSpPr>
            <p:nvPr/>
          </p:nvCxnSpPr>
          <p:spPr>
            <a:xfrm rot="5400000">
              <a:off x="5298946" y="3293695"/>
              <a:ext cx="310575" cy="947848"/>
            </a:xfrm>
            <a:prstGeom prst="bentConnector2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21107" y="2683288"/>
            <a:ext cx="724560" cy="17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Right Arrow 54"/>
          <p:cNvSpPr/>
          <p:nvPr/>
        </p:nvSpPr>
        <p:spPr>
          <a:xfrm rot="13108734">
            <a:off x="1668067" y="4643229"/>
            <a:ext cx="370979" cy="183756"/>
          </a:xfrm>
          <a:prstGeom prst="rightArrow">
            <a:avLst>
              <a:gd name="adj1" fmla="val 19675"/>
              <a:gd name="adj2" fmla="val 14890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70017" y="2683288"/>
            <a:ext cx="775650" cy="20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" name="Group 42"/>
          <p:cNvGrpSpPr/>
          <p:nvPr/>
        </p:nvGrpSpPr>
        <p:grpSpPr>
          <a:xfrm>
            <a:off x="1715369" y="1713582"/>
            <a:ext cx="4371747" cy="1149025"/>
            <a:chOff x="4619725" y="1210438"/>
            <a:chExt cx="4371747" cy="1149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4" name="Rectangle 43"/>
            <p:cNvSpPr/>
            <p:nvPr/>
          </p:nvSpPr>
          <p:spPr>
            <a:xfrm>
              <a:off x="5422534" y="2165045"/>
              <a:ext cx="3568938" cy="194418"/>
            </a:xfrm>
            <a:prstGeom prst="rect">
              <a:avLst/>
            </a:prstGeom>
            <a:noFill/>
            <a:ln w="28575">
              <a:solidFill>
                <a:srgbClr val="FF33C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4619725" y="1210438"/>
              <a:ext cx="721168" cy="775055"/>
              <a:chOff x="4454912" y="2821920"/>
              <a:chExt cx="721168" cy="775055"/>
            </a:xfrm>
          </p:grpSpPr>
          <p:sp>
            <p:nvSpPr>
              <p:cNvPr id="47" name="Oval 46"/>
              <p:cNvSpPr/>
              <p:nvPr/>
            </p:nvSpPr>
            <p:spPr>
              <a:xfrm>
                <a:off x="4454912" y="2821920"/>
                <a:ext cx="721168" cy="7211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33C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4616563" y="2827534"/>
                <a:ext cx="39786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400" b="1" dirty="0" smtClean="0">
                    <a:latin typeface="TH Sarabun New" pitchFamily="34" charset="-34"/>
                    <a:cs typeface="TH Sarabun New" pitchFamily="34" charset="-34"/>
                  </a:rPr>
                  <a:t>2</a:t>
                </a:r>
                <a:endParaRPr lang="th-TH" sz="4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cxnSp>
          <p:nvCxnSpPr>
            <p:cNvPr id="46" name="Elbow Connector 45"/>
            <p:cNvCxnSpPr>
              <a:stCxn id="47" idx="4"/>
              <a:endCxn id="44" idx="1"/>
            </p:cNvCxnSpPr>
            <p:nvPr/>
          </p:nvCxnSpPr>
          <p:spPr>
            <a:xfrm rot="16200000" flipH="1">
              <a:off x="5036097" y="1875817"/>
              <a:ext cx="330648" cy="442225"/>
            </a:xfrm>
            <a:prstGeom prst="bentConnector2">
              <a:avLst/>
            </a:prstGeom>
            <a:ln w="28575">
              <a:solidFill>
                <a:srgbClr val="FF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48"/>
          <p:cNvGrpSpPr/>
          <p:nvPr/>
        </p:nvGrpSpPr>
        <p:grpSpPr>
          <a:xfrm>
            <a:off x="2636932" y="2668189"/>
            <a:ext cx="1013686" cy="4493053"/>
            <a:chOff x="1024372" y="-542443"/>
            <a:chExt cx="1013686" cy="44930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7" name="Rectangle 49"/>
            <p:cNvSpPr/>
            <p:nvPr/>
          </p:nvSpPr>
          <p:spPr>
            <a:xfrm>
              <a:off x="1024372" y="-542443"/>
              <a:ext cx="608735" cy="18117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58" name="Group 50"/>
            <p:cNvGrpSpPr/>
            <p:nvPr/>
          </p:nvGrpSpPr>
          <p:grpSpPr>
            <a:xfrm>
              <a:off x="1060499" y="3181169"/>
              <a:ext cx="721168" cy="769441"/>
              <a:chOff x="895686" y="4792651"/>
              <a:chExt cx="721168" cy="769441"/>
            </a:xfrm>
          </p:grpSpPr>
          <p:sp>
            <p:nvSpPr>
              <p:cNvPr id="60" name="Oval 52"/>
              <p:cNvSpPr/>
              <p:nvPr/>
            </p:nvSpPr>
            <p:spPr>
              <a:xfrm>
                <a:off x="895686" y="4805621"/>
                <a:ext cx="721168" cy="7211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2" name="Rectangle 53"/>
              <p:cNvSpPr/>
              <p:nvPr/>
            </p:nvSpPr>
            <p:spPr>
              <a:xfrm>
                <a:off x="1031436" y="4792651"/>
                <a:ext cx="39786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400" b="1" dirty="0" smtClean="0">
                    <a:latin typeface="TH Sarabun New" pitchFamily="34" charset="-34"/>
                    <a:cs typeface="TH Sarabun New" pitchFamily="34" charset="-34"/>
                  </a:rPr>
                  <a:t>4</a:t>
                </a:r>
                <a:endParaRPr lang="th-TH" sz="4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cxnSp>
          <p:nvCxnSpPr>
            <p:cNvPr id="59" name="Elbow Connector 51"/>
            <p:cNvCxnSpPr>
              <a:stCxn id="60" idx="0"/>
            </p:cNvCxnSpPr>
            <p:nvPr/>
          </p:nvCxnSpPr>
          <p:spPr>
            <a:xfrm rot="5400000" flipH="1" flipV="1">
              <a:off x="-48135" y="1107947"/>
              <a:ext cx="3555411" cy="616975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3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030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6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0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C 0.00548 -0.00255 0.00905 -0.00999 0.01429 -0.01275 C 0.01763 -0.01913 0.02109 -0.02316 0.02585 -0.0255 C 0.02966 -0.02996 0.03312 -0.03464 0.03658 -0.03974 C 0.04027 -0.04527 0.04146 -0.05271 0.04551 -0.05738 C 0.04718 -0.06206 0.04825 -0.06695 0.04992 -0.07162 C 0.05206 -0.08289 0.05063 -0.07842 0.05349 -0.08586 C 0.056 -0.10074 0.05778 -0.11583 0.06064 -0.1305 C 0.06172 -0.13581 0.06446 -0.14134 0.066 -0.14622 C 0.06851 -0.15409 0.0691 -0.16131 0.0722 -0.16854 C 0.07399 -0.17917 0.07172 -0.16769 0.07482 -0.17811 C 0.07685 -0.18512 0.07732 -0.1932 0.07935 -0.20042 C 0.08126 -0.2153 0.08173 -0.22125 0.08292 -0.24017 C 0.08316 -0.24357 0.08435 -0.24633 0.08471 -0.24973 C 0.08495 -0.25228 0.08471 -0.25504 0.08471 -0.25759 " pathEditMode="relative" ptsTypes="ffffffffffffffA">
                                      <p:cBhvr>
                                        <p:cTn id="3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750"/>
                            </p:stCondLst>
                            <p:childTnLst>
                              <p:par>
                                <p:cTn id="33" presetID="26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5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750"/>
                            </p:stCondLst>
                            <p:childTnLst>
                              <p:par>
                                <p:cTn id="46" presetID="0" presetClass="path" presetSubtype="0" accel="50000" decel="5000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8472 -0.25761 C 0.08639 -0.25484 0.08853 -0.25293 0.09008 -0.24974 C 0.09377 -0.24209 0.09592 -0.23253 0.09902 -0.22424 C 0.10056 -0.21552 0.1033 -0.20638 0.10616 -0.19873 C 0.10783 -0.18959 0.10664 -0.19555 0.11057 -0.18131 C 0.11153 -0.1779 0.11296 -0.17493 0.11415 -0.17174 C 0.11474 -0.17025 0.11593 -0.16706 0.11593 -0.16706 C 0.11677 -0.16026 0.11689 -0.1524 0.11856 -0.14624 C 0.12189 -0.13412 0.11915 -0.14857 0.1213 -0.13688 C 0.12308 -0.12732 0.12427 -0.11648 0.12749 -0.10819 C 0.12904 -0.09778 0.13118 -0.08821 0.13285 -0.07801 C 0.13333 -0.07482 0.13357 -0.07121 0.13464 -0.06845 C 0.13583 -0.06526 0.13821 -0.05888 0.13821 -0.05888 C 0.13917 -0.04103 0.14155 -0.0253 0.14358 -0.00809 C 0.14703 0.02082 0.14453 0.00764 0.14715 0.02061 C 0.14739 0.02635 0.14751 0.0323 0.14798 0.03804 C 0.14858 0.0459 0.15072 0.05058 0.15072 0.05886 " pathEditMode="relative" ptsTypes="ffffffffffffffffA">
                                      <p:cBhvr>
                                        <p:cTn id="4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750"/>
                            </p:stCondLst>
                            <p:childTnLst>
                              <p:par>
                                <p:cTn id="49" presetID="26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250"/>
                            </p:stCondLst>
                            <p:childTnLst>
                              <p:par>
                                <p:cTn id="53" presetID="10" presetClass="exit" presetSubtype="0" fill="hold" grpId="3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25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250"/>
                            </p:stCondLst>
                            <p:childTnLst>
                              <p:par>
                                <p:cTn id="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5" grpId="1" animBg="1"/>
      <p:bldP spid="55" grpId="2" animBg="1"/>
      <p:bldP spid="55" grpId="3" animBg="1"/>
      <p:bldP spid="55" grpId="4" animBg="1"/>
      <p:bldP spid="55" grpId="5" animBg="1"/>
      <p:bldP spid="55" grpId="6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sp>
        <p:nvSpPr>
          <p:cNvPr id="42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1" name="Picture 3" descr="C:\Users\taksaporn\Desktop\Technological-devices-design\OE60WU1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6934" y="1555260"/>
            <a:ext cx="7233467" cy="584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2315" y="434098"/>
            <a:ext cx="13319986" cy="625064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96612" y="447345"/>
            <a:ext cx="10098873" cy="673956"/>
          </a:xfrm>
          <a:prstGeom prst="rect">
            <a:avLst/>
          </a:prstGeom>
        </p:spPr>
        <p:txBody>
          <a:bodyPr wrap="square" lIns="118799" tIns="59399" rIns="118799" bIns="59399">
            <a:spAutoFit/>
          </a:bodyPr>
          <a:lstStyle/>
          <a:p>
            <a:pPr marL="266700" indent="-266700"/>
            <a:r>
              <a:rPr lang="th-TH" b="1" dirty="0">
                <a:latin typeface="TH Sarabun New" pitchFamily="34" charset="-34"/>
                <a:cs typeface="TH Sarabun New" pitchFamily="34" charset="-34"/>
              </a:rPr>
              <a:t>การเปลี่ยนชื่อไฟล์และโฟลเดอร์</a:t>
            </a:r>
          </a:p>
        </p:txBody>
      </p:sp>
      <p:sp>
        <p:nvSpPr>
          <p:cNvPr id="17" name="Round Same Side Corner Rectangle 16"/>
          <p:cNvSpPr/>
          <p:nvPr/>
        </p:nvSpPr>
        <p:spPr>
          <a:xfrm rot="10800000">
            <a:off x="8068396" y="2392756"/>
            <a:ext cx="3831071" cy="2142484"/>
          </a:xfrm>
          <a:prstGeom prst="round2SameRect">
            <a:avLst>
              <a:gd name="adj1" fmla="val 9016"/>
              <a:gd name="adj2" fmla="val 0"/>
            </a:avLst>
          </a:prstGeom>
          <a:solidFill>
            <a:schemeClr val="bg1"/>
          </a:solidFill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Round Same Side Corner Rectangle 17"/>
          <p:cNvSpPr/>
          <p:nvPr/>
        </p:nvSpPr>
        <p:spPr>
          <a:xfrm>
            <a:off x="8068397" y="1681340"/>
            <a:ext cx="3214388" cy="711416"/>
          </a:xfrm>
          <a:prstGeom prst="round2Same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TextBox 21"/>
          <p:cNvSpPr txBox="1"/>
          <p:nvPr/>
        </p:nvSpPr>
        <p:spPr>
          <a:xfrm>
            <a:off x="8131337" y="1800904"/>
            <a:ext cx="3597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/>
            <a:r>
              <a:rPr lang="th-TH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ขั้นตอนการเรียกใช้</a:t>
            </a:r>
            <a:r>
              <a:rPr lang="th-TH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เมนู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8113377" y="2620521"/>
            <a:ext cx="2771263" cy="677564"/>
            <a:chOff x="9252775" y="2850602"/>
            <a:chExt cx="2771263" cy="677564"/>
          </a:xfrm>
        </p:grpSpPr>
        <p:sp>
          <p:nvSpPr>
            <p:cNvPr id="24" name="Oval 23"/>
            <p:cNvSpPr/>
            <p:nvPr/>
          </p:nvSpPr>
          <p:spPr>
            <a:xfrm>
              <a:off x="9252775" y="2850602"/>
              <a:ext cx="629034" cy="62903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9380366" y="2881835"/>
              <a:ext cx="264367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66700" indent="-266700"/>
              <a:r>
                <a:rPr lang="th-TH" b="1" dirty="0" smtClean="0">
                  <a:latin typeface="TH Sarabun New" pitchFamily="34" charset="-34"/>
                  <a:cs typeface="TH Sarabun New" pitchFamily="34" charset="-34"/>
                </a:rPr>
                <a:t>1   </a:t>
              </a:r>
              <a:r>
                <a:rPr lang="th-TH" b="1" dirty="0">
                  <a:latin typeface="TH Sarabun New" pitchFamily="34" charset="-34"/>
                  <a:cs typeface="TH Sarabun New" pitchFamily="34" charset="-34"/>
                </a:rPr>
                <a:t>คลิกเลือก </a:t>
              </a:r>
              <a:r>
                <a:rPr lang="en-US" b="1" dirty="0">
                  <a:latin typeface="TH Sarabun New" pitchFamily="34" charset="-34"/>
                  <a:cs typeface="TH Sarabun New" pitchFamily="34" charset="-34"/>
                </a:rPr>
                <a:t>View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131337" y="3535204"/>
            <a:ext cx="3754592" cy="660340"/>
            <a:chOff x="9270735" y="3765285"/>
            <a:chExt cx="3754592" cy="660340"/>
          </a:xfrm>
        </p:grpSpPr>
        <p:sp>
          <p:nvSpPr>
            <p:cNvPr id="29" name="Oval 28"/>
            <p:cNvSpPr/>
            <p:nvPr/>
          </p:nvSpPr>
          <p:spPr>
            <a:xfrm>
              <a:off x="9270735" y="3765285"/>
              <a:ext cx="629034" cy="62903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33C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9390999" y="3779294"/>
              <a:ext cx="363432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66700" indent="-266700"/>
              <a:r>
                <a:rPr lang="en-US" b="1" dirty="0" smtClean="0">
                  <a:latin typeface="TH Sarabun New" pitchFamily="34" charset="-34"/>
                  <a:cs typeface="TH Sarabun New" pitchFamily="34" charset="-34"/>
                </a:rPr>
                <a:t>2  </a:t>
              </a:r>
              <a:r>
                <a:rPr lang="th-TH" b="1" dirty="0" smtClean="0">
                  <a:latin typeface="TH Sarabun New" pitchFamily="34" charset="-34"/>
                  <a:cs typeface="TH Sarabun New" pitchFamily="34" charset="-34"/>
                </a:rPr>
                <a:t> </a:t>
              </a:r>
              <a:r>
                <a:rPr lang="th-TH" b="1" dirty="0">
                  <a:latin typeface="TH Sarabun New" pitchFamily="34" charset="-34"/>
                  <a:cs typeface="TH Sarabun New" pitchFamily="34" charset="-34"/>
                </a:rPr>
                <a:t>คลิกเลือกคำสั่ง </a:t>
              </a:r>
              <a:r>
                <a:rPr lang="en-US" b="1" dirty="0">
                  <a:latin typeface="TH Sarabun New" pitchFamily="34" charset="-34"/>
                  <a:cs typeface="TH Sarabun New" pitchFamily="34" charset="-34"/>
                </a:rPr>
                <a:t>Details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51203" y="1909854"/>
            <a:ext cx="6448843" cy="3576546"/>
            <a:chOff x="551203" y="2272107"/>
            <a:chExt cx="6448843" cy="3576546"/>
          </a:xfrm>
        </p:grpSpPr>
        <p:sp>
          <p:nvSpPr>
            <p:cNvPr id="4" name="Rectangle 3"/>
            <p:cNvSpPr/>
            <p:nvPr/>
          </p:nvSpPr>
          <p:spPr>
            <a:xfrm>
              <a:off x="551203" y="2272107"/>
              <a:ext cx="6448843" cy="35765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1203" y="2486322"/>
              <a:ext cx="6448843" cy="1076690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1992572" y="1342501"/>
            <a:ext cx="1311903" cy="1005181"/>
            <a:chOff x="4028990" y="1210438"/>
            <a:chExt cx="1311903" cy="100518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6" name="Rectangle 25"/>
            <p:cNvSpPr/>
            <p:nvPr/>
          </p:nvSpPr>
          <p:spPr>
            <a:xfrm>
              <a:off x="4028990" y="1961234"/>
              <a:ext cx="555762" cy="254385"/>
            </a:xfrm>
            <a:prstGeom prst="rect">
              <a:avLst/>
            </a:prstGeom>
            <a:noFill/>
            <a:ln w="28575">
              <a:solidFill>
                <a:srgbClr val="42B8E4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4619725" y="1210438"/>
              <a:ext cx="721168" cy="775055"/>
              <a:chOff x="4454912" y="2821920"/>
              <a:chExt cx="721168" cy="775055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4454912" y="2821920"/>
                <a:ext cx="721168" cy="7211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4616563" y="2827534"/>
                <a:ext cx="39786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400" b="1" dirty="0">
                    <a:latin typeface="TH Sarabun New" pitchFamily="34" charset="-34"/>
                    <a:cs typeface="TH Sarabun New" pitchFamily="34" charset="-34"/>
                  </a:rPr>
                  <a:t>1</a:t>
                </a:r>
              </a:p>
            </p:txBody>
          </p:sp>
        </p:grpSp>
        <p:cxnSp>
          <p:nvCxnSpPr>
            <p:cNvPr id="31" name="Elbow Connector 30"/>
            <p:cNvCxnSpPr>
              <a:stCxn id="33" idx="4"/>
              <a:endCxn id="26" idx="3"/>
            </p:cNvCxnSpPr>
            <p:nvPr/>
          </p:nvCxnSpPr>
          <p:spPr>
            <a:xfrm rot="5400000">
              <a:off x="4704121" y="1812238"/>
              <a:ext cx="156821" cy="395557"/>
            </a:xfrm>
            <a:prstGeom prst="bentConnector2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2870662" y="2738866"/>
            <a:ext cx="1684173" cy="1110855"/>
            <a:chOff x="5352935" y="874638"/>
            <a:chExt cx="1684173" cy="11108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6" name="Rectangle 35"/>
            <p:cNvSpPr/>
            <p:nvPr/>
          </p:nvSpPr>
          <p:spPr>
            <a:xfrm>
              <a:off x="5352935" y="874638"/>
              <a:ext cx="963005" cy="225651"/>
            </a:xfrm>
            <a:prstGeom prst="rect">
              <a:avLst/>
            </a:prstGeom>
            <a:noFill/>
            <a:ln w="28575">
              <a:solidFill>
                <a:srgbClr val="FF33C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6315940" y="1210438"/>
              <a:ext cx="721168" cy="775055"/>
              <a:chOff x="6151127" y="2821920"/>
              <a:chExt cx="721168" cy="775055"/>
            </a:xfrm>
          </p:grpSpPr>
          <p:sp>
            <p:nvSpPr>
              <p:cNvPr id="39" name="Oval 38"/>
              <p:cNvSpPr/>
              <p:nvPr/>
            </p:nvSpPr>
            <p:spPr>
              <a:xfrm>
                <a:off x="6151127" y="2821920"/>
                <a:ext cx="721168" cy="7211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33C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6312778" y="2827534"/>
                <a:ext cx="39786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400" b="1" dirty="0" smtClean="0">
                    <a:latin typeface="TH Sarabun New" pitchFamily="34" charset="-34"/>
                    <a:cs typeface="TH Sarabun New" pitchFamily="34" charset="-34"/>
                  </a:rPr>
                  <a:t>2</a:t>
                </a:r>
                <a:endParaRPr lang="th-TH" sz="4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cxnSp>
          <p:nvCxnSpPr>
            <p:cNvPr id="38" name="Elbow Connector 37"/>
            <p:cNvCxnSpPr>
              <a:stCxn id="39" idx="0"/>
              <a:endCxn id="36" idx="3"/>
            </p:cNvCxnSpPr>
            <p:nvPr/>
          </p:nvCxnSpPr>
          <p:spPr>
            <a:xfrm rot="16200000" flipV="1">
              <a:off x="6384745" y="918659"/>
              <a:ext cx="222974" cy="360584"/>
            </a:xfrm>
            <a:prstGeom prst="bentConnector2">
              <a:avLst/>
            </a:prstGeom>
            <a:ln w="28575">
              <a:solidFill>
                <a:srgbClr val="FF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Right Arrow 43"/>
          <p:cNvSpPr/>
          <p:nvPr/>
        </p:nvSpPr>
        <p:spPr>
          <a:xfrm rot="13108734">
            <a:off x="2195441" y="2131132"/>
            <a:ext cx="370979" cy="183756"/>
          </a:xfrm>
          <a:prstGeom prst="rightArrow">
            <a:avLst>
              <a:gd name="adj1" fmla="val 19675"/>
              <a:gd name="adj2" fmla="val 14890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5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251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7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96031E-6 8.973E-7 L 0.02968 0.00319 C 0.03587 0.00383 0.04314 0.00935 0.04934 0.0185 C 0.05625 0.02892 0.06042 0.03997 0.06197 0.05103 L 0.06936 0.10227 " pathEditMode="relative" rAng="2386233" ptsTypes="FffFF">
                                      <p:cBhvr>
                                        <p:cTn id="3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7" y="35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44" grpId="2" animBg="1"/>
      <p:bldP spid="44" grpId="3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3" descr="C:\Users\taksaporn\Desktop\Technological-devices-design\OE60WU1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6934" y="1555260"/>
            <a:ext cx="7233467" cy="584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10539" y="1830158"/>
            <a:ext cx="5149194" cy="3666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ound Same Side Corner Rectangle 21"/>
          <p:cNvSpPr/>
          <p:nvPr/>
        </p:nvSpPr>
        <p:spPr>
          <a:xfrm>
            <a:off x="7464481" y="2058415"/>
            <a:ext cx="4354479" cy="4528975"/>
          </a:xfrm>
          <a:prstGeom prst="round2SameRect">
            <a:avLst>
              <a:gd name="adj1" fmla="val 10504"/>
              <a:gd name="adj2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 Same Side Corner Rectangle 7"/>
          <p:cNvSpPr/>
          <p:nvPr/>
        </p:nvSpPr>
        <p:spPr>
          <a:xfrm rot="16200000">
            <a:off x="8504016" y="1769105"/>
            <a:ext cx="3764670" cy="5871901"/>
          </a:xfrm>
          <a:prstGeom prst="round2SameRect">
            <a:avLst>
              <a:gd name="adj1" fmla="val 10504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sp>
        <p:nvSpPr>
          <p:cNvPr id="42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58657" y="2227620"/>
            <a:ext cx="41200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6700" indent="-266700"/>
            <a:r>
              <a:rPr lang="th-TH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การเลือกประเภทการเรียงลำดับ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315" y="434098"/>
            <a:ext cx="13319986" cy="625064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96612" y="447345"/>
            <a:ext cx="10098873" cy="673956"/>
          </a:xfrm>
          <a:prstGeom prst="rect">
            <a:avLst/>
          </a:prstGeom>
        </p:spPr>
        <p:txBody>
          <a:bodyPr wrap="square" lIns="118799" tIns="59399" rIns="118799" bIns="59399">
            <a:spAutoFit/>
          </a:bodyPr>
          <a:lstStyle/>
          <a:p>
            <a:pPr marL="266700" indent="-266700"/>
            <a:r>
              <a:rPr lang="th-TH" b="1" dirty="0">
                <a:latin typeface="TH Sarabun New" pitchFamily="34" charset="-34"/>
                <a:cs typeface="TH Sarabun New" pitchFamily="34" charset="-34"/>
              </a:rPr>
              <a:t>การจัดเรียงและแยกประเภทไฟล์</a:t>
            </a:r>
          </a:p>
        </p:txBody>
      </p:sp>
      <p:sp>
        <p:nvSpPr>
          <p:cNvPr id="3" name="Rectangle 2"/>
          <p:cNvSpPr/>
          <p:nvPr/>
        </p:nvSpPr>
        <p:spPr>
          <a:xfrm>
            <a:off x="1473511" y="2224860"/>
            <a:ext cx="1221846" cy="108656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Rectangle 3"/>
          <p:cNvSpPr/>
          <p:nvPr/>
        </p:nvSpPr>
        <p:spPr>
          <a:xfrm>
            <a:off x="7500603" y="2997525"/>
            <a:ext cx="446308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6700" indent="-266700"/>
            <a:r>
              <a:rPr lang="en-US" b="1" dirty="0">
                <a:solidFill>
                  <a:srgbClr val="00B0F0"/>
                </a:solidFill>
                <a:latin typeface="TH Sarabun New" pitchFamily="34" charset="-34"/>
                <a:cs typeface="TH Sarabun New" pitchFamily="34" charset="-34"/>
              </a:rPr>
              <a:t>Name</a:t>
            </a:r>
            <a:r>
              <a:rPr lang="en-US" b="1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b="1" dirty="0">
                <a:latin typeface="TH Sarabun New" pitchFamily="34" charset="-34"/>
                <a:cs typeface="TH Sarabun New" pitchFamily="34" charset="-34"/>
              </a:rPr>
              <a:t>เรียงตามอักษร หรือ</a:t>
            </a:r>
            <a:r>
              <a:rPr lang="th-TH" b="1" dirty="0" smtClean="0">
                <a:latin typeface="TH Sarabun New" pitchFamily="34" charset="-34"/>
                <a:cs typeface="TH Sarabun New" pitchFamily="34" charset="-34"/>
              </a:rPr>
              <a:t>ตัวเลข</a:t>
            </a:r>
          </a:p>
          <a:p>
            <a:pPr marL="266700" indent="-266700"/>
            <a:r>
              <a:rPr lang="th-TH" b="1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b="1" dirty="0" smtClean="0">
                <a:latin typeface="TH Sarabun New" pitchFamily="34" charset="-34"/>
                <a:cs typeface="TH Sarabun New" pitchFamily="34" charset="-34"/>
              </a:rPr>
              <a:t>         จาก</a:t>
            </a:r>
            <a:r>
              <a:rPr lang="th-TH" b="1" dirty="0">
                <a:latin typeface="TH Sarabun New" pitchFamily="34" charset="-34"/>
                <a:cs typeface="TH Sarabun New" pitchFamily="34" charset="-34"/>
              </a:rPr>
              <a:t>น้อยไปมาก</a:t>
            </a:r>
          </a:p>
        </p:txBody>
      </p:sp>
      <p:sp>
        <p:nvSpPr>
          <p:cNvPr id="5" name="Rectangle 4"/>
          <p:cNvSpPr/>
          <p:nvPr/>
        </p:nvSpPr>
        <p:spPr>
          <a:xfrm>
            <a:off x="7500603" y="4348035"/>
            <a:ext cx="56877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6700" indent="-266700"/>
            <a:r>
              <a:rPr lang="en-US" b="1" dirty="0">
                <a:solidFill>
                  <a:srgbClr val="FF33CC"/>
                </a:solidFill>
                <a:latin typeface="TH Sarabun New" pitchFamily="34" charset="-34"/>
                <a:cs typeface="TH Sarabun New" pitchFamily="34" charset="-34"/>
              </a:rPr>
              <a:t>Date modified </a:t>
            </a:r>
            <a:r>
              <a:rPr lang="th-TH" b="1" dirty="0">
                <a:latin typeface="TH Sarabun New" pitchFamily="34" charset="-34"/>
                <a:cs typeface="TH Sarabun New" pitchFamily="34" charset="-34"/>
              </a:rPr>
              <a:t>เรียงตามวัน เดือน ปีที่ระบุ</a:t>
            </a:r>
          </a:p>
        </p:txBody>
      </p:sp>
      <p:sp>
        <p:nvSpPr>
          <p:cNvPr id="6" name="Rectangle 5"/>
          <p:cNvSpPr/>
          <p:nvPr/>
        </p:nvSpPr>
        <p:spPr>
          <a:xfrm>
            <a:off x="7500603" y="5144547"/>
            <a:ext cx="36573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6700" indent="-266700"/>
            <a:r>
              <a:rPr lang="en-US" b="1" dirty="0">
                <a:solidFill>
                  <a:srgbClr val="92D050"/>
                </a:solidFill>
                <a:latin typeface="TH Sarabun New" pitchFamily="34" charset="-34"/>
                <a:cs typeface="TH Sarabun New" pitchFamily="34" charset="-34"/>
              </a:rPr>
              <a:t>Type</a:t>
            </a:r>
            <a:r>
              <a:rPr lang="en-US" b="1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b="1" dirty="0">
                <a:latin typeface="TH Sarabun New" pitchFamily="34" charset="-34"/>
                <a:cs typeface="TH Sarabun New" pitchFamily="34" charset="-34"/>
              </a:rPr>
              <a:t>เรียงตามประเภทไฟล์</a:t>
            </a:r>
          </a:p>
        </p:txBody>
      </p:sp>
      <p:sp>
        <p:nvSpPr>
          <p:cNvPr id="7" name="Rectangle 6"/>
          <p:cNvSpPr/>
          <p:nvPr/>
        </p:nvSpPr>
        <p:spPr>
          <a:xfrm>
            <a:off x="7500603" y="5941060"/>
            <a:ext cx="32480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6700" indent="-266700"/>
            <a:r>
              <a:rPr lang="en-US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Size</a:t>
            </a:r>
            <a:r>
              <a:rPr lang="en-US" b="1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b="1" dirty="0">
                <a:latin typeface="TH Sarabun New" pitchFamily="34" charset="-34"/>
                <a:cs typeface="TH Sarabun New" pitchFamily="34" charset="-34"/>
              </a:rPr>
              <a:t>เรียงตามขนาดไฟล์</a:t>
            </a:r>
            <a:endParaRPr lang="en-US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95358" y="2224861"/>
            <a:ext cx="495990" cy="108654"/>
          </a:xfrm>
          <a:prstGeom prst="rect">
            <a:avLst/>
          </a:prstGeom>
          <a:noFill/>
          <a:ln>
            <a:solidFill>
              <a:srgbClr val="FF33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Rectangle 17"/>
          <p:cNvSpPr/>
          <p:nvPr/>
        </p:nvSpPr>
        <p:spPr>
          <a:xfrm>
            <a:off x="3191348" y="2224861"/>
            <a:ext cx="556787" cy="108654"/>
          </a:xfrm>
          <a:prstGeom prst="rect">
            <a:avLst/>
          </a:prstGeom>
          <a:noFill/>
          <a:ln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Rectangle 20"/>
          <p:cNvSpPr/>
          <p:nvPr/>
        </p:nvSpPr>
        <p:spPr>
          <a:xfrm>
            <a:off x="3748135" y="2224861"/>
            <a:ext cx="400050" cy="108656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rgbClr val="FF0000"/>
              </a:solidFill>
            </a:endParaRPr>
          </a:p>
        </p:txBody>
      </p:sp>
      <p:pic>
        <p:nvPicPr>
          <p:cNvPr id="20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375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7" grpId="0"/>
      <p:bldP spid="17" grpId="0" animBg="1"/>
      <p:bldP spid="18" grpId="0" animBg="1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3" descr="C:\Users\taksaporn\Desktop\Technological-devices-design\OE60WU1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6934" y="1555260"/>
            <a:ext cx="7233467" cy="584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10539" y="1830158"/>
            <a:ext cx="5149194" cy="3666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 Same Side Corner Rectangle 11"/>
          <p:cNvSpPr/>
          <p:nvPr/>
        </p:nvSpPr>
        <p:spPr>
          <a:xfrm>
            <a:off x="7464483" y="1676262"/>
            <a:ext cx="3030646" cy="2646640"/>
          </a:xfrm>
          <a:prstGeom prst="round2SameRect">
            <a:avLst>
              <a:gd name="adj1" fmla="val 10504"/>
              <a:gd name="adj2" fmla="val 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Round Same Side Corner Rectangle 12"/>
          <p:cNvSpPr/>
          <p:nvPr/>
        </p:nvSpPr>
        <p:spPr>
          <a:xfrm rot="16200000">
            <a:off x="9445186" y="445783"/>
            <a:ext cx="1882334" cy="5871901"/>
          </a:xfrm>
          <a:prstGeom prst="round2SameRect">
            <a:avLst>
              <a:gd name="adj1" fmla="val 24623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sp>
        <p:nvSpPr>
          <p:cNvPr id="42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72305" y="1794235"/>
            <a:ext cx="2691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6700" indent="-266700"/>
            <a:r>
              <a:rPr lang="th-TH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การค้นหาไฟล์ข้อมูล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315" y="434098"/>
            <a:ext cx="13319986" cy="625064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96612" y="447345"/>
            <a:ext cx="10098873" cy="673956"/>
          </a:xfrm>
          <a:prstGeom prst="rect">
            <a:avLst/>
          </a:prstGeom>
        </p:spPr>
        <p:txBody>
          <a:bodyPr wrap="square" lIns="118799" tIns="59399" rIns="118799" bIns="59399">
            <a:spAutoFit/>
          </a:bodyPr>
          <a:lstStyle/>
          <a:p>
            <a:pPr marL="266700" indent="-266700"/>
            <a:r>
              <a:rPr lang="th-TH" b="1" dirty="0">
                <a:latin typeface="TH Sarabun New" pitchFamily="34" charset="-34"/>
                <a:cs typeface="TH Sarabun New" pitchFamily="34" charset="-34"/>
              </a:rPr>
              <a:t>การจัดเรียงและแยกประเภทไฟล์</a:t>
            </a:r>
          </a:p>
        </p:txBody>
      </p:sp>
      <p:sp>
        <p:nvSpPr>
          <p:cNvPr id="3" name="Rectangle 2"/>
          <p:cNvSpPr/>
          <p:nvPr/>
        </p:nvSpPr>
        <p:spPr>
          <a:xfrm>
            <a:off x="7572305" y="2888711"/>
            <a:ext cx="53170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latin typeface="TH Sarabun New" pitchFamily="34" charset="-34"/>
                <a:cs typeface="TH Sarabun New" pitchFamily="34" charset="-34"/>
              </a:rPr>
              <a:t>พิมพ์ชื่อไฟล์ที่ต้องการค้นหาในช่องค้นหา</a:t>
            </a:r>
            <a:br>
              <a:rPr lang="th-TH" b="1" dirty="0">
                <a:latin typeface="TH Sarabun New" pitchFamily="34" charset="-34"/>
                <a:cs typeface="TH Sarabun New" pitchFamily="34" charset="-34"/>
              </a:rPr>
            </a:br>
            <a:r>
              <a:rPr lang="th-TH" b="1" dirty="0">
                <a:latin typeface="TH Sarabun New" pitchFamily="34" charset="-34"/>
                <a:cs typeface="TH Sarabun New" pitchFamily="34" charset="-34"/>
              </a:rPr>
              <a:t>ด้านขวามือ เพื่อให้ได้ข้อมูลที่ต้องการ</a:t>
            </a:r>
            <a:endParaRPr lang="en-US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65683" y="1929284"/>
            <a:ext cx="1094050" cy="130628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7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902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23935" y="1048353"/>
            <a:ext cx="12861586" cy="51728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Snip Same Side Corner Rectangle 21"/>
          <p:cNvSpPr/>
          <p:nvPr/>
        </p:nvSpPr>
        <p:spPr>
          <a:xfrm>
            <a:off x="142179" y="101533"/>
            <a:ext cx="13046200" cy="6961740"/>
          </a:xfrm>
          <a:prstGeom prst="snip2SameRect">
            <a:avLst>
              <a:gd name="adj1" fmla="val 2203"/>
              <a:gd name="adj2" fmla="val 0"/>
            </a:avLst>
          </a:prstGeom>
          <a:noFill/>
          <a:ln w="38100">
            <a:solidFill>
              <a:srgbClr val="92D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/>
          <p:cNvGrpSpPr/>
          <p:nvPr/>
        </p:nvGrpSpPr>
        <p:grpSpPr>
          <a:xfrm>
            <a:off x="4146550" y="-1108"/>
            <a:ext cx="5029200" cy="754052"/>
            <a:chOff x="4146550" y="328477"/>
            <a:chExt cx="5029200" cy="754052"/>
          </a:xfrm>
        </p:grpSpPr>
        <p:sp>
          <p:nvSpPr>
            <p:cNvPr id="44" name="Snip Same Side Corner Rectangle 43"/>
            <p:cNvSpPr/>
            <p:nvPr/>
          </p:nvSpPr>
          <p:spPr>
            <a:xfrm rot="10800000">
              <a:off x="4146550" y="328477"/>
              <a:ext cx="5029200" cy="707886"/>
            </a:xfrm>
            <a:prstGeom prst="snip2SameRect">
              <a:avLst>
                <a:gd name="adj1" fmla="val 49711"/>
                <a:gd name="adj2" fmla="val 0"/>
              </a:avLst>
            </a:prstGeom>
            <a:solidFill>
              <a:srgbClr val="92D050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สี่เหลี่ยมผืนผ้า 1"/>
            <p:cNvSpPr/>
            <p:nvPr/>
          </p:nvSpPr>
          <p:spPr>
            <a:xfrm>
              <a:off x="4146550" y="374643"/>
              <a:ext cx="501409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การใช้งานซอฟต์แวร์เบื้องต้น</a:t>
              </a:r>
            </a:p>
          </p:txBody>
        </p:sp>
      </p:grpSp>
      <p:sp>
        <p:nvSpPr>
          <p:cNvPr id="23" name="Snip Same Side Corner Rectangle 22"/>
          <p:cNvSpPr/>
          <p:nvPr/>
        </p:nvSpPr>
        <p:spPr>
          <a:xfrm rot="10800000">
            <a:off x="4227489" y="-100635"/>
            <a:ext cx="4851196" cy="707886"/>
          </a:xfrm>
          <a:prstGeom prst="snip2SameRect">
            <a:avLst>
              <a:gd name="adj1" fmla="val 39166"/>
              <a:gd name="adj2" fmla="val 0"/>
            </a:avLst>
          </a:prstGeom>
          <a:noFill/>
          <a:ln w="381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393863" y="546210"/>
            <a:ext cx="6708276" cy="2252769"/>
            <a:chOff x="3393863" y="546210"/>
            <a:chExt cx="6708276" cy="2252769"/>
          </a:xfrm>
        </p:grpSpPr>
        <p:sp>
          <p:nvSpPr>
            <p:cNvPr id="52" name="Round Same Side Corner Rectangle 51"/>
            <p:cNvSpPr/>
            <p:nvPr/>
          </p:nvSpPr>
          <p:spPr>
            <a:xfrm rot="5400000">
              <a:off x="6128411" y="-1174748"/>
              <a:ext cx="1772893" cy="617456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Round Same Side Corner Rectangle 6"/>
            <p:cNvSpPr/>
            <p:nvPr/>
          </p:nvSpPr>
          <p:spPr>
            <a:xfrm rot="5400000">
              <a:off x="6259454" y="-1002728"/>
              <a:ext cx="1586205" cy="585278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D6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4718393" y="1625981"/>
              <a:ext cx="2316650" cy="673956"/>
            </a:xfrm>
            <a:prstGeom prst="rect">
              <a:avLst/>
            </a:prstGeom>
            <a:noFill/>
          </p:spPr>
          <p:txBody>
            <a:bodyPr wrap="square" lIns="118799" tIns="59399" rIns="118799" bIns="59399" rtlCol="0">
              <a:spAutoFit/>
            </a:bodyPr>
            <a:lstStyle/>
            <a:p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โปรแกรม </a:t>
              </a:r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Paint</a:t>
              </a:r>
              <a:endParaRPr lang="th-TH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3393863" y="608898"/>
              <a:ext cx="1067430" cy="1067430"/>
            </a:xfrm>
            <a:prstGeom prst="ellipse">
              <a:avLst/>
            </a:prstGeom>
            <a:solidFill>
              <a:srgbClr val="00964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dirty="0" smtClean="0"/>
                <a:t> </a:t>
              </a:r>
              <a:endParaRPr lang="en-US" dirty="0"/>
            </a:p>
          </p:txBody>
        </p:sp>
        <p:pic>
          <p:nvPicPr>
            <p:cNvPr id="15" name="Picture 2" descr="C:\Users\tongchai.cha\Desktop\1141dffa301a2d198a52390c87028e2d.pn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5275" y="1048353"/>
              <a:ext cx="1750625" cy="1750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3650612" y="546210"/>
              <a:ext cx="572593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80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1</a:t>
              </a:r>
              <a:endParaRPr lang="th-TH" sz="8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396824" y="2254838"/>
            <a:ext cx="7223480" cy="2290807"/>
            <a:chOff x="2270824" y="2254838"/>
            <a:chExt cx="7223480" cy="2290807"/>
          </a:xfrm>
        </p:grpSpPr>
        <p:sp>
          <p:nvSpPr>
            <p:cNvPr id="51" name="Round Same Side Corner Rectangle 50"/>
            <p:cNvSpPr/>
            <p:nvPr/>
          </p:nvSpPr>
          <p:spPr>
            <a:xfrm rot="5400000">
              <a:off x="5261493" y="312834"/>
              <a:ext cx="1772893" cy="669272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6" name="Round Same Side Corner Rectangle 25"/>
            <p:cNvSpPr/>
            <p:nvPr/>
          </p:nvSpPr>
          <p:spPr>
            <a:xfrm rot="5400000">
              <a:off x="5390952" y="473620"/>
              <a:ext cx="1586205" cy="636778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592393" y="3320532"/>
              <a:ext cx="5539937" cy="673956"/>
            </a:xfrm>
            <a:prstGeom prst="rect">
              <a:avLst/>
            </a:prstGeom>
            <a:noFill/>
          </p:spPr>
          <p:txBody>
            <a:bodyPr wrap="square" lIns="118799" tIns="59399" rIns="118799" bIns="59399" rtlCol="0">
              <a:spAutoFit/>
            </a:bodyPr>
            <a:lstStyle/>
            <a:p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โปรแกรม </a:t>
              </a:r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Microsoft Word</a:t>
              </a:r>
            </a:p>
          </p:txBody>
        </p:sp>
        <p:pic>
          <p:nvPicPr>
            <p:cNvPr id="16" name="Picture 2" descr="C:\Users\tongchai.cha\Desktop\Tom\infor\infographic13016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8939" y="2903013"/>
              <a:ext cx="1487200" cy="1447716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Oval 32"/>
            <p:cNvSpPr/>
            <p:nvPr/>
          </p:nvSpPr>
          <p:spPr>
            <a:xfrm>
              <a:off x="2270824" y="2336188"/>
              <a:ext cx="1067430" cy="106743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dirty="0" smtClean="0"/>
                <a:t> </a:t>
              </a:r>
              <a:endParaRPr lang="en-US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508911" y="2254838"/>
              <a:ext cx="572593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8000" b="1" dirty="0" smtClean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2</a:t>
              </a:r>
              <a:endParaRPr lang="th-TH" sz="8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กลุ่ม 3"/>
          <p:cNvGrpSpPr/>
          <p:nvPr/>
        </p:nvGrpSpPr>
        <p:grpSpPr>
          <a:xfrm>
            <a:off x="3387491" y="4050608"/>
            <a:ext cx="7946968" cy="2261712"/>
            <a:chOff x="3387491" y="4050608"/>
            <a:chExt cx="7946968" cy="2261712"/>
          </a:xfrm>
        </p:grpSpPr>
        <p:sp>
          <p:nvSpPr>
            <p:cNvPr id="50" name="Round Same Side Corner Rectangle 49"/>
            <p:cNvSpPr/>
            <p:nvPr/>
          </p:nvSpPr>
          <p:spPr>
            <a:xfrm rot="5400000">
              <a:off x="6741386" y="1719248"/>
              <a:ext cx="1772893" cy="741325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7" name="Round Same Side Corner Rectangle 26"/>
            <p:cNvSpPr/>
            <p:nvPr/>
          </p:nvSpPr>
          <p:spPr>
            <a:xfrm rot="5400000">
              <a:off x="6876984" y="1886862"/>
              <a:ext cx="1586204" cy="708784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718393" y="5143402"/>
              <a:ext cx="4687540" cy="673956"/>
            </a:xfrm>
            <a:prstGeom prst="rect">
              <a:avLst/>
            </a:prstGeom>
            <a:noFill/>
          </p:spPr>
          <p:txBody>
            <a:bodyPr wrap="square" lIns="118799" tIns="59399" rIns="118799" bIns="59399" rtlCol="0">
              <a:spAutoFit/>
            </a:bodyPr>
            <a:lstStyle/>
            <a:p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โปรแกรม </a:t>
              </a:r>
              <a:r>
                <a:rPr lang="en-US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Microsoft PowerPoint</a:t>
              </a:r>
              <a:endParaRPr lang="th-TH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7" name="Picture 3" descr="C:\Users\tongchai.cha\Desktop\New Inforgrapic\ppt-icon-43934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8685" y="4577245"/>
              <a:ext cx="1707078" cy="17070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Oval 34"/>
            <p:cNvSpPr/>
            <p:nvPr/>
          </p:nvSpPr>
          <p:spPr>
            <a:xfrm>
              <a:off x="3387491" y="4113296"/>
              <a:ext cx="1067430" cy="1067430"/>
            </a:xfrm>
            <a:prstGeom prst="ellipse">
              <a:avLst/>
            </a:prstGeom>
            <a:solidFill>
              <a:srgbClr val="E6A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dirty="0" smtClean="0"/>
                <a:t> </a:t>
              </a:r>
              <a:endParaRPr lang="en-US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644240" y="4050608"/>
              <a:ext cx="572593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8000" b="1" dirty="0" smtClean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3</a:t>
              </a:r>
              <a:endParaRPr lang="th-TH" sz="8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54" name="Picture 5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sp>
        <p:nvSpPr>
          <p:cNvPr id="55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2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005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67951" y="9236"/>
            <a:ext cx="1931437" cy="19314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9" name="Rounded Rectangle 78"/>
          <p:cNvSpPr/>
          <p:nvPr/>
        </p:nvSpPr>
        <p:spPr>
          <a:xfrm>
            <a:off x="5934269" y="4263770"/>
            <a:ext cx="7104597" cy="1677737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5934269" y="2038328"/>
            <a:ext cx="7104597" cy="1677737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5445398" y="6557184"/>
            <a:ext cx="7876903" cy="432048"/>
          </a:xfrm>
          <a:prstGeom prst="rect">
            <a:avLst/>
          </a:pr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 Single Corner Rectangle 13"/>
          <p:cNvSpPr/>
          <p:nvPr/>
        </p:nvSpPr>
        <p:spPr>
          <a:xfrm>
            <a:off x="0" y="2776252"/>
            <a:ext cx="5509022" cy="4429004"/>
          </a:xfrm>
          <a:prstGeom prst="round1Rect">
            <a:avLst>
              <a:gd name="adj" fmla="val 5647"/>
            </a:avLst>
          </a:prstGeom>
          <a:solidFill>
            <a:srgbClr val="843F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29290" y="2480858"/>
            <a:ext cx="24449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ค้นหาสัญลักษณ์</a:t>
            </a:r>
            <a:endParaRPr lang="en-US" sz="4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929486" y="2480858"/>
            <a:ext cx="29177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หรือข้อความ </a:t>
            </a:r>
            <a:r>
              <a:rPr lang="en-US" sz="40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Paint</a:t>
            </a:r>
            <a:endParaRPr lang="en-US" sz="4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029290" y="4833147"/>
            <a:ext cx="51219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ดับเบิลคลิกเพื่อทำการเปิดโปรแกรม</a:t>
            </a:r>
            <a:endParaRPr lang="en-US" sz="4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030" name="Picture 6" descr="C:\Users\tongchai.cha\Desktop\Tom\infor\infographic125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81520" y="1804656"/>
            <a:ext cx="6390552" cy="531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292998" y="6629192"/>
            <a:ext cx="8029303" cy="576064"/>
          </a:xfrm>
          <a:prstGeom prst="rect">
            <a:avLst/>
          </a:prstGeom>
          <a:solidFill>
            <a:srgbClr val="843F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rapezoid 16"/>
          <p:cNvSpPr/>
          <p:nvPr/>
        </p:nvSpPr>
        <p:spPr>
          <a:xfrm>
            <a:off x="538560" y="2207977"/>
            <a:ext cx="4695130" cy="1738197"/>
          </a:xfrm>
          <a:custGeom>
            <a:avLst/>
            <a:gdLst>
              <a:gd name="connsiteX0" fmla="*/ 0 w 4320480"/>
              <a:gd name="connsiteY0" fmla="*/ 1741372 h 1741372"/>
              <a:gd name="connsiteX1" fmla="*/ 0 w 4320480"/>
              <a:gd name="connsiteY1" fmla="*/ 0 h 1741372"/>
              <a:gd name="connsiteX2" fmla="*/ 4320480 w 4320480"/>
              <a:gd name="connsiteY2" fmla="*/ 0 h 1741372"/>
              <a:gd name="connsiteX3" fmla="*/ 4320480 w 4320480"/>
              <a:gd name="connsiteY3" fmla="*/ 1741372 h 1741372"/>
              <a:gd name="connsiteX4" fmla="*/ 0 w 4320480"/>
              <a:gd name="connsiteY4" fmla="*/ 1741372 h 1741372"/>
              <a:gd name="connsiteX0" fmla="*/ 327025 w 4647505"/>
              <a:gd name="connsiteY0" fmla="*/ 1741372 h 1741372"/>
              <a:gd name="connsiteX1" fmla="*/ 0 w 4647505"/>
              <a:gd name="connsiteY1" fmla="*/ 3175 h 1741372"/>
              <a:gd name="connsiteX2" fmla="*/ 4647505 w 4647505"/>
              <a:gd name="connsiteY2" fmla="*/ 0 h 1741372"/>
              <a:gd name="connsiteX3" fmla="*/ 4647505 w 4647505"/>
              <a:gd name="connsiteY3" fmla="*/ 1741372 h 1741372"/>
              <a:gd name="connsiteX4" fmla="*/ 327025 w 4647505"/>
              <a:gd name="connsiteY4" fmla="*/ 1741372 h 1741372"/>
              <a:gd name="connsiteX0" fmla="*/ 327025 w 4695130"/>
              <a:gd name="connsiteY0" fmla="*/ 1738197 h 1738197"/>
              <a:gd name="connsiteX1" fmla="*/ 0 w 4695130"/>
              <a:gd name="connsiteY1" fmla="*/ 0 h 1738197"/>
              <a:gd name="connsiteX2" fmla="*/ 4695130 w 4695130"/>
              <a:gd name="connsiteY2" fmla="*/ 0 h 1738197"/>
              <a:gd name="connsiteX3" fmla="*/ 4647505 w 4695130"/>
              <a:gd name="connsiteY3" fmla="*/ 1738197 h 1738197"/>
              <a:gd name="connsiteX4" fmla="*/ 327025 w 4695130"/>
              <a:gd name="connsiteY4" fmla="*/ 1738197 h 1738197"/>
              <a:gd name="connsiteX0" fmla="*/ 327025 w 4695130"/>
              <a:gd name="connsiteY0" fmla="*/ 1738197 h 1738197"/>
              <a:gd name="connsiteX1" fmla="*/ 0 w 4695130"/>
              <a:gd name="connsiteY1" fmla="*/ 0 h 1738197"/>
              <a:gd name="connsiteX2" fmla="*/ 4695130 w 4695130"/>
              <a:gd name="connsiteY2" fmla="*/ 0 h 1738197"/>
              <a:gd name="connsiteX3" fmla="*/ 4361755 w 4695130"/>
              <a:gd name="connsiteY3" fmla="*/ 1738197 h 1738197"/>
              <a:gd name="connsiteX4" fmla="*/ 327025 w 4695130"/>
              <a:gd name="connsiteY4" fmla="*/ 1738197 h 1738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5130" h="1738197">
                <a:moveTo>
                  <a:pt x="327025" y="1738197"/>
                </a:moveTo>
                <a:lnTo>
                  <a:pt x="0" y="0"/>
                </a:lnTo>
                <a:lnTo>
                  <a:pt x="4695130" y="0"/>
                </a:lnTo>
                <a:lnTo>
                  <a:pt x="4361755" y="1738197"/>
                </a:lnTo>
                <a:lnTo>
                  <a:pt x="327025" y="1738197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2" descr="C:\Users\tongchai.cha\Desktop\1141dffa301a2d198a52390c87028e2d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361" y="2357166"/>
            <a:ext cx="419086" cy="41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Up Arrow 22"/>
          <p:cNvSpPr/>
          <p:nvPr/>
        </p:nvSpPr>
        <p:spPr>
          <a:xfrm rot="18564164">
            <a:off x="3251044" y="2648529"/>
            <a:ext cx="142032" cy="186915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943778" y="2714569"/>
            <a:ext cx="34817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Paint</a:t>
            </a:r>
            <a:endParaRPr lang="en-US" sz="8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3" name="Trapezoid 16"/>
          <p:cNvSpPr/>
          <p:nvPr/>
        </p:nvSpPr>
        <p:spPr>
          <a:xfrm>
            <a:off x="538560" y="2215468"/>
            <a:ext cx="4695130" cy="1738197"/>
          </a:xfrm>
          <a:custGeom>
            <a:avLst/>
            <a:gdLst>
              <a:gd name="connsiteX0" fmla="*/ 0 w 4320480"/>
              <a:gd name="connsiteY0" fmla="*/ 1741372 h 1741372"/>
              <a:gd name="connsiteX1" fmla="*/ 0 w 4320480"/>
              <a:gd name="connsiteY1" fmla="*/ 0 h 1741372"/>
              <a:gd name="connsiteX2" fmla="*/ 4320480 w 4320480"/>
              <a:gd name="connsiteY2" fmla="*/ 0 h 1741372"/>
              <a:gd name="connsiteX3" fmla="*/ 4320480 w 4320480"/>
              <a:gd name="connsiteY3" fmla="*/ 1741372 h 1741372"/>
              <a:gd name="connsiteX4" fmla="*/ 0 w 4320480"/>
              <a:gd name="connsiteY4" fmla="*/ 1741372 h 1741372"/>
              <a:gd name="connsiteX0" fmla="*/ 327025 w 4647505"/>
              <a:gd name="connsiteY0" fmla="*/ 1741372 h 1741372"/>
              <a:gd name="connsiteX1" fmla="*/ 0 w 4647505"/>
              <a:gd name="connsiteY1" fmla="*/ 3175 h 1741372"/>
              <a:gd name="connsiteX2" fmla="*/ 4647505 w 4647505"/>
              <a:gd name="connsiteY2" fmla="*/ 0 h 1741372"/>
              <a:gd name="connsiteX3" fmla="*/ 4647505 w 4647505"/>
              <a:gd name="connsiteY3" fmla="*/ 1741372 h 1741372"/>
              <a:gd name="connsiteX4" fmla="*/ 327025 w 4647505"/>
              <a:gd name="connsiteY4" fmla="*/ 1741372 h 1741372"/>
              <a:gd name="connsiteX0" fmla="*/ 327025 w 4695130"/>
              <a:gd name="connsiteY0" fmla="*/ 1738197 h 1738197"/>
              <a:gd name="connsiteX1" fmla="*/ 0 w 4695130"/>
              <a:gd name="connsiteY1" fmla="*/ 0 h 1738197"/>
              <a:gd name="connsiteX2" fmla="*/ 4695130 w 4695130"/>
              <a:gd name="connsiteY2" fmla="*/ 0 h 1738197"/>
              <a:gd name="connsiteX3" fmla="*/ 4647505 w 4695130"/>
              <a:gd name="connsiteY3" fmla="*/ 1738197 h 1738197"/>
              <a:gd name="connsiteX4" fmla="*/ 327025 w 4695130"/>
              <a:gd name="connsiteY4" fmla="*/ 1738197 h 1738197"/>
              <a:gd name="connsiteX0" fmla="*/ 327025 w 4695130"/>
              <a:gd name="connsiteY0" fmla="*/ 1738197 h 1738197"/>
              <a:gd name="connsiteX1" fmla="*/ 0 w 4695130"/>
              <a:gd name="connsiteY1" fmla="*/ 0 h 1738197"/>
              <a:gd name="connsiteX2" fmla="*/ 4695130 w 4695130"/>
              <a:gd name="connsiteY2" fmla="*/ 0 h 1738197"/>
              <a:gd name="connsiteX3" fmla="*/ 4361755 w 4695130"/>
              <a:gd name="connsiteY3" fmla="*/ 1738197 h 1738197"/>
              <a:gd name="connsiteX4" fmla="*/ 327025 w 4695130"/>
              <a:gd name="connsiteY4" fmla="*/ 1738197 h 1738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5130" h="1738197">
                <a:moveTo>
                  <a:pt x="327025" y="1738197"/>
                </a:moveTo>
                <a:lnTo>
                  <a:pt x="0" y="0"/>
                </a:lnTo>
                <a:lnTo>
                  <a:pt x="4695130" y="0"/>
                </a:lnTo>
                <a:lnTo>
                  <a:pt x="4361755" y="1738197"/>
                </a:lnTo>
                <a:lnTo>
                  <a:pt x="327025" y="1738197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2" descr="C:\Users\tongchai.cha\Desktop\1141dffa301a2d198a52390c87028e2d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1598" y="1965440"/>
            <a:ext cx="1750625" cy="175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ounded Rectangle 31"/>
          <p:cNvSpPr/>
          <p:nvPr/>
        </p:nvSpPr>
        <p:spPr>
          <a:xfrm>
            <a:off x="2315" y="691678"/>
            <a:ext cx="13319986" cy="625064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980630" y="651692"/>
            <a:ext cx="8614855" cy="735511"/>
          </a:xfrm>
          <a:prstGeom prst="rect">
            <a:avLst/>
          </a:prstGeom>
        </p:spPr>
        <p:txBody>
          <a:bodyPr wrap="square" lIns="118799" tIns="59399" rIns="118799" bIns="59399">
            <a:spAutoFit/>
          </a:bodyPr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วิธีการเข้าโปรแกรม </a:t>
            </a:r>
            <a:r>
              <a:rPr lang="en-US" sz="4000" b="1" dirty="0">
                <a:solidFill>
                  <a:srgbClr val="C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Paint</a:t>
            </a:r>
            <a:endParaRPr lang="en-US" sz="2400" dirty="0">
              <a:solidFill>
                <a:srgbClr val="C0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7" name="Picture 2" descr="C:\Users\tongchai.cha\Desktop\1141dffa301a2d198a52390c87028e2d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416" y="128897"/>
            <a:ext cx="1750625" cy="175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5619305" y="158309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sp>
        <p:nvSpPr>
          <p:cNvPr id="67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46160" y="1577045"/>
            <a:ext cx="4748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60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1</a:t>
            </a:r>
            <a:endParaRPr lang="th-TH" sz="6000" b="1" dirty="0">
              <a:solidFill>
                <a:schemeClr val="bg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5617034" y="3806570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9" name="TextBox 68"/>
          <p:cNvSpPr txBox="1"/>
          <p:nvPr/>
        </p:nvSpPr>
        <p:spPr>
          <a:xfrm>
            <a:off x="5812357" y="3800523"/>
            <a:ext cx="4748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60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2</a:t>
            </a:r>
            <a:endParaRPr lang="th-TH" sz="6000" b="1" dirty="0">
              <a:solidFill>
                <a:schemeClr val="bg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8379" y="4356815"/>
            <a:ext cx="631384" cy="1267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8379" y="4356814"/>
            <a:ext cx="631384" cy="1267877"/>
          </a:xfrm>
          <a:prstGeom prst="rect">
            <a:avLst/>
          </a:prstGeom>
        </p:spPr>
      </p:pic>
      <p:pic>
        <p:nvPicPr>
          <p:cNvPr id="30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379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7" presetClass="path" presetSubtype="0" accel="50000" decel="5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7.72164E-7 2.37771E-6 L -0.04337 0.0219 C -0.05255 0.02658 -0.06613 0.02977 -0.08043 0.02977 C -0.09664 0.02977 -0.10963 0.02658 -0.11868 0.0219 L -0.16218 2.37771E-6 " pathEditMode="relative" rAng="0" ptsTypes="FffFF">
                                      <p:cBhvr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15" y="14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25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6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3" grpId="0"/>
      <p:bldP spid="54" grpId="0"/>
      <p:bldP spid="23" grpId="0" animBg="1"/>
      <p:bldP spid="23" grpId="1" animBg="1"/>
      <p:bldP spid="23" grpId="2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Same Side Corner Rectangle 11"/>
          <p:cNvSpPr/>
          <p:nvPr/>
        </p:nvSpPr>
        <p:spPr>
          <a:xfrm rot="10800000">
            <a:off x="9207794" y="2622837"/>
            <a:ext cx="3831071" cy="2142484"/>
          </a:xfrm>
          <a:prstGeom prst="round2SameRect">
            <a:avLst>
              <a:gd name="adj1" fmla="val 9016"/>
              <a:gd name="adj2" fmla="val 0"/>
            </a:avLst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Round Same Side Corner Rectangle 8"/>
          <p:cNvSpPr/>
          <p:nvPr/>
        </p:nvSpPr>
        <p:spPr>
          <a:xfrm>
            <a:off x="9207795" y="1911421"/>
            <a:ext cx="1095154" cy="711416"/>
          </a:xfrm>
          <a:prstGeom prst="round2Same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Oval 16"/>
          <p:cNvSpPr/>
          <p:nvPr/>
        </p:nvSpPr>
        <p:spPr>
          <a:xfrm>
            <a:off x="167951" y="9236"/>
            <a:ext cx="1931437" cy="19314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Rounded Rectangle 17"/>
          <p:cNvSpPr/>
          <p:nvPr/>
        </p:nvSpPr>
        <p:spPr>
          <a:xfrm>
            <a:off x="2315" y="691678"/>
            <a:ext cx="13319986" cy="625064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en-US"/>
          </a:p>
        </p:txBody>
      </p:sp>
      <p:pic>
        <p:nvPicPr>
          <p:cNvPr id="19" name="Picture 2" descr="C:\Users\tongchai.cha\Desktop\1141dffa301a2d198a52390c87028e2d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416" y="128897"/>
            <a:ext cx="1750625" cy="175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ctangle 61"/>
          <p:cNvSpPr/>
          <p:nvPr/>
        </p:nvSpPr>
        <p:spPr>
          <a:xfrm>
            <a:off x="1980630" y="708991"/>
            <a:ext cx="8614855" cy="673956"/>
          </a:xfrm>
          <a:prstGeom prst="rect">
            <a:avLst/>
          </a:prstGeom>
        </p:spPr>
        <p:txBody>
          <a:bodyPr wrap="square" lIns="118799" tIns="59399" rIns="118799" bIns="59399">
            <a:spAutoFit/>
          </a:bodyPr>
          <a:lstStyle/>
          <a:p>
            <a:r>
              <a:rPr lang="th-TH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การสร้างไฟล์</a:t>
            </a: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sp>
        <p:nvSpPr>
          <p:cNvPr id="42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59" r="-562" b="-140"/>
          <a:stretch/>
        </p:blipFill>
        <p:spPr bwMode="auto">
          <a:xfrm>
            <a:off x="1382351" y="2397975"/>
            <a:ext cx="7611938" cy="4734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5" name="TextBox 84"/>
          <p:cNvSpPr txBox="1"/>
          <p:nvPr/>
        </p:nvSpPr>
        <p:spPr>
          <a:xfrm>
            <a:off x="9270735" y="2030985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6700" indent="-266700"/>
            <a:r>
              <a:rPr lang="th-TH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วิธีที่ 1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9252775" y="2850602"/>
            <a:ext cx="3615210" cy="677564"/>
            <a:chOff x="9252775" y="2850602"/>
            <a:chExt cx="3615210" cy="677564"/>
          </a:xfrm>
        </p:grpSpPr>
        <p:sp>
          <p:nvSpPr>
            <p:cNvPr id="34" name="Oval 33"/>
            <p:cNvSpPr/>
            <p:nvPr/>
          </p:nvSpPr>
          <p:spPr>
            <a:xfrm>
              <a:off x="9252775" y="2850602"/>
              <a:ext cx="629034" cy="62903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9380366" y="2881835"/>
              <a:ext cx="3487619" cy="646331"/>
              <a:chOff x="9332162" y="4056966"/>
              <a:chExt cx="3487619" cy="646331"/>
            </a:xfrm>
          </p:grpSpPr>
          <p:pic>
            <p:nvPicPr>
              <p:cNvPr id="86" name="Picture 4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1699313" y="4056966"/>
                <a:ext cx="1120468" cy="4742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" name="Rectangle 6"/>
              <p:cNvSpPr/>
              <p:nvPr/>
            </p:nvSpPr>
            <p:spPr>
              <a:xfrm>
                <a:off x="9332162" y="4056966"/>
                <a:ext cx="2335896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66700" indent="-266700"/>
                <a:r>
                  <a:rPr lang="th-TH" b="1" dirty="0" smtClean="0">
                    <a:latin typeface="TH Sarabun New" pitchFamily="34" charset="-34"/>
                    <a:cs typeface="TH Sarabun New" pitchFamily="34" charset="-34"/>
                  </a:rPr>
                  <a:t>1   คลิก</a:t>
                </a:r>
                <a:r>
                  <a:rPr lang="th-TH" b="1" dirty="0">
                    <a:latin typeface="TH Sarabun New" pitchFamily="34" charset="-34"/>
                    <a:cs typeface="TH Sarabun New" pitchFamily="34" charset="-34"/>
                  </a:rPr>
                  <a:t>เมนู </a:t>
                </a:r>
                <a:r>
                  <a:rPr lang="en-US" b="1" dirty="0">
                    <a:latin typeface="TH Sarabun New" pitchFamily="34" charset="-34"/>
                    <a:cs typeface="TH Sarabun New" pitchFamily="34" charset="-34"/>
                  </a:rPr>
                  <a:t>File</a:t>
                </a: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9270735" y="3721603"/>
            <a:ext cx="2855660" cy="770601"/>
            <a:chOff x="9270735" y="3721603"/>
            <a:chExt cx="2855660" cy="770601"/>
          </a:xfrm>
        </p:grpSpPr>
        <p:sp>
          <p:nvSpPr>
            <p:cNvPr id="35" name="Oval 34"/>
            <p:cNvSpPr/>
            <p:nvPr/>
          </p:nvSpPr>
          <p:spPr>
            <a:xfrm>
              <a:off x="9270735" y="3765285"/>
              <a:ext cx="629034" cy="62903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33C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9390999" y="3721603"/>
              <a:ext cx="2735396" cy="770601"/>
              <a:chOff x="9342795" y="4641161"/>
              <a:chExt cx="2735396" cy="770601"/>
            </a:xfrm>
          </p:grpSpPr>
          <p:pic>
            <p:nvPicPr>
              <p:cNvPr id="87" name="Picture 4"/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1415582" y="4641161"/>
                <a:ext cx="662609" cy="7706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" name="Rectangle 7"/>
              <p:cNvSpPr/>
              <p:nvPr/>
            </p:nvSpPr>
            <p:spPr>
              <a:xfrm>
                <a:off x="9342795" y="4703297"/>
                <a:ext cx="2052165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66700" indent="-266700"/>
                <a:r>
                  <a:rPr lang="en-US" b="1" dirty="0" smtClean="0">
                    <a:latin typeface="TH Sarabun New" pitchFamily="34" charset="-34"/>
                    <a:cs typeface="TH Sarabun New" pitchFamily="34" charset="-34"/>
                  </a:rPr>
                  <a:t>2  </a:t>
                </a:r>
                <a:r>
                  <a:rPr lang="th-TH" b="1" dirty="0" smtClean="0">
                    <a:latin typeface="TH Sarabun New" pitchFamily="34" charset="-34"/>
                    <a:cs typeface="TH Sarabun New" pitchFamily="34" charset="-34"/>
                  </a:rPr>
                  <a:t> คลิก </a:t>
                </a:r>
                <a:r>
                  <a:rPr lang="en-US" b="1" dirty="0">
                    <a:latin typeface="TH Sarabun New" pitchFamily="34" charset="-34"/>
                    <a:cs typeface="TH Sarabun New" pitchFamily="34" charset="-34"/>
                  </a:rPr>
                  <a:t>New </a:t>
                </a:r>
                <a:endParaRPr lang="th-TH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1382351" y="1447349"/>
            <a:ext cx="3276622" cy="1456003"/>
            <a:chOff x="1382351" y="1447349"/>
            <a:chExt cx="3276622" cy="145600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6" name="Group 5"/>
            <p:cNvGrpSpPr/>
            <p:nvPr/>
          </p:nvGrpSpPr>
          <p:grpSpPr>
            <a:xfrm>
              <a:off x="1382351" y="1447349"/>
              <a:ext cx="3276622" cy="1456003"/>
              <a:chOff x="1382351" y="1447349"/>
              <a:chExt cx="3276622" cy="1456003"/>
            </a:xfrm>
          </p:grpSpPr>
          <p:sp>
            <p:nvSpPr>
              <p:cNvPr id="81" name="Rectangle 80"/>
              <p:cNvSpPr/>
              <p:nvPr/>
            </p:nvSpPr>
            <p:spPr>
              <a:xfrm>
                <a:off x="1382351" y="2626393"/>
                <a:ext cx="1669737" cy="276959"/>
              </a:xfrm>
              <a:prstGeom prst="rect">
                <a:avLst/>
              </a:prstGeom>
              <a:noFill/>
              <a:ln w="28575">
                <a:solidFill>
                  <a:srgbClr val="FF33C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grpSp>
            <p:nvGrpSpPr>
              <p:cNvPr id="4" name="Group 3"/>
              <p:cNvGrpSpPr/>
              <p:nvPr/>
            </p:nvGrpSpPr>
            <p:grpSpPr>
              <a:xfrm>
                <a:off x="3753231" y="1447349"/>
                <a:ext cx="905742" cy="950626"/>
                <a:chOff x="994543" y="2080128"/>
                <a:chExt cx="905742" cy="950626"/>
              </a:xfrm>
            </p:grpSpPr>
            <p:sp>
              <p:nvSpPr>
                <p:cNvPr id="2" name="Oval 1"/>
                <p:cNvSpPr/>
                <p:nvPr/>
              </p:nvSpPr>
              <p:spPr>
                <a:xfrm>
                  <a:off x="994543" y="2080128"/>
                  <a:ext cx="905742" cy="905742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FF33CC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3" name="Rectangle 2"/>
                <p:cNvSpPr/>
                <p:nvPr/>
              </p:nvSpPr>
              <p:spPr>
                <a:xfrm>
                  <a:off x="1213696" y="2107424"/>
                  <a:ext cx="445956" cy="92333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th-TH" sz="5400" b="1" dirty="0" smtClean="0">
                      <a:latin typeface="TH Sarabun New" pitchFamily="34" charset="-34"/>
                      <a:cs typeface="TH Sarabun New" pitchFamily="34" charset="-34"/>
                    </a:rPr>
                    <a:t>2</a:t>
                  </a:r>
                  <a:endParaRPr lang="th-TH" sz="5400" b="1" dirty="0">
                    <a:latin typeface="TH Sarabun New" pitchFamily="34" charset="-34"/>
                    <a:cs typeface="TH Sarabun New" pitchFamily="34" charset="-34"/>
                  </a:endParaRPr>
                </a:p>
              </p:txBody>
            </p:sp>
          </p:grpSp>
        </p:grpSp>
        <p:cxnSp>
          <p:nvCxnSpPr>
            <p:cNvPr id="20" name="Elbow Connector 19"/>
            <p:cNvCxnSpPr>
              <a:stCxn id="81" idx="0"/>
              <a:endCxn id="2" idx="2"/>
            </p:cNvCxnSpPr>
            <p:nvPr/>
          </p:nvCxnSpPr>
          <p:spPr>
            <a:xfrm rot="5400000" flipH="1" flipV="1">
              <a:off x="2622139" y="1495302"/>
              <a:ext cx="726173" cy="1536011"/>
            </a:xfrm>
            <a:prstGeom prst="bentConnector2">
              <a:avLst/>
            </a:prstGeom>
            <a:ln w="28575">
              <a:solidFill>
                <a:srgbClr val="FF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283946" y="2430532"/>
            <a:ext cx="1438971" cy="1832508"/>
            <a:chOff x="283946" y="2430532"/>
            <a:chExt cx="1438971" cy="18325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5" name="Group 4"/>
            <p:cNvGrpSpPr/>
            <p:nvPr/>
          </p:nvGrpSpPr>
          <p:grpSpPr>
            <a:xfrm>
              <a:off x="283946" y="2430532"/>
              <a:ext cx="1438971" cy="1832508"/>
              <a:chOff x="283946" y="2430532"/>
              <a:chExt cx="1438971" cy="1832508"/>
            </a:xfrm>
          </p:grpSpPr>
          <p:sp>
            <p:nvSpPr>
              <p:cNvPr id="79" name="Rectangle 78"/>
              <p:cNvSpPr/>
              <p:nvPr/>
            </p:nvSpPr>
            <p:spPr>
              <a:xfrm>
                <a:off x="1243042" y="2430532"/>
                <a:ext cx="479875" cy="250777"/>
              </a:xfrm>
              <a:prstGeom prst="rect">
                <a:avLst/>
              </a:prstGeom>
              <a:noFill/>
              <a:ln w="28575">
                <a:solidFill>
                  <a:srgbClr val="00B0F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283946" y="3312414"/>
                <a:ext cx="905742" cy="950626"/>
                <a:chOff x="293400" y="4169529"/>
                <a:chExt cx="905742" cy="950626"/>
              </a:xfrm>
            </p:grpSpPr>
            <p:sp>
              <p:nvSpPr>
                <p:cNvPr id="24" name="Oval 23"/>
                <p:cNvSpPr/>
                <p:nvPr/>
              </p:nvSpPr>
              <p:spPr>
                <a:xfrm>
                  <a:off x="293400" y="4169529"/>
                  <a:ext cx="905742" cy="905742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00B0F0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512553" y="4196825"/>
                  <a:ext cx="445956" cy="92333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th-TH" sz="5400" b="1" dirty="0">
                      <a:latin typeface="TH Sarabun New" pitchFamily="34" charset="-34"/>
                      <a:cs typeface="TH Sarabun New" pitchFamily="34" charset="-34"/>
                    </a:rPr>
                    <a:t>1</a:t>
                  </a:r>
                </a:p>
              </p:txBody>
            </p:sp>
          </p:grpSp>
        </p:grpSp>
        <p:cxnSp>
          <p:nvCxnSpPr>
            <p:cNvPr id="26" name="Elbow Connector 25"/>
            <p:cNvCxnSpPr>
              <a:stCxn id="79" idx="1"/>
              <a:endCxn id="24" idx="0"/>
            </p:cNvCxnSpPr>
            <p:nvPr/>
          </p:nvCxnSpPr>
          <p:spPr>
            <a:xfrm rot="10800000" flipV="1">
              <a:off x="736818" y="2555920"/>
              <a:ext cx="506225" cy="756493"/>
            </a:xfrm>
            <a:prstGeom prst="bentConnector2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719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 Same Side Corner Rectangle 16"/>
          <p:cNvSpPr/>
          <p:nvPr/>
        </p:nvSpPr>
        <p:spPr>
          <a:xfrm rot="10800000">
            <a:off x="5571619" y="2281323"/>
            <a:ext cx="7317733" cy="1226676"/>
          </a:xfrm>
          <a:prstGeom prst="round2Same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Round Same Side Corner Rectangle 14"/>
          <p:cNvSpPr/>
          <p:nvPr/>
        </p:nvSpPr>
        <p:spPr>
          <a:xfrm>
            <a:off x="5571623" y="1569910"/>
            <a:ext cx="1095154" cy="711416"/>
          </a:xfrm>
          <a:prstGeom prst="round2Same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Oval 11"/>
          <p:cNvSpPr/>
          <p:nvPr/>
        </p:nvSpPr>
        <p:spPr>
          <a:xfrm>
            <a:off x="167951" y="9236"/>
            <a:ext cx="1931437" cy="19314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Rounded Rectangle 12"/>
          <p:cNvSpPr/>
          <p:nvPr/>
        </p:nvSpPr>
        <p:spPr>
          <a:xfrm>
            <a:off x="2315" y="691678"/>
            <a:ext cx="13319986" cy="625064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tongchai.cha\Desktop\1141dffa301a2d198a52390c87028e2d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416" y="128897"/>
            <a:ext cx="1750625" cy="175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ctangle 61"/>
          <p:cNvSpPr/>
          <p:nvPr/>
        </p:nvSpPr>
        <p:spPr>
          <a:xfrm>
            <a:off x="1978315" y="702878"/>
            <a:ext cx="8614855" cy="673956"/>
          </a:xfrm>
          <a:prstGeom prst="rect">
            <a:avLst/>
          </a:prstGeom>
        </p:spPr>
        <p:txBody>
          <a:bodyPr wrap="square" lIns="118799" tIns="59399" rIns="118799" bIns="59399">
            <a:spAutoFit/>
          </a:bodyPr>
          <a:lstStyle/>
          <a:p>
            <a:r>
              <a:rPr lang="th-TH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การสร้างไฟล์</a:t>
            </a:r>
            <a:endParaRPr lang="en-US" sz="2400" dirty="0">
              <a:solidFill>
                <a:srgbClr val="00B05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sp>
        <p:nvSpPr>
          <p:cNvPr id="42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1" name="Picture 2" descr="C:\Users\tongchai.cha\Desktop\Tom\infor\infographic119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490" y="3558124"/>
            <a:ext cx="12239636" cy="344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991951" y="5883697"/>
            <a:ext cx="685297" cy="467041"/>
          </a:xfrm>
          <a:prstGeom prst="rect">
            <a:avLst/>
          </a:prstGeom>
          <a:noFill/>
          <a:ln w="38100">
            <a:solidFill>
              <a:srgbClr val="FF33C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" name="Rectangle 22"/>
          <p:cNvSpPr/>
          <p:nvPr/>
        </p:nvSpPr>
        <p:spPr>
          <a:xfrm>
            <a:off x="4618882" y="5533415"/>
            <a:ext cx="584413" cy="467041"/>
          </a:xfrm>
          <a:prstGeom prst="rect">
            <a:avLst/>
          </a:prstGeom>
          <a:noFill/>
          <a:ln w="38100">
            <a:solidFill>
              <a:srgbClr val="FF33C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Rectangle 1"/>
          <p:cNvSpPr/>
          <p:nvPr/>
        </p:nvSpPr>
        <p:spPr>
          <a:xfrm>
            <a:off x="5616498" y="1667936"/>
            <a:ext cx="10054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6700" indent="-266700"/>
            <a:r>
              <a:rPr lang="th-TH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วิธีที่ 2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439679" y="2307671"/>
            <a:ext cx="7364302" cy="1200329"/>
            <a:chOff x="5439679" y="2307671"/>
            <a:chExt cx="7364302" cy="1200329"/>
          </a:xfrm>
        </p:grpSpPr>
        <p:grpSp>
          <p:nvGrpSpPr>
            <p:cNvPr id="3" name="Group 2"/>
            <p:cNvGrpSpPr/>
            <p:nvPr/>
          </p:nvGrpSpPr>
          <p:grpSpPr>
            <a:xfrm>
              <a:off x="5439679" y="2307671"/>
              <a:ext cx="7364302" cy="1200329"/>
              <a:chOff x="5439679" y="2307671"/>
              <a:chExt cx="7364302" cy="1200329"/>
            </a:xfrm>
          </p:grpSpPr>
          <p:sp>
            <p:nvSpPr>
              <p:cNvPr id="88" name="TextBox 87"/>
              <p:cNvSpPr txBox="1"/>
              <p:nvPr/>
            </p:nvSpPr>
            <p:spPr>
              <a:xfrm>
                <a:off x="5439679" y="2307671"/>
                <a:ext cx="736430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66700" indent="-266700"/>
                <a:r>
                  <a:rPr lang="th-TH" sz="3200" b="1" dirty="0" smtClean="0">
                    <a:latin typeface="TH Sarabun New" pitchFamily="34" charset="-34"/>
                    <a:cs typeface="TH Sarabun New" pitchFamily="34" charset="-34"/>
                  </a:rPr>
                  <a:t>	</a:t>
                </a:r>
                <a:r>
                  <a:rPr lang="th-TH" b="1" dirty="0" smtClean="0">
                    <a:latin typeface="TH Sarabun New" pitchFamily="34" charset="-34"/>
                    <a:cs typeface="TH Sarabun New" pitchFamily="34" charset="-34"/>
                  </a:rPr>
                  <a:t>ใช้คำสั่งบนแป้นคีย์บอร์ด โดยกดปุ่ม </a:t>
                </a:r>
                <a:r>
                  <a:rPr lang="en-US" b="1" dirty="0" smtClean="0">
                    <a:latin typeface="TH Sarabun New" pitchFamily="34" charset="-34"/>
                    <a:cs typeface="TH Sarabun New" pitchFamily="34" charset="-34"/>
                  </a:rPr>
                  <a:t>Ctrl</a:t>
                </a:r>
                <a:r>
                  <a:rPr lang="th-TH" b="1" dirty="0" smtClean="0">
                    <a:latin typeface="TH Sarabun New" pitchFamily="34" charset="-34"/>
                    <a:cs typeface="TH Sarabun New" pitchFamily="34" charset="-34"/>
                  </a:rPr>
                  <a:t> ค้างไว้</a:t>
                </a:r>
                <a:br>
                  <a:rPr lang="th-TH" b="1" dirty="0" smtClean="0">
                    <a:latin typeface="TH Sarabun New" pitchFamily="34" charset="-34"/>
                    <a:cs typeface="TH Sarabun New" pitchFamily="34" charset="-34"/>
                  </a:rPr>
                </a:br>
                <a:r>
                  <a:rPr lang="th-TH" b="1" dirty="0" smtClean="0">
                    <a:latin typeface="TH Sarabun New" pitchFamily="34" charset="-34"/>
                    <a:cs typeface="TH Sarabun New" pitchFamily="34" charset="-34"/>
                  </a:rPr>
                  <a:t>แล้วตามด้วย </a:t>
                </a:r>
                <a:r>
                  <a:rPr lang="en-US" b="1" dirty="0" smtClean="0">
                    <a:latin typeface="TH Sarabun New" pitchFamily="34" charset="-34"/>
                    <a:cs typeface="TH Sarabun New" pitchFamily="34" charset="-34"/>
                  </a:rPr>
                  <a:t>N           +</a:t>
                </a:r>
                <a:endParaRPr lang="th-TH" b="1" dirty="0" smtClean="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pic>
            <p:nvPicPr>
              <p:cNvPr id="18" name="Picture 2" descr="C:\Users\tongchai.cha\Desktop\Tom\infor\infographic1190.png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7984190" y="2919261"/>
                <a:ext cx="777923" cy="4574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2" descr="C:\Users\tongchai.cha\Desktop\Tom\infor\infographic1190.png"/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9157579" y="2919261"/>
                <a:ext cx="559558" cy="4529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" name="Rectangle 19"/>
            <p:cNvSpPr/>
            <p:nvPr/>
          </p:nvSpPr>
          <p:spPr>
            <a:xfrm>
              <a:off x="7966335" y="2905170"/>
              <a:ext cx="818951" cy="467041"/>
            </a:xfrm>
            <a:prstGeom prst="rect">
              <a:avLst/>
            </a:prstGeom>
            <a:noFill/>
            <a:ln w="38100">
              <a:solidFill>
                <a:srgbClr val="FF33C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146599" y="2908309"/>
              <a:ext cx="580063" cy="467041"/>
            </a:xfrm>
            <a:prstGeom prst="rect">
              <a:avLst/>
            </a:prstGeom>
            <a:noFill/>
            <a:ln w="38100">
              <a:solidFill>
                <a:srgbClr val="FF33C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25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222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/>
          <p:cNvSpPr/>
          <p:nvPr/>
        </p:nvSpPr>
        <p:spPr>
          <a:xfrm>
            <a:off x="167951" y="9236"/>
            <a:ext cx="1931437" cy="19314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9" name="Rounded Rectangle 28"/>
          <p:cNvSpPr/>
          <p:nvPr/>
        </p:nvSpPr>
        <p:spPr>
          <a:xfrm>
            <a:off x="2315" y="691678"/>
            <a:ext cx="13319986" cy="625064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en-US"/>
          </a:p>
        </p:txBody>
      </p:sp>
      <p:pic>
        <p:nvPicPr>
          <p:cNvPr id="30" name="Picture 2" descr="C:\Users\tongchai.cha\Desktop\1141dffa301a2d198a52390c87028e2d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416" y="128897"/>
            <a:ext cx="1750625" cy="175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ctangle 61"/>
          <p:cNvSpPr/>
          <p:nvPr/>
        </p:nvSpPr>
        <p:spPr>
          <a:xfrm>
            <a:off x="1939801" y="679647"/>
            <a:ext cx="8614855" cy="735511"/>
          </a:xfrm>
          <a:prstGeom prst="rect">
            <a:avLst/>
          </a:prstGeom>
        </p:spPr>
        <p:txBody>
          <a:bodyPr wrap="square" lIns="118799" tIns="59399" rIns="118799" bIns="59399">
            <a:spAutoFit/>
          </a:bodyPr>
          <a:lstStyle/>
          <a:p>
            <a:r>
              <a:rPr lang="th-TH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ส่วนประกอบของโปรแกรม </a:t>
            </a:r>
            <a:r>
              <a:rPr lang="en-US" sz="4000" b="1" dirty="0" smtClean="0">
                <a:solidFill>
                  <a:srgbClr val="C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Paint</a:t>
            </a:r>
            <a:endParaRPr lang="en-US" sz="2400" dirty="0">
              <a:solidFill>
                <a:srgbClr val="C0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sp>
        <p:nvSpPr>
          <p:cNvPr id="42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67161" y="2135593"/>
            <a:ext cx="8255000" cy="5160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3068464" y="1387862"/>
            <a:ext cx="3774121" cy="942212"/>
            <a:chOff x="3505200" y="1210438"/>
            <a:chExt cx="3774121" cy="9422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 2"/>
            <p:cNvSpPr/>
            <p:nvPr/>
          </p:nvSpPr>
          <p:spPr>
            <a:xfrm>
              <a:off x="3505200" y="1945469"/>
              <a:ext cx="901700" cy="207181"/>
            </a:xfrm>
            <a:prstGeom prst="rect">
              <a:avLst/>
            </a:prstGeom>
            <a:noFill/>
            <a:ln w="28575">
              <a:solidFill>
                <a:srgbClr val="42B8E4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4619725" y="1210438"/>
              <a:ext cx="2659596" cy="775055"/>
              <a:chOff x="4454912" y="2821920"/>
              <a:chExt cx="2659596" cy="775055"/>
            </a:xfrm>
          </p:grpSpPr>
          <p:sp>
            <p:nvSpPr>
              <p:cNvPr id="7" name="Round Same Side Corner Rectangle 6"/>
              <p:cNvSpPr/>
              <p:nvPr/>
            </p:nvSpPr>
            <p:spPr>
              <a:xfrm rot="5400000">
                <a:off x="5604417" y="2032998"/>
                <a:ext cx="721169" cy="2299013"/>
              </a:xfrm>
              <a:prstGeom prst="round2Same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" name="Oval 1"/>
              <p:cNvSpPr/>
              <p:nvPr/>
            </p:nvSpPr>
            <p:spPr>
              <a:xfrm>
                <a:off x="4454912" y="2821920"/>
                <a:ext cx="721168" cy="7211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4616563" y="2827534"/>
                <a:ext cx="39786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400" b="1" dirty="0">
                    <a:latin typeface="TH Sarabun New" pitchFamily="34" charset="-34"/>
                    <a:cs typeface="TH Sarabun New" pitchFamily="34" charset="-34"/>
                  </a:rPr>
                  <a:t>1</a:t>
                </a: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5176080" y="2950644"/>
                <a:ext cx="190949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2800" b="1" dirty="0" smtClean="0">
                    <a:latin typeface="TH Sarabun New" pitchFamily="34" charset="-34"/>
                    <a:cs typeface="TH Sarabun New" pitchFamily="34" charset="-34"/>
                  </a:rPr>
                  <a:t>แถบแสดงชื่อเรื่อง</a:t>
                </a:r>
                <a:endParaRPr lang="th-TH" sz="28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cxnSp>
          <p:nvCxnSpPr>
            <p:cNvPr id="11" name="Elbow Connector 10"/>
            <p:cNvCxnSpPr>
              <a:stCxn id="2" idx="2"/>
              <a:endCxn id="3" idx="0"/>
            </p:cNvCxnSpPr>
            <p:nvPr/>
          </p:nvCxnSpPr>
          <p:spPr>
            <a:xfrm rot="10800000" flipV="1">
              <a:off x="3956051" y="1571021"/>
              <a:ext cx="663675" cy="374447"/>
            </a:xfrm>
            <a:prstGeom prst="bentConnector2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151700" y="2302702"/>
            <a:ext cx="3435293" cy="1388520"/>
            <a:chOff x="4619725" y="734989"/>
            <a:chExt cx="3435293" cy="13885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4" name="Rectangle 43"/>
            <p:cNvSpPr/>
            <p:nvPr/>
          </p:nvSpPr>
          <p:spPr>
            <a:xfrm>
              <a:off x="6726663" y="734989"/>
              <a:ext cx="1328355" cy="232465"/>
            </a:xfrm>
            <a:prstGeom prst="rect">
              <a:avLst/>
            </a:prstGeom>
            <a:noFill/>
            <a:ln w="28575">
              <a:solidFill>
                <a:srgbClr val="92D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4619725" y="1348454"/>
              <a:ext cx="1728175" cy="775055"/>
              <a:chOff x="4454912" y="2959936"/>
              <a:chExt cx="1728175" cy="775055"/>
            </a:xfrm>
          </p:grpSpPr>
          <p:sp>
            <p:nvSpPr>
              <p:cNvPr id="47" name="Round Same Side Corner Rectangle 46"/>
              <p:cNvSpPr/>
              <p:nvPr/>
            </p:nvSpPr>
            <p:spPr>
              <a:xfrm rot="5400000">
                <a:off x="5138706" y="2636725"/>
                <a:ext cx="721169" cy="1367592"/>
              </a:xfrm>
              <a:prstGeom prst="round2Same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4454912" y="2959936"/>
                <a:ext cx="721168" cy="7211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92D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4616563" y="2965550"/>
                <a:ext cx="39786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400" b="1" dirty="0" smtClean="0">
                    <a:latin typeface="TH Sarabun New" pitchFamily="34" charset="-34"/>
                    <a:cs typeface="TH Sarabun New" pitchFamily="34" charset="-34"/>
                  </a:rPr>
                  <a:t>3</a:t>
                </a:r>
                <a:endParaRPr lang="th-TH" sz="4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5176080" y="3088660"/>
                <a:ext cx="100700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2800" b="1" dirty="0">
                    <a:latin typeface="TH Sarabun New" pitchFamily="34" charset="-34"/>
                    <a:cs typeface="TH Sarabun New" pitchFamily="34" charset="-34"/>
                  </a:rPr>
                  <a:t>แถบเมนู</a:t>
                </a:r>
              </a:p>
            </p:txBody>
          </p:sp>
        </p:grpSp>
        <p:cxnSp>
          <p:nvCxnSpPr>
            <p:cNvPr id="46" name="Elbow Connector 45"/>
            <p:cNvCxnSpPr>
              <a:stCxn id="60" idx="0"/>
              <a:endCxn id="44" idx="1"/>
            </p:cNvCxnSpPr>
            <p:nvPr/>
          </p:nvCxnSpPr>
          <p:spPr>
            <a:xfrm rot="5400000" flipH="1" flipV="1">
              <a:off x="5602063" y="229468"/>
              <a:ext cx="502846" cy="1746354"/>
            </a:xfrm>
            <a:prstGeom prst="bentConnector2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/>
          <p:cNvGrpSpPr/>
          <p:nvPr/>
        </p:nvGrpSpPr>
        <p:grpSpPr>
          <a:xfrm>
            <a:off x="8479136" y="1343264"/>
            <a:ext cx="3948098" cy="986811"/>
            <a:chOff x="2613469" y="1648710"/>
            <a:chExt cx="3948098" cy="98681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9" name="Rectangle 68"/>
            <p:cNvSpPr/>
            <p:nvPr/>
          </p:nvSpPr>
          <p:spPr>
            <a:xfrm>
              <a:off x="3726728" y="2415697"/>
              <a:ext cx="994342" cy="219824"/>
            </a:xfrm>
            <a:prstGeom prst="rect">
              <a:avLst/>
            </a:prstGeom>
            <a:noFill/>
            <a:ln w="28575">
              <a:solidFill>
                <a:srgbClr val="FF33C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70" name="Group 69"/>
            <p:cNvGrpSpPr/>
            <p:nvPr/>
          </p:nvGrpSpPr>
          <p:grpSpPr>
            <a:xfrm>
              <a:off x="2613469" y="1648710"/>
              <a:ext cx="3948098" cy="775055"/>
              <a:chOff x="2448656" y="3260192"/>
              <a:chExt cx="3948098" cy="775055"/>
            </a:xfrm>
          </p:grpSpPr>
          <p:sp>
            <p:nvSpPr>
              <p:cNvPr id="72" name="Round Same Side Corner Rectangle 71"/>
              <p:cNvSpPr/>
              <p:nvPr/>
            </p:nvSpPr>
            <p:spPr>
              <a:xfrm rot="5400000">
                <a:off x="4235588" y="1833843"/>
                <a:ext cx="721169" cy="3573869"/>
              </a:xfrm>
              <a:prstGeom prst="round2SameRect">
                <a:avLst/>
              </a:prstGeom>
              <a:solidFill>
                <a:srgbClr val="FFD9F5"/>
              </a:solidFill>
              <a:ln>
                <a:solidFill>
                  <a:srgbClr val="FF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2448656" y="3260192"/>
                <a:ext cx="721168" cy="7211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33CC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2610307" y="3265806"/>
                <a:ext cx="39786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400" b="1" dirty="0" smtClean="0">
                    <a:latin typeface="TH Sarabun New" pitchFamily="34" charset="-34"/>
                    <a:cs typeface="TH Sarabun New" pitchFamily="34" charset="-34"/>
                  </a:rPr>
                  <a:t>2</a:t>
                </a:r>
                <a:endParaRPr lang="th-TH" sz="4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3183472" y="3369112"/>
                <a:ext cx="32132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800" b="1" dirty="0">
                    <a:latin typeface="TH Sarabun New" pitchFamily="34" charset="-34"/>
                    <a:cs typeface="TH Sarabun New" pitchFamily="34" charset="-34"/>
                  </a:rPr>
                  <a:t>ปุ่ม</a:t>
                </a:r>
                <a:r>
                  <a:rPr lang="th-TH" sz="2800" b="1" dirty="0" smtClean="0">
                    <a:latin typeface="TH Sarabun New" pitchFamily="34" charset="-34"/>
                    <a:cs typeface="TH Sarabun New" pitchFamily="34" charset="-34"/>
                  </a:rPr>
                  <a:t>ควบคุมหน้าต่าง</a:t>
                </a:r>
                <a:r>
                  <a:rPr lang="th-TH" sz="2800" b="1" dirty="0">
                    <a:latin typeface="TH Sarabun New" pitchFamily="34" charset="-34"/>
                    <a:cs typeface="TH Sarabun New" pitchFamily="34" charset="-34"/>
                  </a:rPr>
                  <a:t>การทำงาน</a:t>
                </a:r>
              </a:p>
            </p:txBody>
          </p:sp>
        </p:grpSp>
        <p:cxnSp>
          <p:nvCxnSpPr>
            <p:cNvPr id="71" name="Elbow Connector 70"/>
            <p:cNvCxnSpPr>
              <a:stCxn id="73" idx="4"/>
              <a:endCxn id="69" idx="1"/>
            </p:cNvCxnSpPr>
            <p:nvPr/>
          </p:nvCxnSpPr>
          <p:spPr>
            <a:xfrm rot="16200000" flipH="1">
              <a:off x="3272525" y="2071405"/>
              <a:ext cx="155731" cy="752675"/>
            </a:xfrm>
            <a:prstGeom prst="bentConnector2">
              <a:avLst/>
            </a:prstGeom>
            <a:ln w="28575">
              <a:solidFill>
                <a:srgbClr val="FF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/>
          <p:cNvGrpSpPr/>
          <p:nvPr/>
        </p:nvGrpSpPr>
        <p:grpSpPr>
          <a:xfrm>
            <a:off x="2220538" y="2506644"/>
            <a:ext cx="10857534" cy="1863192"/>
            <a:chOff x="-5902608" y="1584173"/>
            <a:chExt cx="10857534" cy="18631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7" name="Rectangle 76"/>
            <p:cNvSpPr/>
            <p:nvPr/>
          </p:nvSpPr>
          <p:spPr>
            <a:xfrm>
              <a:off x="-5902608" y="1584173"/>
              <a:ext cx="8366199" cy="799857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2613469" y="2672310"/>
              <a:ext cx="2341457" cy="775055"/>
              <a:chOff x="2448656" y="4283792"/>
              <a:chExt cx="2341457" cy="775055"/>
            </a:xfrm>
          </p:grpSpPr>
          <p:sp>
            <p:nvSpPr>
              <p:cNvPr id="80" name="Round Same Side Corner Rectangle 79"/>
              <p:cNvSpPr/>
              <p:nvPr/>
            </p:nvSpPr>
            <p:spPr>
              <a:xfrm rot="5400000">
                <a:off x="3439090" y="3653940"/>
                <a:ext cx="721169" cy="1980875"/>
              </a:xfrm>
              <a:prstGeom prst="round2SameRect">
                <a:avLst/>
              </a:prstGeom>
              <a:solidFill>
                <a:srgbClr val="FFE1E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2448656" y="4283792"/>
                <a:ext cx="721168" cy="7211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2610307" y="4289406"/>
                <a:ext cx="39786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400" b="1" dirty="0" smtClean="0">
                    <a:latin typeface="TH Sarabun New" pitchFamily="34" charset="-34"/>
                    <a:cs typeface="TH Sarabun New" pitchFamily="34" charset="-34"/>
                  </a:rPr>
                  <a:t>4</a:t>
                </a:r>
                <a:endParaRPr lang="th-TH" sz="4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3183472" y="4392712"/>
                <a:ext cx="16066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800" b="1" dirty="0">
                    <a:latin typeface="TH Sarabun New" pitchFamily="34" charset="-34"/>
                    <a:cs typeface="TH Sarabun New" pitchFamily="34" charset="-34"/>
                  </a:rPr>
                  <a:t>แถบเครื่องมือ</a:t>
                </a:r>
              </a:p>
            </p:txBody>
          </p:sp>
        </p:grpSp>
        <p:cxnSp>
          <p:nvCxnSpPr>
            <p:cNvPr id="79" name="Elbow Connector 78"/>
            <p:cNvCxnSpPr>
              <a:stCxn id="81" idx="0"/>
              <a:endCxn id="77" idx="3"/>
            </p:cNvCxnSpPr>
            <p:nvPr/>
          </p:nvCxnSpPr>
          <p:spPr>
            <a:xfrm rot="16200000" flipV="1">
              <a:off x="2374718" y="2072975"/>
              <a:ext cx="688208" cy="510462"/>
            </a:xfrm>
            <a:prstGeom prst="bentConnector2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/>
          <p:cNvGrpSpPr/>
          <p:nvPr/>
        </p:nvGrpSpPr>
        <p:grpSpPr>
          <a:xfrm>
            <a:off x="223908" y="3276751"/>
            <a:ext cx="10194568" cy="3683608"/>
            <a:chOff x="-7778088" y="929694"/>
            <a:chExt cx="10194568" cy="36836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5" name="Rectangle 84"/>
            <p:cNvSpPr/>
            <p:nvPr/>
          </p:nvSpPr>
          <p:spPr>
            <a:xfrm>
              <a:off x="-5627286" y="929694"/>
              <a:ext cx="8043766" cy="3683608"/>
            </a:xfrm>
            <a:prstGeom prst="rect">
              <a:avLst/>
            </a:prstGeom>
            <a:noFill/>
            <a:ln w="28575">
              <a:solidFill>
                <a:srgbClr val="82644E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86" name="Group 85"/>
            <p:cNvGrpSpPr/>
            <p:nvPr/>
          </p:nvGrpSpPr>
          <p:grpSpPr>
            <a:xfrm>
              <a:off x="-7778088" y="3149991"/>
              <a:ext cx="2618502" cy="775055"/>
              <a:chOff x="-7942901" y="4761473"/>
              <a:chExt cx="2618502" cy="775055"/>
            </a:xfrm>
          </p:grpSpPr>
          <p:sp>
            <p:nvSpPr>
              <p:cNvPr id="88" name="Round Same Side Corner Rectangle 87"/>
              <p:cNvSpPr/>
              <p:nvPr/>
            </p:nvSpPr>
            <p:spPr>
              <a:xfrm rot="5400000">
                <a:off x="-6813947" y="3993097"/>
                <a:ext cx="721169" cy="2257924"/>
              </a:xfrm>
              <a:prstGeom prst="round2SameRect">
                <a:avLst/>
              </a:prstGeom>
              <a:solidFill>
                <a:srgbClr val="ECE5E0"/>
              </a:solidFill>
              <a:ln>
                <a:solidFill>
                  <a:srgbClr val="82644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9" name="Oval 88"/>
              <p:cNvSpPr/>
              <p:nvPr/>
            </p:nvSpPr>
            <p:spPr>
              <a:xfrm>
                <a:off x="-7942901" y="4761473"/>
                <a:ext cx="721168" cy="7211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82644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-7781250" y="4767087"/>
                <a:ext cx="39786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400" b="1" dirty="0" smtClean="0">
                    <a:latin typeface="TH Sarabun New" pitchFamily="34" charset="-34"/>
                    <a:cs typeface="TH Sarabun New" pitchFamily="34" charset="-34"/>
                  </a:rPr>
                  <a:t>5</a:t>
                </a:r>
                <a:endParaRPr lang="th-TH" sz="4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-7208085" y="4870393"/>
                <a:ext cx="18836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800" b="1" dirty="0">
                    <a:latin typeface="TH Sarabun New" pitchFamily="34" charset="-34"/>
                    <a:cs typeface="TH Sarabun New" pitchFamily="34" charset="-34"/>
                  </a:rPr>
                  <a:t>พื้นที่การทำงาน</a:t>
                </a:r>
              </a:p>
            </p:txBody>
          </p:sp>
        </p:grpSp>
        <p:cxnSp>
          <p:nvCxnSpPr>
            <p:cNvPr id="87" name="Elbow Connector 86"/>
            <p:cNvCxnSpPr>
              <a:stCxn id="90" idx="0"/>
            </p:cNvCxnSpPr>
            <p:nvPr/>
          </p:nvCxnSpPr>
          <p:spPr>
            <a:xfrm rot="5400000" flipH="1" flipV="1">
              <a:off x="-6915884" y="1867007"/>
              <a:ext cx="786978" cy="1790218"/>
            </a:xfrm>
            <a:prstGeom prst="bentConnector2">
              <a:avLst/>
            </a:prstGeom>
            <a:ln w="28575">
              <a:solidFill>
                <a:srgbClr val="8264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 97"/>
          <p:cNvGrpSpPr/>
          <p:nvPr/>
        </p:nvGrpSpPr>
        <p:grpSpPr>
          <a:xfrm>
            <a:off x="8939284" y="5658082"/>
            <a:ext cx="4533145" cy="1653639"/>
            <a:chOff x="3140534" y="1210438"/>
            <a:chExt cx="4533145" cy="165363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9" name="Rectangle 98"/>
            <p:cNvSpPr/>
            <p:nvPr/>
          </p:nvSpPr>
          <p:spPr>
            <a:xfrm>
              <a:off x="3140534" y="2627494"/>
              <a:ext cx="1554811" cy="236583"/>
            </a:xfrm>
            <a:prstGeom prst="rect">
              <a:avLst/>
            </a:prstGeom>
            <a:noFill/>
            <a:ln w="28575">
              <a:solidFill>
                <a:srgbClr val="77933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100" name="Group 99"/>
            <p:cNvGrpSpPr/>
            <p:nvPr/>
          </p:nvGrpSpPr>
          <p:grpSpPr>
            <a:xfrm>
              <a:off x="4769853" y="1210438"/>
              <a:ext cx="2903826" cy="775055"/>
              <a:chOff x="4605040" y="2821920"/>
              <a:chExt cx="2903826" cy="775055"/>
            </a:xfrm>
          </p:grpSpPr>
          <p:sp>
            <p:nvSpPr>
              <p:cNvPr id="102" name="Round Same Side Corner Rectangle 101"/>
              <p:cNvSpPr/>
              <p:nvPr/>
            </p:nvSpPr>
            <p:spPr>
              <a:xfrm rot="5400000">
                <a:off x="5754545" y="2032998"/>
                <a:ext cx="721169" cy="2299013"/>
              </a:xfrm>
              <a:prstGeom prst="round2SameRect">
                <a:avLst/>
              </a:prstGeom>
              <a:solidFill>
                <a:srgbClr val="E4EDD3"/>
              </a:solidFill>
              <a:ln>
                <a:solidFill>
                  <a:srgbClr val="7793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4605040" y="2821920"/>
                <a:ext cx="721168" cy="7211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77933C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4768767" y="2827534"/>
                <a:ext cx="39786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400" b="1" dirty="0" smtClean="0">
                    <a:latin typeface="TH Sarabun New" pitchFamily="34" charset="-34"/>
                    <a:cs typeface="TH Sarabun New" pitchFamily="34" charset="-34"/>
                  </a:rPr>
                  <a:t>6</a:t>
                </a:r>
                <a:endParaRPr lang="th-TH" sz="4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  <p:sp>
            <p:nvSpPr>
              <p:cNvPr id="105" name="TextBox 104"/>
              <p:cNvSpPr txBox="1"/>
              <p:nvPr/>
            </p:nvSpPr>
            <p:spPr>
              <a:xfrm>
                <a:off x="5326208" y="2950644"/>
                <a:ext cx="21826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800" b="1" dirty="0" smtClean="0">
                    <a:latin typeface="TH Sarabun New" pitchFamily="34" charset="-34"/>
                    <a:cs typeface="TH Sarabun New" pitchFamily="34" charset="-34"/>
                  </a:rPr>
                  <a:t>มุมมองย่อ</a:t>
                </a:r>
                <a:r>
                  <a:rPr lang="en-US" sz="2800" b="1" dirty="0">
                    <a:latin typeface="TH Sarabun New" pitchFamily="34" charset="-34"/>
                    <a:cs typeface="TH Sarabun New" pitchFamily="34" charset="-34"/>
                  </a:rPr>
                  <a:t>-</a:t>
                </a:r>
                <a:r>
                  <a:rPr lang="th-TH" sz="2800" b="1" dirty="0">
                    <a:latin typeface="TH Sarabun New" pitchFamily="34" charset="-34"/>
                    <a:cs typeface="TH Sarabun New" pitchFamily="34" charset="-34"/>
                  </a:rPr>
                  <a:t>ขยาย</a:t>
                </a:r>
              </a:p>
            </p:txBody>
          </p:sp>
        </p:grpSp>
        <p:cxnSp>
          <p:nvCxnSpPr>
            <p:cNvPr id="101" name="Elbow Connector 100"/>
            <p:cNvCxnSpPr>
              <a:stCxn id="103" idx="4"/>
              <a:endCxn id="99" idx="3"/>
            </p:cNvCxnSpPr>
            <p:nvPr/>
          </p:nvCxnSpPr>
          <p:spPr>
            <a:xfrm rot="5400000">
              <a:off x="4505801" y="2121150"/>
              <a:ext cx="814180" cy="435092"/>
            </a:xfrm>
            <a:prstGeom prst="bentConnector2">
              <a:avLst/>
            </a:prstGeom>
            <a:ln w="28575">
              <a:solidFill>
                <a:srgbClr val="77933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8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250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/>
          <p:cNvSpPr/>
          <p:nvPr/>
        </p:nvSpPr>
        <p:spPr>
          <a:xfrm>
            <a:off x="167951" y="9236"/>
            <a:ext cx="1931437" cy="19314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4" name="Rounded Rectangle 43"/>
          <p:cNvSpPr/>
          <p:nvPr/>
        </p:nvSpPr>
        <p:spPr>
          <a:xfrm>
            <a:off x="2315" y="691678"/>
            <a:ext cx="13319986" cy="625064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en-US"/>
          </a:p>
        </p:txBody>
      </p:sp>
      <p:pic>
        <p:nvPicPr>
          <p:cNvPr id="45" name="Picture 2" descr="C:\Users\tongchai.cha\Desktop\1141dffa301a2d198a52390c87028e2d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416" y="128897"/>
            <a:ext cx="1750625" cy="175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ctangle 61"/>
          <p:cNvSpPr/>
          <p:nvPr/>
        </p:nvSpPr>
        <p:spPr>
          <a:xfrm>
            <a:off x="1980630" y="674255"/>
            <a:ext cx="8614855" cy="735511"/>
          </a:xfrm>
          <a:prstGeom prst="rect">
            <a:avLst/>
          </a:prstGeom>
        </p:spPr>
        <p:txBody>
          <a:bodyPr wrap="square" lIns="118799" tIns="59399" rIns="118799" bIns="59399">
            <a:spAutoFit/>
          </a:bodyPr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ชุดคำสั่ง</a:t>
            </a:r>
            <a:r>
              <a:rPr lang="th-TH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dirty="0" smtClean="0">
                <a:solidFill>
                  <a:srgbClr val="C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Paint</a:t>
            </a:r>
            <a:endParaRPr lang="en-US" sz="2400" dirty="0">
              <a:solidFill>
                <a:srgbClr val="C0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44729" y="2344578"/>
            <a:ext cx="3050339" cy="1883974"/>
            <a:chOff x="-106937" y="2361853"/>
            <a:chExt cx="3050339" cy="1883974"/>
          </a:xfrm>
        </p:grpSpPr>
        <p:sp>
          <p:nvSpPr>
            <p:cNvPr id="61" name="Rounded Rectangle 60"/>
            <p:cNvSpPr/>
            <p:nvPr/>
          </p:nvSpPr>
          <p:spPr>
            <a:xfrm>
              <a:off x="-106937" y="2361853"/>
              <a:ext cx="3050339" cy="1839694"/>
            </a:xfrm>
            <a:prstGeom prst="roundRect">
              <a:avLst>
                <a:gd name="adj" fmla="val 14483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76143" y="3661052"/>
              <a:ext cx="20794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2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วาง</a:t>
              </a:r>
              <a:r>
                <a:rPr lang="en-US" sz="32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/</a:t>
              </a:r>
              <a:r>
                <a:rPr lang="th-TH" sz="32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ตัด</a:t>
              </a:r>
              <a:r>
                <a:rPr lang="en-US" sz="32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/</a:t>
              </a:r>
              <a:r>
                <a:rPr lang="th-TH" sz="32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คัดลอก </a:t>
              </a:r>
              <a:endParaRPr lang="en-US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875" y="2425353"/>
              <a:ext cx="1117950" cy="1060323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3531553" y="2344578"/>
            <a:ext cx="3051284" cy="1884961"/>
            <a:chOff x="2289384" y="2360866"/>
            <a:chExt cx="3051284" cy="1884961"/>
          </a:xfrm>
        </p:grpSpPr>
        <p:grpSp>
          <p:nvGrpSpPr>
            <p:cNvPr id="2" name="Group 1"/>
            <p:cNvGrpSpPr/>
            <p:nvPr/>
          </p:nvGrpSpPr>
          <p:grpSpPr>
            <a:xfrm>
              <a:off x="2347495" y="2360866"/>
              <a:ext cx="2993173" cy="1839694"/>
              <a:chOff x="1979193" y="2360866"/>
              <a:chExt cx="2993173" cy="1839694"/>
            </a:xfrm>
          </p:grpSpPr>
          <p:sp>
            <p:nvSpPr>
              <p:cNvPr id="108" name="Rounded Rectangle 107"/>
              <p:cNvSpPr/>
              <p:nvPr/>
            </p:nvSpPr>
            <p:spPr>
              <a:xfrm>
                <a:off x="1979193" y="2360866"/>
                <a:ext cx="2993173" cy="1839694"/>
              </a:xfrm>
              <a:prstGeom prst="roundRect">
                <a:avLst>
                  <a:gd name="adj" fmla="val 14483"/>
                </a:avLst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/>
              </a:p>
            </p:txBody>
          </p:sp>
          <p:pic>
            <p:nvPicPr>
              <p:cNvPr id="109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1503" y="2454164"/>
                <a:ext cx="1313879" cy="1002697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0" name="TextBox 109"/>
            <p:cNvSpPr txBox="1"/>
            <p:nvPr/>
          </p:nvSpPr>
          <p:spPr>
            <a:xfrm>
              <a:off x="2289384" y="3661052"/>
              <a:ext cx="299953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ปรับขนาดภาพ</a:t>
              </a:r>
              <a:r>
                <a:rPr lang="en-US" sz="3200" b="1" dirty="0" smtClean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/</a:t>
              </a:r>
              <a:r>
                <a:rPr lang="th-TH" sz="3200" b="1" dirty="0" smtClean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หมุนภาพ</a:t>
              </a:r>
              <a:endParaRPr lang="en-US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756263" y="2344578"/>
            <a:ext cx="3039853" cy="1901248"/>
            <a:chOff x="5174698" y="2344579"/>
            <a:chExt cx="3039853" cy="1901248"/>
          </a:xfrm>
        </p:grpSpPr>
        <p:sp>
          <p:nvSpPr>
            <p:cNvPr id="116" name="Rounded Rectangle 115"/>
            <p:cNvSpPr/>
            <p:nvPr/>
          </p:nvSpPr>
          <p:spPr>
            <a:xfrm>
              <a:off x="5174698" y="2344579"/>
              <a:ext cx="3039853" cy="1839694"/>
            </a:xfrm>
            <a:prstGeom prst="roundRect">
              <a:avLst>
                <a:gd name="adj" fmla="val 14483"/>
              </a:avLst>
            </a:prstGeom>
            <a:solidFill>
              <a:srgbClr val="7030A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bg1"/>
                </a:solidFill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5428640" y="3661052"/>
              <a:ext cx="246734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กลุ่มเครื่องมือวาดรูป</a:t>
              </a:r>
              <a:endParaRPr lang="en-US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17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7428" y="2419141"/>
              <a:ext cx="887445" cy="1002697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9948041" y="2344578"/>
            <a:ext cx="2941313" cy="1901249"/>
            <a:chOff x="8596863" y="2344578"/>
            <a:chExt cx="2941313" cy="1901249"/>
          </a:xfrm>
        </p:grpSpPr>
        <p:grpSp>
          <p:nvGrpSpPr>
            <p:cNvPr id="11" name="Group 10"/>
            <p:cNvGrpSpPr/>
            <p:nvPr/>
          </p:nvGrpSpPr>
          <p:grpSpPr>
            <a:xfrm>
              <a:off x="8596863" y="2344578"/>
              <a:ext cx="2941313" cy="1839694"/>
              <a:chOff x="8634963" y="2325841"/>
              <a:chExt cx="2941313" cy="1839694"/>
            </a:xfrm>
          </p:grpSpPr>
          <p:sp>
            <p:nvSpPr>
              <p:cNvPr id="118" name="Rounded Rectangle 117"/>
              <p:cNvSpPr/>
              <p:nvPr/>
            </p:nvSpPr>
            <p:spPr>
              <a:xfrm>
                <a:off x="8634963" y="2325841"/>
                <a:ext cx="2941313" cy="1839694"/>
              </a:xfrm>
              <a:prstGeom prst="roundRect">
                <a:avLst>
                  <a:gd name="adj" fmla="val 14483"/>
                </a:avLst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3077" name="Picture 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64772" y="2419141"/>
                <a:ext cx="684600" cy="1014222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9" name="TextBox 118"/>
            <p:cNvSpPr txBox="1"/>
            <p:nvPr/>
          </p:nvSpPr>
          <p:spPr>
            <a:xfrm>
              <a:off x="9397361" y="3661052"/>
              <a:ext cx="13292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แปรงพู่กัน</a:t>
              </a:r>
              <a:endParaRPr lang="en-US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44729" y="4821076"/>
            <a:ext cx="3050339" cy="1948214"/>
            <a:chOff x="1952105" y="4821076"/>
            <a:chExt cx="3050339" cy="1948214"/>
          </a:xfrm>
        </p:grpSpPr>
        <p:grpSp>
          <p:nvGrpSpPr>
            <p:cNvPr id="19" name="Group 18"/>
            <p:cNvGrpSpPr/>
            <p:nvPr/>
          </p:nvGrpSpPr>
          <p:grpSpPr>
            <a:xfrm>
              <a:off x="1952105" y="4821076"/>
              <a:ext cx="3050339" cy="1948214"/>
              <a:chOff x="1952105" y="4821076"/>
              <a:chExt cx="3050339" cy="1948214"/>
            </a:xfrm>
          </p:grpSpPr>
          <p:sp>
            <p:nvSpPr>
              <p:cNvPr id="120" name="Rounded Rectangle 119"/>
              <p:cNvSpPr/>
              <p:nvPr/>
            </p:nvSpPr>
            <p:spPr>
              <a:xfrm>
                <a:off x="1952105" y="4821076"/>
                <a:ext cx="3050339" cy="1948214"/>
              </a:xfrm>
              <a:prstGeom prst="roundRect">
                <a:avLst>
                  <a:gd name="adj" fmla="val 14483"/>
                </a:avLst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3078" name="Picture 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8481" y="4902848"/>
                <a:ext cx="2777586" cy="1025748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3" name="TextBox 122"/>
            <p:cNvSpPr txBox="1"/>
            <p:nvPr/>
          </p:nvSpPr>
          <p:spPr>
            <a:xfrm>
              <a:off x="2784527" y="6145677"/>
              <a:ext cx="139974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กลุ่มรูปร่าง</a:t>
              </a:r>
              <a:endParaRPr lang="en-US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589665" y="4821076"/>
            <a:ext cx="2991312" cy="1948214"/>
            <a:chOff x="4524569" y="4821076"/>
            <a:chExt cx="2991312" cy="1948214"/>
          </a:xfrm>
        </p:grpSpPr>
        <p:grpSp>
          <p:nvGrpSpPr>
            <p:cNvPr id="20" name="Group 19"/>
            <p:cNvGrpSpPr/>
            <p:nvPr/>
          </p:nvGrpSpPr>
          <p:grpSpPr>
            <a:xfrm>
              <a:off x="4524569" y="4821076"/>
              <a:ext cx="2991312" cy="1948214"/>
              <a:chOff x="4795521" y="4821076"/>
              <a:chExt cx="2991312" cy="1948214"/>
            </a:xfrm>
          </p:grpSpPr>
          <p:sp>
            <p:nvSpPr>
              <p:cNvPr id="121" name="Rounded Rectangle 120"/>
              <p:cNvSpPr/>
              <p:nvPr/>
            </p:nvSpPr>
            <p:spPr>
              <a:xfrm>
                <a:off x="4795521" y="4821076"/>
                <a:ext cx="2991312" cy="1948214"/>
              </a:xfrm>
              <a:prstGeom prst="roundRect">
                <a:avLst>
                  <a:gd name="adj" fmla="val 14483"/>
                </a:avLst>
              </a:prstGeom>
              <a:solidFill>
                <a:srgbClr val="C00000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3079" name="Picture 7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3969" y="4895934"/>
                <a:ext cx="646567" cy="1039578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4" name="TextBox 123"/>
            <p:cNvSpPr txBox="1"/>
            <p:nvPr/>
          </p:nvSpPr>
          <p:spPr>
            <a:xfrm>
              <a:off x="5037409" y="6145677"/>
              <a:ext cx="225895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กลุ่มปรับขนาดเส้น</a:t>
              </a:r>
              <a:endParaRPr lang="en-US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754402" y="4821076"/>
            <a:ext cx="6134951" cy="1948214"/>
            <a:chOff x="7107370" y="4821076"/>
            <a:chExt cx="6134951" cy="1948214"/>
          </a:xfrm>
        </p:grpSpPr>
        <p:grpSp>
          <p:nvGrpSpPr>
            <p:cNvPr id="21" name="Group 20"/>
            <p:cNvGrpSpPr/>
            <p:nvPr/>
          </p:nvGrpSpPr>
          <p:grpSpPr>
            <a:xfrm>
              <a:off x="7107370" y="4821076"/>
              <a:ext cx="6134951" cy="1948214"/>
              <a:chOff x="7107370" y="4821076"/>
              <a:chExt cx="6134951" cy="1948214"/>
            </a:xfrm>
          </p:grpSpPr>
          <p:sp>
            <p:nvSpPr>
              <p:cNvPr id="122" name="Rounded Rectangle 121"/>
              <p:cNvSpPr/>
              <p:nvPr/>
            </p:nvSpPr>
            <p:spPr>
              <a:xfrm>
                <a:off x="7107370" y="4821076"/>
                <a:ext cx="6134951" cy="1948214"/>
              </a:xfrm>
              <a:prstGeom prst="roundRect">
                <a:avLst>
                  <a:gd name="adj" fmla="val 11680"/>
                </a:avLst>
              </a:prstGeom>
              <a:solidFill>
                <a:srgbClr val="FF0000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3080" name="Picture 8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44712" y="4891324"/>
                <a:ext cx="4656201" cy="1048798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5" name="TextBox 124"/>
            <p:cNvSpPr txBox="1"/>
            <p:nvPr/>
          </p:nvSpPr>
          <p:spPr>
            <a:xfrm>
              <a:off x="9751062" y="6145677"/>
              <a:ext cx="84350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กลุ่มสี</a:t>
              </a:r>
              <a:endParaRPr lang="en-US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sp>
        <p:nvSpPr>
          <p:cNvPr id="42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6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967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/>
          <p:cNvSpPr/>
          <p:nvPr/>
        </p:nvSpPr>
        <p:spPr>
          <a:xfrm>
            <a:off x="167951" y="9236"/>
            <a:ext cx="1931437" cy="19314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5" name="Rounded Rectangle 24"/>
          <p:cNvSpPr/>
          <p:nvPr/>
        </p:nvSpPr>
        <p:spPr>
          <a:xfrm>
            <a:off x="2315" y="691678"/>
            <a:ext cx="13319986" cy="625064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en-US"/>
          </a:p>
        </p:txBody>
      </p:sp>
      <p:pic>
        <p:nvPicPr>
          <p:cNvPr id="26" name="Picture 2" descr="C:\Users\tongchai.cha\Desktop\1141dffa301a2d198a52390c87028e2d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416" y="128897"/>
            <a:ext cx="1750625" cy="175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ctangle 61"/>
          <p:cNvSpPr/>
          <p:nvPr/>
        </p:nvSpPr>
        <p:spPr>
          <a:xfrm>
            <a:off x="1993509" y="705730"/>
            <a:ext cx="8614855" cy="673956"/>
          </a:xfrm>
          <a:prstGeom prst="rect">
            <a:avLst/>
          </a:prstGeom>
        </p:spPr>
        <p:txBody>
          <a:bodyPr wrap="square" lIns="118799" tIns="59399" rIns="118799" bIns="59399">
            <a:spAutoFit/>
          </a:bodyPr>
          <a:lstStyle/>
          <a:p>
            <a:r>
              <a:rPr lang="th-TH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การจัดเก็บไฟล์</a:t>
            </a:r>
            <a:endParaRPr lang="en-US" sz="2400" dirty="0">
              <a:solidFill>
                <a:srgbClr val="00B05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sp>
        <p:nvSpPr>
          <p:cNvPr id="42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9AD52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1951" y="2020314"/>
            <a:ext cx="3995827" cy="4106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944267" y="1231094"/>
            <a:ext cx="1689391" cy="988031"/>
            <a:chOff x="3651502" y="1210438"/>
            <a:chExt cx="1689391" cy="98803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8" name="Rectangle 27"/>
            <p:cNvSpPr/>
            <p:nvPr/>
          </p:nvSpPr>
          <p:spPr>
            <a:xfrm>
              <a:off x="3651502" y="1961235"/>
              <a:ext cx="537691" cy="237234"/>
            </a:xfrm>
            <a:prstGeom prst="rect">
              <a:avLst/>
            </a:prstGeom>
            <a:noFill/>
            <a:ln w="28575">
              <a:solidFill>
                <a:srgbClr val="42B8E4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4619725" y="1210438"/>
              <a:ext cx="721168" cy="775055"/>
              <a:chOff x="4454912" y="2821920"/>
              <a:chExt cx="721168" cy="775055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4454912" y="2821920"/>
                <a:ext cx="721168" cy="7211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4616563" y="2827534"/>
                <a:ext cx="39786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400" b="1" dirty="0">
                    <a:latin typeface="TH Sarabun New" pitchFamily="34" charset="-34"/>
                    <a:cs typeface="TH Sarabun New" pitchFamily="34" charset="-34"/>
                  </a:rPr>
                  <a:t>1</a:t>
                </a:r>
              </a:p>
            </p:txBody>
          </p:sp>
        </p:grpSp>
        <p:cxnSp>
          <p:nvCxnSpPr>
            <p:cNvPr id="30" name="Elbow Connector 29"/>
            <p:cNvCxnSpPr>
              <a:stCxn id="32" idx="4"/>
              <a:endCxn id="28" idx="3"/>
            </p:cNvCxnSpPr>
            <p:nvPr/>
          </p:nvCxnSpPr>
          <p:spPr>
            <a:xfrm rot="5400000">
              <a:off x="4510628" y="1610171"/>
              <a:ext cx="148246" cy="791116"/>
            </a:xfrm>
            <a:prstGeom prst="bentConnector2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243729" y="3142784"/>
            <a:ext cx="2413619" cy="1471580"/>
            <a:chOff x="4619725" y="513913"/>
            <a:chExt cx="2413619" cy="14715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4" name="Rectangle 43"/>
            <p:cNvSpPr/>
            <p:nvPr/>
          </p:nvSpPr>
          <p:spPr>
            <a:xfrm>
              <a:off x="5340893" y="513913"/>
              <a:ext cx="1692451" cy="478208"/>
            </a:xfrm>
            <a:prstGeom prst="rect">
              <a:avLst/>
            </a:prstGeom>
            <a:noFill/>
            <a:ln w="28575">
              <a:solidFill>
                <a:srgbClr val="FF33C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4619725" y="1210438"/>
              <a:ext cx="721168" cy="775055"/>
              <a:chOff x="4454912" y="2821920"/>
              <a:chExt cx="721168" cy="775055"/>
            </a:xfrm>
          </p:grpSpPr>
          <p:sp>
            <p:nvSpPr>
              <p:cNvPr id="53" name="Oval 52"/>
              <p:cNvSpPr/>
              <p:nvPr/>
            </p:nvSpPr>
            <p:spPr>
              <a:xfrm>
                <a:off x="4454912" y="2821920"/>
                <a:ext cx="721168" cy="7211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33C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4616563" y="2827534"/>
                <a:ext cx="39786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400" b="1" dirty="0" smtClean="0">
                    <a:latin typeface="TH Sarabun New" pitchFamily="34" charset="-34"/>
                    <a:cs typeface="TH Sarabun New" pitchFamily="34" charset="-34"/>
                  </a:rPr>
                  <a:t>2</a:t>
                </a:r>
                <a:endParaRPr lang="th-TH" sz="4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cxnSp>
          <p:nvCxnSpPr>
            <p:cNvPr id="48" name="Elbow Connector 47"/>
            <p:cNvCxnSpPr>
              <a:stCxn id="54" idx="0"/>
              <a:endCxn id="44" idx="1"/>
            </p:cNvCxnSpPr>
            <p:nvPr/>
          </p:nvCxnSpPr>
          <p:spPr>
            <a:xfrm rot="5400000" flipH="1" flipV="1">
              <a:off x="4929084" y="804243"/>
              <a:ext cx="463035" cy="360584"/>
            </a:xfrm>
            <a:prstGeom prst="bentConnector2">
              <a:avLst/>
            </a:prstGeom>
            <a:ln w="28575">
              <a:solidFill>
                <a:srgbClr val="FF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2622227" y="1472446"/>
            <a:ext cx="3247333" cy="3088030"/>
            <a:chOff x="2093560" y="994593"/>
            <a:chExt cx="3247333" cy="308803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1" name="Rectangle 60"/>
            <p:cNvSpPr/>
            <p:nvPr/>
          </p:nvSpPr>
          <p:spPr>
            <a:xfrm>
              <a:off x="2093560" y="1742460"/>
              <a:ext cx="2365551" cy="2340163"/>
            </a:xfrm>
            <a:prstGeom prst="rect">
              <a:avLst/>
            </a:prstGeom>
            <a:noFill/>
            <a:ln w="28575">
              <a:solidFill>
                <a:srgbClr val="92D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66" name="Group 65"/>
            <p:cNvGrpSpPr/>
            <p:nvPr/>
          </p:nvGrpSpPr>
          <p:grpSpPr>
            <a:xfrm>
              <a:off x="4619725" y="994593"/>
              <a:ext cx="721168" cy="769441"/>
              <a:chOff x="4454912" y="2606075"/>
              <a:chExt cx="721168" cy="769441"/>
            </a:xfrm>
          </p:grpSpPr>
          <p:sp>
            <p:nvSpPr>
              <p:cNvPr id="68" name="Oval 67"/>
              <p:cNvSpPr/>
              <p:nvPr/>
            </p:nvSpPr>
            <p:spPr>
              <a:xfrm>
                <a:off x="4454912" y="2607050"/>
                <a:ext cx="721168" cy="7211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92D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4616563" y="2606075"/>
                <a:ext cx="39786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400" b="1" dirty="0" smtClean="0">
                    <a:latin typeface="TH Sarabun New" pitchFamily="34" charset="-34"/>
                    <a:cs typeface="TH Sarabun New" pitchFamily="34" charset="-34"/>
                  </a:rPr>
                  <a:t>3</a:t>
                </a:r>
                <a:endParaRPr lang="th-TH" sz="4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cxnSp>
          <p:nvCxnSpPr>
            <p:cNvPr id="67" name="Elbow Connector 66"/>
            <p:cNvCxnSpPr>
              <a:stCxn id="68" idx="2"/>
              <a:endCxn id="61" idx="0"/>
            </p:cNvCxnSpPr>
            <p:nvPr/>
          </p:nvCxnSpPr>
          <p:spPr>
            <a:xfrm rot="10800000" flipV="1">
              <a:off x="3276337" y="1356152"/>
              <a:ext cx="1343389" cy="386308"/>
            </a:xfrm>
            <a:prstGeom prst="bentConnector2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56366" y="2729128"/>
            <a:ext cx="5231561" cy="351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0" name="Group 69"/>
          <p:cNvGrpSpPr/>
          <p:nvPr/>
        </p:nvGrpSpPr>
        <p:grpSpPr>
          <a:xfrm>
            <a:off x="3587898" y="1594420"/>
            <a:ext cx="3681870" cy="3024200"/>
            <a:chOff x="2285815" y="-766403"/>
            <a:chExt cx="3681870" cy="3024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1" name="Rectangle 70"/>
            <p:cNvSpPr/>
            <p:nvPr/>
          </p:nvSpPr>
          <p:spPr>
            <a:xfrm>
              <a:off x="2285815" y="2000128"/>
              <a:ext cx="1094862" cy="257669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5246517" y="-766403"/>
              <a:ext cx="721168" cy="769441"/>
              <a:chOff x="5081704" y="845079"/>
              <a:chExt cx="721168" cy="769441"/>
            </a:xfrm>
          </p:grpSpPr>
          <p:sp>
            <p:nvSpPr>
              <p:cNvPr id="74" name="Oval 73"/>
              <p:cNvSpPr/>
              <p:nvPr/>
            </p:nvSpPr>
            <p:spPr>
              <a:xfrm>
                <a:off x="5081704" y="846054"/>
                <a:ext cx="721168" cy="7211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5219321" y="845079"/>
                <a:ext cx="39786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400" b="1" dirty="0" smtClean="0">
                    <a:latin typeface="TH Sarabun New" pitchFamily="34" charset="-34"/>
                    <a:cs typeface="TH Sarabun New" pitchFamily="34" charset="-34"/>
                  </a:rPr>
                  <a:t>4</a:t>
                </a:r>
                <a:endParaRPr lang="th-TH" sz="4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cxnSp>
          <p:nvCxnSpPr>
            <p:cNvPr id="73" name="Elbow Connector 72"/>
            <p:cNvCxnSpPr>
              <a:stCxn id="74" idx="4"/>
              <a:endCxn id="71" idx="3"/>
            </p:cNvCxnSpPr>
            <p:nvPr/>
          </p:nvCxnSpPr>
          <p:spPr>
            <a:xfrm rot="5400000">
              <a:off x="3407278" y="-70861"/>
              <a:ext cx="2173223" cy="2226424"/>
            </a:xfrm>
            <a:prstGeom prst="bentConnector2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2613720" y="5349547"/>
            <a:ext cx="2894530" cy="1710513"/>
            <a:chOff x="486147" y="2000128"/>
            <a:chExt cx="2894530" cy="17105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3" name="Rectangle 82"/>
            <p:cNvSpPr/>
            <p:nvPr/>
          </p:nvSpPr>
          <p:spPr>
            <a:xfrm>
              <a:off x="2285815" y="2000128"/>
              <a:ext cx="1094862" cy="257669"/>
            </a:xfrm>
            <a:prstGeom prst="rect">
              <a:avLst/>
            </a:prstGeom>
            <a:noFill/>
            <a:ln w="28575">
              <a:solidFill>
                <a:srgbClr val="82644E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84" name="Group 83"/>
            <p:cNvGrpSpPr/>
            <p:nvPr/>
          </p:nvGrpSpPr>
          <p:grpSpPr>
            <a:xfrm>
              <a:off x="486147" y="2941200"/>
              <a:ext cx="721168" cy="769441"/>
              <a:chOff x="321334" y="4552682"/>
              <a:chExt cx="721168" cy="769441"/>
            </a:xfrm>
          </p:grpSpPr>
          <p:sp>
            <p:nvSpPr>
              <p:cNvPr id="86" name="Oval 85"/>
              <p:cNvSpPr/>
              <p:nvPr/>
            </p:nvSpPr>
            <p:spPr>
              <a:xfrm>
                <a:off x="321334" y="4553657"/>
                <a:ext cx="721168" cy="7211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82644E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458951" y="4552682"/>
                <a:ext cx="397866" cy="769441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400" b="1" dirty="0" smtClean="0">
                    <a:latin typeface="TH Sarabun New" pitchFamily="34" charset="-34"/>
                    <a:cs typeface="TH Sarabun New" pitchFamily="34" charset="-34"/>
                  </a:rPr>
                  <a:t>5</a:t>
                </a:r>
                <a:endParaRPr lang="th-TH" sz="4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cxnSp>
          <p:nvCxnSpPr>
            <p:cNvPr id="85" name="Elbow Connector 84"/>
            <p:cNvCxnSpPr>
              <a:stCxn id="86" idx="6"/>
              <a:endCxn id="83" idx="2"/>
            </p:cNvCxnSpPr>
            <p:nvPr/>
          </p:nvCxnSpPr>
          <p:spPr>
            <a:xfrm flipV="1">
              <a:off x="1207315" y="2257797"/>
              <a:ext cx="1625931" cy="1044962"/>
            </a:xfrm>
            <a:prstGeom prst="bentConnector2">
              <a:avLst/>
            </a:prstGeom>
            <a:ln w="28575">
              <a:solidFill>
                <a:srgbClr val="8264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/>
          <p:cNvGrpSpPr/>
          <p:nvPr/>
        </p:nvGrpSpPr>
        <p:grpSpPr>
          <a:xfrm>
            <a:off x="7133216" y="5869362"/>
            <a:ext cx="1643746" cy="1281404"/>
            <a:chOff x="2380411" y="2047426"/>
            <a:chExt cx="1643746" cy="12814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2" name="Rectangle 91"/>
            <p:cNvSpPr/>
            <p:nvPr/>
          </p:nvSpPr>
          <p:spPr>
            <a:xfrm>
              <a:off x="2380411" y="2047426"/>
              <a:ext cx="875670" cy="257669"/>
            </a:xfrm>
            <a:prstGeom prst="rect">
              <a:avLst/>
            </a:prstGeom>
            <a:noFill/>
            <a:ln w="28575">
              <a:solidFill>
                <a:srgbClr val="77933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93" name="Group 92"/>
            <p:cNvGrpSpPr/>
            <p:nvPr/>
          </p:nvGrpSpPr>
          <p:grpSpPr>
            <a:xfrm>
              <a:off x="3302989" y="2559389"/>
              <a:ext cx="721168" cy="769441"/>
              <a:chOff x="3138176" y="4170871"/>
              <a:chExt cx="721168" cy="769441"/>
            </a:xfrm>
          </p:grpSpPr>
          <p:sp>
            <p:nvSpPr>
              <p:cNvPr id="95" name="Oval 94"/>
              <p:cNvSpPr/>
              <p:nvPr/>
            </p:nvSpPr>
            <p:spPr>
              <a:xfrm>
                <a:off x="3138176" y="4171846"/>
                <a:ext cx="721168" cy="7211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77933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3275793" y="4170871"/>
                <a:ext cx="397866" cy="769441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400" b="1" dirty="0" smtClean="0">
                    <a:latin typeface="TH Sarabun New" pitchFamily="34" charset="-34"/>
                    <a:cs typeface="TH Sarabun New" pitchFamily="34" charset="-34"/>
                  </a:rPr>
                  <a:t>6</a:t>
                </a:r>
                <a:endParaRPr lang="th-TH" sz="44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cxnSp>
          <p:nvCxnSpPr>
            <p:cNvPr id="94" name="Elbow Connector 93"/>
            <p:cNvCxnSpPr>
              <a:stCxn id="95" idx="2"/>
              <a:endCxn id="92" idx="2"/>
            </p:cNvCxnSpPr>
            <p:nvPr/>
          </p:nvCxnSpPr>
          <p:spPr>
            <a:xfrm rot="10800000">
              <a:off x="2818247" y="2305096"/>
              <a:ext cx="484743" cy="615853"/>
            </a:xfrm>
            <a:prstGeom prst="bentConnector2">
              <a:avLst/>
            </a:prstGeom>
            <a:ln w="28575">
              <a:solidFill>
                <a:srgbClr val="77933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0" name="Round Same Side Corner Rectangle 99"/>
          <p:cNvSpPr/>
          <p:nvPr/>
        </p:nvSpPr>
        <p:spPr>
          <a:xfrm rot="10800000">
            <a:off x="9011188" y="2100508"/>
            <a:ext cx="3792789" cy="4912254"/>
          </a:xfrm>
          <a:prstGeom prst="round2SameRect">
            <a:avLst>
              <a:gd name="adj1" fmla="val 9774"/>
              <a:gd name="adj2" fmla="val 0"/>
            </a:avLst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1" name="Round Same Side Corner Rectangle 100"/>
          <p:cNvSpPr/>
          <p:nvPr/>
        </p:nvSpPr>
        <p:spPr>
          <a:xfrm>
            <a:off x="9011196" y="1389096"/>
            <a:ext cx="3792785" cy="711416"/>
          </a:xfrm>
          <a:prstGeom prst="round2Same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2" name="Rectangle 101"/>
          <p:cNvSpPr/>
          <p:nvPr/>
        </p:nvSpPr>
        <p:spPr>
          <a:xfrm>
            <a:off x="9127670" y="1487122"/>
            <a:ext cx="36904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6700" indent="-266700"/>
            <a:r>
              <a:rPr lang="th-TH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วิธีที่ 1 บันทึกแบบ </a:t>
            </a:r>
            <a:r>
              <a:rPr lang="en-US" b="1" dirty="0">
                <a:solidFill>
                  <a:srgbClr val="FED23B"/>
                </a:solidFill>
                <a:latin typeface="TH Sarabun New" pitchFamily="34" charset="-34"/>
                <a:cs typeface="TH Sarabun New" pitchFamily="34" charset="-34"/>
              </a:rPr>
              <a:t>Save as</a:t>
            </a:r>
          </a:p>
        </p:txBody>
      </p:sp>
      <p:grpSp>
        <p:nvGrpSpPr>
          <p:cNvPr id="13321" name="Group 13320"/>
          <p:cNvGrpSpPr/>
          <p:nvPr/>
        </p:nvGrpSpPr>
        <p:grpSpPr>
          <a:xfrm>
            <a:off x="9250888" y="2166829"/>
            <a:ext cx="2616384" cy="721168"/>
            <a:chOff x="9250888" y="2674431"/>
            <a:chExt cx="2616384" cy="721168"/>
          </a:xfrm>
        </p:grpSpPr>
        <p:sp>
          <p:nvSpPr>
            <p:cNvPr id="109" name="Oval 108"/>
            <p:cNvSpPr/>
            <p:nvPr/>
          </p:nvSpPr>
          <p:spPr>
            <a:xfrm>
              <a:off x="9250888" y="2674431"/>
              <a:ext cx="721168" cy="72116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b="1"/>
            </a:p>
          </p:txBody>
        </p:sp>
        <p:sp>
          <p:nvSpPr>
            <p:cNvPr id="13313" name="Rectangle 13312"/>
            <p:cNvSpPr/>
            <p:nvPr/>
          </p:nvSpPr>
          <p:spPr>
            <a:xfrm>
              <a:off x="9427180" y="2726477"/>
              <a:ext cx="244009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66700" indent="-266700"/>
              <a:r>
                <a:rPr lang="th-TH" b="1" dirty="0">
                  <a:latin typeface="TH Sarabun New" pitchFamily="34" charset="-34"/>
                  <a:cs typeface="TH Sarabun New" pitchFamily="34" charset="-34"/>
                </a:rPr>
                <a:t>1    คลิกเมนู </a:t>
              </a:r>
              <a:r>
                <a:rPr lang="en-US" b="1" dirty="0">
                  <a:latin typeface="TH Sarabun New" pitchFamily="34" charset="-34"/>
                  <a:cs typeface="TH Sarabun New" pitchFamily="34" charset="-34"/>
                </a:rPr>
                <a:t>File</a:t>
              </a:r>
            </a:p>
          </p:txBody>
        </p:sp>
      </p:grpSp>
      <p:grpSp>
        <p:nvGrpSpPr>
          <p:cNvPr id="13322" name="Group 13321"/>
          <p:cNvGrpSpPr/>
          <p:nvPr/>
        </p:nvGrpSpPr>
        <p:grpSpPr>
          <a:xfrm>
            <a:off x="9250888" y="2964558"/>
            <a:ext cx="2719837" cy="721168"/>
            <a:chOff x="9250888" y="3508475"/>
            <a:chExt cx="2719837" cy="721168"/>
          </a:xfrm>
        </p:grpSpPr>
        <p:sp>
          <p:nvSpPr>
            <p:cNvPr id="111" name="Oval 110"/>
            <p:cNvSpPr/>
            <p:nvPr/>
          </p:nvSpPr>
          <p:spPr>
            <a:xfrm>
              <a:off x="9250888" y="3508475"/>
              <a:ext cx="721168" cy="72116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33C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b="1"/>
            </a:p>
          </p:txBody>
        </p:sp>
        <p:sp>
          <p:nvSpPr>
            <p:cNvPr id="13314" name="Rectangle 13313"/>
            <p:cNvSpPr/>
            <p:nvPr/>
          </p:nvSpPr>
          <p:spPr>
            <a:xfrm>
              <a:off x="9444071" y="3569328"/>
              <a:ext cx="252665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66700" indent="-266700"/>
              <a:r>
                <a:rPr lang="en-US" b="1" dirty="0">
                  <a:latin typeface="TH Sarabun New" pitchFamily="34" charset="-34"/>
                  <a:cs typeface="TH Sarabun New" pitchFamily="34" charset="-34"/>
                </a:rPr>
                <a:t>2 </a:t>
              </a:r>
              <a:r>
                <a:rPr lang="th-TH" b="1" dirty="0">
                  <a:latin typeface="TH Sarabun New" pitchFamily="34" charset="-34"/>
                  <a:cs typeface="TH Sarabun New" pitchFamily="34" charset="-34"/>
                </a:rPr>
                <a:t>   คลิก </a:t>
              </a:r>
              <a:r>
                <a:rPr lang="en-US" b="1" dirty="0">
                  <a:latin typeface="TH Sarabun New" pitchFamily="34" charset="-34"/>
                  <a:cs typeface="TH Sarabun New" pitchFamily="34" charset="-34"/>
                </a:rPr>
                <a:t>Save as</a:t>
              </a:r>
            </a:p>
          </p:txBody>
        </p:sp>
      </p:grpSp>
      <p:grpSp>
        <p:nvGrpSpPr>
          <p:cNvPr id="13323" name="Group 13322"/>
          <p:cNvGrpSpPr/>
          <p:nvPr/>
        </p:nvGrpSpPr>
        <p:grpSpPr>
          <a:xfrm>
            <a:off x="9250888" y="3762287"/>
            <a:ext cx="3225196" cy="721168"/>
            <a:chOff x="9263298" y="4147014"/>
            <a:chExt cx="3225196" cy="721168"/>
          </a:xfrm>
        </p:grpSpPr>
        <p:sp>
          <p:nvSpPr>
            <p:cNvPr id="113" name="Oval 112"/>
            <p:cNvSpPr/>
            <p:nvPr/>
          </p:nvSpPr>
          <p:spPr>
            <a:xfrm>
              <a:off x="9263298" y="4147014"/>
              <a:ext cx="721168" cy="72116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2D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317" name="Rectangle 13316"/>
            <p:cNvSpPr/>
            <p:nvPr/>
          </p:nvSpPr>
          <p:spPr>
            <a:xfrm>
              <a:off x="9444071" y="4206073"/>
              <a:ext cx="304442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66700" indent="-266700"/>
              <a:r>
                <a:rPr lang="en-US" b="1" dirty="0">
                  <a:latin typeface="TH Sarabun New" pitchFamily="34" charset="-34"/>
                  <a:cs typeface="TH Sarabun New" pitchFamily="34" charset="-34"/>
                </a:rPr>
                <a:t>3 </a:t>
              </a:r>
              <a:r>
                <a:rPr lang="th-TH" b="1" dirty="0">
                  <a:latin typeface="TH Sarabun New" pitchFamily="34" charset="-34"/>
                  <a:cs typeface="TH Sarabun New" pitchFamily="34" charset="-34"/>
                </a:rPr>
                <a:t>   เลือกชนิดของไฟล์</a:t>
              </a:r>
            </a:p>
          </p:txBody>
        </p:sp>
      </p:grpSp>
      <p:grpSp>
        <p:nvGrpSpPr>
          <p:cNvPr id="13324" name="Group 13323"/>
          <p:cNvGrpSpPr/>
          <p:nvPr/>
        </p:nvGrpSpPr>
        <p:grpSpPr>
          <a:xfrm>
            <a:off x="9250888" y="4560016"/>
            <a:ext cx="3532112" cy="721168"/>
            <a:chOff x="9263298" y="5038295"/>
            <a:chExt cx="3532112" cy="721168"/>
          </a:xfrm>
        </p:grpSpPr>
        <p:sp>
          <p:nvSpPr>
            <p:cNvPr id="114" name="Oval 113"/>
            <p:cNvSpPr/>
            <p:nvPr/>
          </p:nvSpPr>
          <p:spPr>
            <a:xfrm>
              <a:off x="9263298" y="5038295"/>
              <a:ext cx="721168" cy="72116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318" name="Rectangle 13317"/>
            <p:cNvSpPr/>
            <p:nvPr/>
          </p:nvSpPr>
          <p:spPr>
            <a:xfrm>
              <a:off x="9427180" y="5091479"/>
              <a:ext cx="336823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66700" indent="-266700"/>
              <a:r>
                <a:rPr lang="th-TH" b="1" dirty="0">
                  <a:latin typeface="TH Sarabun New" pitchFamily="34" charset="-34"/>
                  <a:cs typeface="TH Sarabun New" pitchFamily="34" charset="-34"/>
                </a:rPr>
                <a:t>4    เลือกแหล่งเก็บข้อมูล</a:t>
              </a:r>
            </a:p>
          </p:txBody>
        </p:sp>
      </p:grpSp>
      <p:grpSp>
        <p:nvGrpSpPr>
          <p:cNvPr id="13325" name="Group 13324"/>
          <p:cNvGrpSpPr/>
          <p:nvPr/>
        </p:nvGrpSpPr>
        <p:grpSpPr>
          <a:xfrm>
            <a:off x="9250888" y="5357745"/>
            <a:ext cx="2512140" cy="721168"/>
            <a:chOff x="9292350" y="5823025"/>
            <a:chExt cx="2512140" cy="721168"/>
          </a:xfrm>
        </p:grpSpPr>
        <p:sp>
          <p:nvSpPr>
            <p:cNvPr id="115" name="Oval 114"/>
            <p:cNvSpPr/>
            <p:nvPr/>
          </p:nvSpPr>
          <p:spPr>
            <a:xfrm>
              <a:off x="9292350" y="5823025"/>
              <a:ext cx="721168" cy="72116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82644E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319" name="Rectangle 13318"/>
            <p:cNvSpPr/>
            <p:nvPr/>
          </p:nvSpPr>
          <p:spPr>
            <a:xfrm>
              <a:off x="9442946" y="5888297"/>
              <a:ext cx="236154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66700" indent="-266700"/>
              <a:r>
                <a:rPr lang="th-TH" b="1" dirty="0">
                  <a:latin typeface="TH Sarabun New" pitchFamily="34" charset="-34"/>
                  <a:cs typeface="TH Sarabun New" pitchFamily="34" charset="-34"/>
                </a:rPr>
                <a:t>5    พิมพ์ชื่อภาพ</a:t>
              </a:r>
            </a:p>
          </p:txBody>
        </p:sp>
      </p:grpSp>
      <p:grpSp>
        <p:nvGrpSpPr>
          <p:cNvPr id="13326" name="Group 13325"/>
          <p:cNvGrpSpPr/>
          <p:nvPr/>
        </p:nvGrpSpPr>
        <p:grpSpPr>
          <a:xfrm>
            <a:off x="9250888" y="6155473"/>
            <a:ext cx="2267749" cy="721168"/>
            <a:chOff x="10108111" y="6536947"/>
            <a:chExt cx="2267749" cy="721168"/>
          </a:xfrm>
        </p:grpSpPr>
        <p:sp>
          <p:nvSpPr>
            <p:cNvPr id="116" name="Oval 115"/>
            <p:cNvSpPr/>
            <p:nvPr/>
          </p:nvSpPr>
          <p:spPr>
            <a:xfrm>
              <a:off x="10108111" y="6536947"/>
              <a:ext cx="721168" cy="72116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7933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320" name="Rectangle 13319"/>
            <p:cNvSpPr/>
            <p:nvPr/>
          </p:nvSpPr>
          <p:spPr>
            <a:xfrm>
              <a:off x="10259575" y="6594034"/>
              <a:ext cx="211628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66700" indent="-266700"/>
              <a:r>
                <a:rPr lang="th-TH" b="1" dirty="0">
                  <a:latin typeface="TH Sarabun New" pitchFamily="34" charset="-34"/>
                  <a:cs typeface="TH Sarabun New" pitchFamily="34" charset="-34"/>
                </a:rPr>
                <a:t>6    คลิก </a:t>
              </a:r>
              <a:r>
                <a:rPr lang="en-US" b="1" dirty="0">
                  <a:latin typeface="TH Sarabun New" pitchFamily="34" charset="-34"/>
                  <a:cs typeface="TH Sarabun New" pitchFamily="34" charset="-34"/>
                </a:rPr>
                <a:t>Save</a:t>
              </a:r>
              <a:endParaRPr lang="th-TH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76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070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6185</TotalTime>
  <Words>824</Words>
  <Application>Microsoft Office PowerPoint</Application>
  <PresentationFormat>Custom</PresentationFormat>
  <Paragraphs>250</Paragraphs>
  <Slides>28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Angsana New</vt:lpstr>
      <vt:lpstr>Cordia New</vt:lpstr>
      <vt:lpstr>AngsanaUPC</vt:lpstr>
      <vt:lpstr>Calibri</vt:lpstr>
      <vt:lpstr>TH Sarabun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Paradon Ponsai</dc:creator>
  <cp:lastModifiedBy>Kobkul Doungmanee</cp:lastModifiedBy>
  <cp:revision>570</cp:revision>
  <cp:lastPrinted>2019-02-01T03:10:21Z</cp:lastPrinted>
  <dcterms:created xsi:type="dcterms:W3CDTF">2017-09-19T00:56:44Z</dcterms:created>
  <dcterms:modified xsi:type="dcterms:W3CDTF">2019-09-14T08:20:42Z</dcterms:modified>
</cp:coreProperties>
</file>