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571" r:id="rId2"/>
    <p:sldId id="572" r:id="rId3"/>
    <p:sldId id="573" r:id="rId4"/>
    <p:sldId id="574" r:id="rId5"/>
    <p:sldId id="439" r:id="rId6"/>
    <p:sldId id="440" r:id="rId7"/>
    <p:sldId id="534" r:id="rId8"/>
    <p:sldId id="537" r:id="rId9"/>
    <p:sldId id="538" r:id="rId10"/>
    <p:sldId id="539" r:id="rId11"/>
    <p:sldId id="575" r:id="rId12"/>
    <p:sldId id="576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591" r:id="rId21"/>
    <p:sldId id="584" r:id="rId22"/>
    <p:sldId id="563" r:id="rId23"/>
    <p:sldId id="589" r:id="rId24"/>
    <p:sldId id="567" r:id="rId25"/>
    <p:sldId id="550" r:id="rId26"/>
    <p:sldId id="569" r:id="rId27"/>
    <p:sldId id="553" r:id="rId28"/>
    <p:sldId id="453" r:id="rId29"/>
    <p:sldId id="560" r:id="rId30"/>
    <p:sldId id="587" r:id="rId31"/>
    <p:sldId id="588" r:id="rId32"/>
    <p:sldId id="555" r:id="rId33"/>
    <p:sldId id="556" r:id="rId34"/>
    <p:sldId id="557" r:id="rId35"/>
    <p:sldId id="558" r:id="rId36"/>
    <p:sldId id="586" r:id="rId37"/>
    <p:sldId id="545" r:id="rId38"/>
    <p:sldId id="552" r:id="rId39"/>
    <p:sldId id="590" r:id="rId40"/>
    <p:sldId id="525" r:id="rId41"/>
    <p:sldId id="526" r:id="rId42"/>
    <p:sldId id="527" r:id="rId43"/>
    <p:sldId id="530" r:id="rId44"/>
    <p:sldId id="531" r:id="rId45"/>
    <p:sldId id="532" r:id="rId46"/>
    <p:sldId id="570" r:id="rId47"/>
    <p:sldId id="528" r:id="rId48"/>
    <p:sldId id="529" r:id="rId49"/>
    <p:sldId id="533" r:id="rId50"/>
    <p:sldId id="483" r:id="rId51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Mali" panose="00000500000000000000" pitchFamily="2" charset="-34"/>
      <p:regular r:id="rId59"/>
      <p:bold r:id="rId60"/>
      <p:italic r:id="rId61"/>
      <p:boldItalic r:id="rId62"/>
    </p:embeddedFont>
    <p:embeddedFont>
      <p:font typeface="TH Sarabun New" panose="020B0500040200020003" pitchFamily="34" charset="-34"/>
      <p:regular r:id="rId63"/>
      <p:bold r:id="rId64"/>
      <p:italic r:id="rId65"/>
      <p:boldItalic r:id="rId66"/>
    </p:embeddedFont>
    <p:embeddedFont>
      <p:font typeface="TH SarabunPSK" panose="020B0500040200020003" pitchFamily="34" charset="-34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DE8"/>
    <a:srgbClr val="2FB0E9"/>
    <a:srgbClr val="C1D85F"/>
    <a:srgbClr val="AAABAB"/>
    <a:srgbClr val="222325"/>
    <a:srgbClr val="262829"/>
    <a:srgbClr val="FDE9D3"/>
    <a:srgbClr val="24343A"/>
    <a:srgbClr val="DA5A6D"/>
    <a:srgbClr val="363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19" autoAdjust="0"/>
    <p:restoredTop sz="84912" autoAdjust="0"/>
  </p:normalViewPr>
  <p:slideViewPr>
    <p:cSldViewPr snapToGrid="0">
      <p:cViewPr>
        <p:scale>
          <a:sx n="33" d="100"/>
          <a:sy n="33" d="100"/>
        </p:scale>
        <p:origin x="2538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2FDED-E1A5-44BF-AE0E-91E001358AE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6DA5F-980A-4942-B6B0-2DAD78635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8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56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9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26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25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6DA5F-980A-4942-B6B0-2DAD78635C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3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6DA5F-980A-4942-B6B0-2DAD78635C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2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94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3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5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1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6DA5F-980A-4942-B6B0-2DAD78635C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08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44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952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E5A5F-AFAD-469B-99F6-4A980B5C9C6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0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8435-89AD-415F-877F-3E0CBD85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E92C2-9830-4C83-A528-EAF6E3C66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F1DC0-66D7-4794-AD53-034CAF6E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14A31-1C0A-4EBD-9FBF-CDB53BCB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ABC4B-3BD7-4908-9065-48672489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3B2F-981C-4681-A6F1-F1A65EFE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12105-1E78-4617-8111-16F199B23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3B7FF-8791-4CC7-9358-AC5D56F7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507F3-B0BE-4459-A2E3-99756840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06BF5-1107-45A3-BE42-05B9F3A5C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5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B14319-A6AE-4261-ACDA-4D3063A81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D0274-512F-4F01-A310-F0496E8C7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A54F7-36C3-47C1-AB46-BCFACFFD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CDAB9-E94E-47DE-8A14-338FE2C3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08F87-5727-48A8-A093-32D87578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96701-29D7-4F65-BE30-480C9C47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C6D7D-6A8C-4F0E-91BA-7AF0F75F1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2D85E-D388-482D-8BD1-F7493B81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AE346-9F84-4EC8-B6A7-DD33EBE1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90B06-A081-4DA9-A130-A16ED8B9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1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1279-D8B3-46E5-8C26-821ED1BF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C9151-5524-4EA7-9EEA-4232B3EF0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72456-AFD3-433E-A8C0-61376E31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2F077-16A3-42CD-8A3C-1236D553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0953A-2B56-4439-8361-D098ADE0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37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AC783-07DF-4B19-A6CB-EFDC7682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0290B-A503-444B-AD4B-8DC2759F1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B258F-3628-4D68-BC2C-6713DEB34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C9A53-9A33-4041-82FC-EDC4C660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4EE32-FBF4-4DE6-899F-D5DB61AD5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00499-C936-45CC-A0FB-F2E46A00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44CF-C1DA-4AE0-A889-6AE5A58D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A45A2-004E-4F24-AF88-8D2D86CC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1CEF7-AFAB-451A-8B23-3144E3947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A8DDE-8E9E-476E-8A3F-CDEF6EB3B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7AE24D-DB9F-4EAB-9B50-90DBF6F15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1F629A-E4F4-46C0-BD65-788BD9B4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D277C-7B78-4D87-BF97-D88C55E8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18C03F-0A9A-41F7-A9EA-072AAB0C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C945-6824-40A0-98DE-9A0ADAEB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3BDFB4-6DC8-4A38-8306-20719F80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36386-B818-4C4C-8317-F69ED2BF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506B8-2EB4-468D-AEDD-B57A39922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52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F08E6-3FD9-4292-85C0-0D8C9F64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C9323-31E2-4180-BC10-77F44798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5A1FF-A254-4106-9B17-A18621BE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9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26416-7CEC-4DB7-934B-BD4EDB84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82865-712F-42A5-8543-C80F7B712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F9EEE-1CE4-4A20-A506-615139612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A9EAA-036A-4F8D-8E40-8CB5A1E6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FF6AA-2A8B-4DBC-B67A-1214F9C26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D3C09-16AA-45BF-B00C-5F612AA93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6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4CCD-3A22-44C3-9CEB-C9EC589C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C20D7-ED51-441C-B58C-6D98F261A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D8131-3BDB-49A6-90C0-3AE9D7329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4F1FF-4AE6-4D1B-AD90-D2BA512D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B1017-BFBB-417F-98D4-4AD4575B8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8E7EE-F92A-4067-B9B2-EDCE2894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6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2FE34-8D93-48F1-9F80-4C1A30BF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BCB35-6473-4582-8A8A-78C4A497C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D31E0-610C-407A-9948-83098C1B9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18B6F-DAA1-4098-A1A7-0146D61A3789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58C0D-E713-4CD8-BF46-A81FB450B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15EA3-7430-4B6F-97D4-941DC72B8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F2AB-00DD-441C-9318-F6EFD9F78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6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12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67.png"/><Relationship Id="rId3" Type="http://schemas.openxmlformats.org/officeDocument/2006/relationships/image" Target="../media/image58.png"/><Relationship Id="rId21" Type="http://schemas.openxmlformats.org/officeDocument/2006/relationships/image" Target="../media/image6.png"/><Relationship Id="rId7" Type="http://schemas.openxmlformats.org/officeDocument/2006/relationships/image" Target="../media/image62.png"/><Relationship Id="rId12" Type="http://schemas.openxmlformats.org/officeDocument/2006/relationships/slide" Target="slide18.xml"/><Relationship Id="rId17" Type="http://schemas.openxmlformats.org/officeDocument/2006/relationships/slide" Target="slide14.xml"/><Relationship Id="rId2" Type="http://schemas.openxmlformats.org/officeDocument/2006/relationships/image" Target="../media/image57.png"/><Relationship Id="rId16" Type="http://schemas.openxmlformats.org/officeDocument/2006/relationships/slide" Target="slide13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slide" Target="slide16.xml"/><Relationship Id="rId10" Type="http://schemas.openxmlformats.org/officeDocument/2006/relationships/slide" Target="slide17.xml"/><Relationship Id="rId19" Type="http://schemas.openxmlformats.org/officeDocument/2006/relationships/image" Target="../media/image1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svg"/><Relationship Id="rId18" Type="http://schemas.openxmlformats.org/officeDocument/2006/relationships/image" Target="../media/image6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72.png"/><Relationship Id="rId5" Type="http://schemas.openxmlformats.org/officeDocument/2006/relationships/image" Target="../media/image62.png"/><Relationship Id="rId15" Type="http://schemas.openxmlformats.org/officeDocument/2006/relationships/image" Target="../media/image75.png"/><Relationship Id="rId10" Type="http://schemas.openxmlformats.org/officeDocument/2006/relationships/image" Target="../media/image36.png"/><Relationship Id="rId4" Type="http://schemas.openxmlformats.org/officeDocument/2006/relationships/image" Target="../media/image69.png"/><Relationship Id="rId9" Type="http://schemas.openxmlformats.org/officeDocument/2006/relationships/slide" Target="slide12.xml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3.png"/><Relationship Id="rId18" Type="http://schemas.openxmlformats.org/officeDocument/2006/relationships/image" Target="../media/image75.png"/><Relationship Id="rId26" Type="http://schemas.openxmlformats.org/officeDocument/2006/relationships/image" Target="../media/image91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17" Type="http://schemas.openxmlformats.org/officeDocument/2006/relationships/image" Target="../media/image37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6" Type="http://schemas.microsoft.com/office/2007/relationships/hdphoto" Target="../media/hdphoto2.wdp"/><Relationship Id="rId20" Type="http://schemas.openxmlformats.org/officeDocument/2006/relationships/image" Target="../media/image85.pn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1.png"/><Relationship Id="rId24" Type="http://schemas.openxmlformats.org/officeDocument/2006/relationships/image" Target="../media/image89.png"/><Relationship Id="rId5" Type="http://schemas.microsoft.com/office/2007/relationships/hdphoto" Target="../media/hdphoto1.wdp"/><Relationship Id="rId15" Type="http://schemas.openxmlformats.org/officeDocument/2006/relationships/image" Target="../media/image83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36.png"/><Relationship Id="rId19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slide" Target="slide12.xml"/><Relationship Id="rId14" Type="http://schemas.openxmlformats.org/officeDocument/2006/relationships/image" Target="../media/image74.svg"/><Relationship Id="rId22" Type="http://schemas.openxmlformats.org/officeDocument/2006/relationships/image" Target="../media/image87.png"/><Relationship Id="rId27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png"/><Relationship Id="rId3" Type="http://schemas.openxmlformats.org/officeDocument/2006/relationships/image" Target="../media/image1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37.png"/><Relationship Id="rId5" Type="http://schemas.openxmlformats.org/officeDocument/2006/relationships/image" Target="../media/image74.svg"/><Relationship Id="rId10" Type="http://schemas.openxmlformats.org/officeDocument/2006/relationships/image" Target="../media/image36.png"/><Relationship Id="rId4" Type="http://schemas.openxmlformats.org/officeDocument/2006/relationships/image" Target="../media/image73.png"/><Relationship Id="rId9" Type="http://schemas.openxmlformats.org/officeDocument/2006/relationships/slide" Target="slide12.xml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slide" Target="slide12.xml"/><Relationship Id="rId18" Type="http://schemas.openxmlformats.org/officeDocument/2006/relationships/image" Target="../media/image103.png"/><Relationship Id="rId3" Type="http://schemas.openxmlformats.org/officeDocument/2006/relationships/image" Target="../media/image94.png"/><Relationship Id="rId21" Type="http://schemas.openxmlformats.org/officeDocument/2006/relationships/image" Target="../media/image92.png"/><Relationship Id="rId7" Type="http://schemas.openxmlformats.org/officeDocument/2006/relationships/image" Target="../media/image17.png"/><Relationship Id="rId12" Type="http://schemas.openxmlformats.org/officeDocument/2006/relationships/image" Target="../media/image95.png"/><Relationship Id="rId17" Type="http://schemas.openxmlformats.org/officeDocument/2006/relationships/image" Target="../media/image102.png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1.png"/><Relationship Id="rId24" Type="http://schemas.openxmlformats.org/officeDocument/2006/relationships/image" Target="../media/image105.png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23" Type="http://schemas.openxmlformats.org/officeDocument/2006/relationships/image" Target="../media/image88.png"/><Relationship Id="rId10" Type="http://schemas.openxmlformats.org/officeDocument/2006/relationships/image" Target="../media/image100.png"/><Relationship Id="rId19" Type="http://schemas.openxmlformats.org/officeDocument/2006/relationships/image" Target="../media/image37.png"/><Relationship Id="rId4" Type="http://schemas.openxmlformats.org/officeDocument/2006/relationships/image" Target="../media/image97.png"/><Relationship Id="rId9" Type="http://schemas.openxmlformats.org/officeDocument/2006/relationships/image" Target="../media/image99.png"/><Relationship Id="rId14" Type="http://schemas.openxmlformats.org/officeDocument/2006/relationships/image" Target="../media/image36.png"/><Relationship Id="rId22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6.png"/><Relationship Id="rId3" Type="http://schemas.openxmlformats.org/officeDocument/2006/relationships/image" Target="../media/image106.png"/><Relationship Id="rId7" Type="http://schemas.openxmlformats.org/officeDocument/2006/relationships/image" Target="../media/image107.png"/><Relationship Id="rId12" Type="http://schemas.openxmlformats.org/officeDocument/2006/relationships/image" Target="../media/image10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sv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37.png"/><Relationship Id="rId4" Type="http://schemas.openxmlformats.org/officeDocument/2006/relationships/image" Target="../media/image70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6.png"/><Relationship Id="rId3" Type="http://schemas.openxmlformats.org/officeDocument/2006/relationships/image" Target="../media/image107.png"/><Relationship Id="rId7" Type="http://schemas.openxmlformats.org/officeDocument/2006/relationships/image" Target="../media/image74.svg"/><Relationship Id="rId12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39.png"/><Relationship Id="rId3" Type="http://schemas.openxmlformats.org/officeDocument/2006/relationships/image" Target="../media/image111.png"/><Relationship Id="rId21" Type="http://schemas.openxmlformats.org/officeDocument/2006/relationships/image" Target="../media/image36.png"/><Relationship Id="rId7" Type="http://schemas.openxmlformats.org/officeDocument/2006/relationships/image" Target="../media/image115.png"/><Relationship Id="rId12" Type="http://schemas.openxmlformats.org/officeDocument/2006/relationships/image" Target="../media/image17.png"/><Relationship Id="rId17" Type="http://schemas.openxmlformats.org/officeDocument/2006/relationships/image" Target="../media/image124.png"/><Relationship Id="rId25" Type="http://schemas.openxmlformats.org/officeDocument/2006/relationships/image" Target="../media/image6.png"/><Relationship Id="rId2" Type="http://schemas.openxmlformats.org/officeDocument/2006/relationships/image" Target="../media/image110.png"/><Relationship Id="rId16" Type="http://schemas.openxmlformats.org/officeDocument/2006/relationships/image" Target="../media/image123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29.png"/><Relationship Id="rId5" Type="http://schemas.openxmlformats.org/officeDocument/2006/relationships/image" Target="../media/image113.png"/><Relationship Id="rId15" Type="http://schemas.openxmlformats.org/officeDocument/2006/relationships/image" Target="../media/image122.png"/><Relationship Id="rId23" Type="http://schemas.openxmlformats.org/officeDocument/2006/relationships/image" Target="../media/image128.png"/><Relationship Id="rId10" Type="http://schemas.openxmlformats.org/officeDocument/2006/relationships/image" Target="../media/image118.png"/><Relationship Id="rId19" Type="http://schemas.openxmlformats.org/officeDocument/2006/relationships/image" Target="../media/image126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1.png"/><Relationship Id="rId22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75.png"/><Relationship Id="rId18" Type="http://schemas.openxmlformats.org/officeDocument/2006/relationships/image" Target="../media/image140.png"/><Relationship Id="rId3" Type="http://schemas.openxmlformats.org/officeDocument/2006/relationships/image" Target="../media/image130.png"/><Relationship Id="rId21" Type="http://schemas.openxmlformats.org/officeDocument/2006/relationships/image" Target="../media/image6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39.png"/><Relationship Id="rId2" Type="http://schemas.openxmlformats.org/officeDocument/2006/relationships/image" Target="../media/image120.png"/><Relationship Id="rId16" Type="http://schemas.microsoft.com/office/2007/relationships/hdphoto" Target="../media/hdphoto2.wdp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microsoft.com/office/2007/relationships/hdphoto" Target="../media/hdphoto1.wdp"/><Relationship Id="rId15" Type="http://schemas.openxmlformats.org/officeDocument/2006/relationships/image" Target="../media/image83.png"/><Relationship Id="rId10" Type="http://schemas.openxmlformats.org/officeDocument/2006/relationships/image" Target="../media/image135.png"/><Relationship Id="rId19" Type="http://schemas.openxmlformats.org/officeDocument/2006/relationships/image" Target="../media/image17.png"/><Relationship Id="rId4" Type="http://schemas.openxmlformats.org/officeDocument/2006/relationships/image" Target="../media/image78.png"/><Relationship Id="rId9" Type="http://schemas.openxmlformats.org/officeDocument/2006/relationships/image" Target="../media/image134.png"/><Relationship Id="rId14" Type="http://schemas.openxmlformats.org/officeDocument/2006/relationships/image" Target="../media/image1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49.png"/><Relationship Id="rId18" Type="http://schemas.openxmlformats.org/officeDocument/2006/relationships/slide" Target="slide25.xml"/><Relationship Id="rId26" Type="http://schemas.openxmlformats.org/officeDocument/2006/relationships/image" Target="../media/image158.png"/><Relationship Id="rId3" Type="http://schemas.openxmlformats.org/officeDocument/2006/relationships/image" Target="../media/image143.png"/><Relationship Id="rId21" Type="http://schemas.openxmlformats.org/officeDocument/2006/relationships/image" Target="../media/image153.png"/><Relationship Id="rId7" Type="http://schemas.openxmlformats.org/officeDocument/2006/relationships/image" Target="../media/image146.png"/><Relationship Id="rId12" Type="http://schemas.openxmlformats.org/officeDocument/2006/relationships/slide" Target="slide30.xml"/><Relationship Id="rId17" Type="http://schemas.openxmlformats.org/officeDocument/2006/relationships/image" Target="../media/image151.png"/><Relationship Id="rId25" Type="http://schemas.openxmlformats.org/officeDocument/2006/relationships/image" Target="../media/image157.png"/><Relationship Id="rId2" Type="http://schemas.openxmlformats.org/officeDocument/2006/relationships/image" Target="../media/image142.png"/><Relationship Id="rId16" Type="http://schemas.openxmlformats.org/officeDocument/2006/relationships/slide" Target="slide24.xml"/><Relationship Id="rId20" Type="http://schemas.openxmlformats.org/officeDocument/2006/relationships/slide" Target="slide27.xml"/><Relationship Id="rId29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24" Type="http://schemas.openxmlformats.org/officeDocument/2006/relationships/image" Target="../media/image156.png"/><Relationship Id="rId5" Type="http://schemas.openxmlformats.org/officeDocument/2006/relationships/image" Target="../media/image17.png"/><Relationship Id="rId15" Type="http://schemas.openxmlformats.org/officeDocument/2006/relationships/image" Target="../media/image150.png"/><Relationship Id="rId23" Type="http://schemas.openxmlformats.org/officeDocument/2006/relationships/image" Target="../media/image155.png"/><Relationship Id="rId28" Type="http://schemas.openxmlformats.org/officeDocument/2006/relationships/image" Target="../media/image6.png"/><Relationship Id="rId10" Type="http://schemas.openxmlformats.org/officeDocument/2006/relationships/slide" Target="slide28.xml"/><Relationship Id="rId19" Type="http://schemas.openxmlformats.org/officeDocument/2006/relationships/image" Target="../media/image152.png"/><Relationship Id="rId4" Type="http://schemas.openxmlformats.org/officeDocument/2006/relationships/image" Target="../media/image144.png"/><Relationship Id="rId9" Type="http://schemas.openxmlformats.org/officeDocument/2006/relationships/image" Target="../media/image147.png"/><Relationship Id="rId14" Type="http://schemas.openxmlformats.org/officeDocument/2006/relationships/slide" Target="slide22.xml"/><Relationship Id="rId22" Type="http://schemas.openxmlformats.org/officeDocument/2006/relationships/image" Target="../media/image154.png"/><Relationship Id="rId27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1.xml"/><Relationship Id="rId18" Type="http://schemas.openxmlformats.org/officeDocument/2006/relationships/image" Target="../media/image83.png"/><Relationship Id="rId3" Type="http://schemas.openxmlformats.org/officeDocument/2006/relationships/slide" Target="slide23.xml"/><Relationship Id="rId21" Type="http://schemas.openxmlformats.org/officeDocument/2006/relationships/image" Target="../media/image170.png"/><Relationship Id="rId7" Type="http://schemas.openxmlformats.org/officeDocument/2006/relationships/image" Target="../media/image78.png"/><Relationship Id="rId12" Type="http://schemas.openxmlformats.org/officeDocument/2006/relationships/image" Target="../media/image166.png"/><Relationship Id="rId17" Type="http://schemas.openxmlformats.org/officeDocument/2006/relationships/image" Target="../media/image169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5.png"/><Relationship Id="rId5" Type="http://schemas.openxmlformats.org/officeDocument/2006/relationships/image" Target="../media/image162.png"/><Relationship Id="rId15" Type="http://schemas.openxmlformats.org/officeDocument/2006/relationships/image" Target="../media/image167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61.png"/><Relationship Id="rId9" Type="http://schemas.openxmlformats.org/officeDocument/2006/relationships/image" Target="../media/image164.png"/><Relationship Id="rId14" Type="http://schemas.openxmlformats.org/officeDocument/2006/relationships/image" Target="../media/image36.png"/><Relationship Id="rId2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21.xml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slide" Target="slide22.xml"/><Relationship Id="rId21" Type="http://schemas.openxmlformats.org/officeDocument/2006/relationships/image" Target="../media/image177.png"/><Relationship Id="rId7" Type="http://schemas.openxmlformats.org/officeDocument/2006/relationships/image" Target="../media/image78.png"/><Relationship Id="rId12" Type="http://schemas.openxmlformats.org/officeDocument/2006/relationships/image" Target="../media/image175.png"/><Relationship Id="rId17" Type="http://schemas.openxmlformats.org/officeDocument/2006/relationships/image" Target="../media/image165.png"/><Relationship Id="rId25" Type="http://schemas.openxmlformats.org/officeDocument/2006/relationships/image" Target="../media/image18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9.sv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11" Type="http://schemas.openxmlformats.org/officeDocument/2006/relationships/image" Target="../media/image174.png"/><Relationship Id="rId24" Type="http://schemas.openxmlformats.org/officeDocument/2006/relationships/image" Target="../media/image180.png"/><Relationship Id="rId5" Type="http://schemas.openxmlformats.org/officeDocument/2006/relationships/image" Target="../media/image162.png"/><Relationship Id="rId15" Type="http://schemas.openxmlformats.org/officeDocument/2006/relationships/image" Target="../media/image168.png"/><Relationship Id="rId23" Type="http://schemas.openxmlformats.org/officeDocument/2006/relationships/image" Target="../media/image179.png"/><Relationship Id="rId28" Type="http://schemas.openxmlformats.org/officeDocument/2006/relationships/image" Target="../media/image6.png"/><Relationship Id="rId10" Type="http://schemas.openxmlformats.org/officeDocument/2006/relationships/image" Target="../media/image173.png"/><Relationship Id="rId19" Type="http://schemas.openxmlformats.org/officeDocument/2006/relationships/image" Target="../media/image176.png"/><Relationship Id="rId4" Type="http://schemas.openxmlformats.org/officeDocument/2006/relationships/image" Target="../media/image171.png"/><Relationship Id="rId9" Type="http://schemas.openxmlformats.org/officeDocument/2006/relationships/image" Target="../media/image17.png"/><Relationship Id="rId14" Type="http://schemas.openxmlformats.org/officeDocument/2006/relationships/image" Target="../media/image36.png"/><Relationship Id="rId22" Type="http://schemas.openxmlformats.org/officeDocument/2006/relationships/image" Target="../media/image178.png"/><Relationship Id="rId27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slide" Target="slide21.xml"/><Relationship Id="rId18" Type="http://schemas.openxmlformats.org/officeDocument/2006/relationships/image" Target="../media/image192.png"/><Relationship Id="rId26" Type="http://schemas.openxmlformats.org/officeDocument/2006/relationships/image" Target="../media/image200.png"/><Relationship Id="rId3" Type="http://schemas.openxmlformats.org/officeDocument/2006/relationships/image" Target="../media/image17.png"/><Relationship Id="rId21" Type="http://schemas.openxmlformats.org/officeDocument/2006/relationships/image" Target="../media/image195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1.png"/><Relationship Id="rId25" Type="http://schemas.openxmlformats.org/officeDocument/2006/relationships/image" Target="../media/image199.png"/><Relationship Id="rId3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9.svg"/><Relationship Id="rId20" Type="http://schemas.openxmlformats.org/officeDocument/2006/relationships/image" Target="../media/image194.png"/><Relationship Id="rId29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24" Type="http://schemas.openxmlformats.org/officeDocument/2006/relationships/image" Target="../media/image198.png"/><Relationship Id="rId32" Type="http://schemas.openxmlformats.org/officeDocument/2006/relationships/image" Target="../media/image206.png"/><Relationship Id="rId5" Type="http://schemas.openxmlformats.org/officeDocument/2006/relationships/image" Target="../media/image183.png"/><Relationship Id="rId15" Type="http://schemas.openxmlformats.org/officeDocument/2006/relationships/image" Target="../media/image168.png"/><Relationship Id="rId23" Type="http://schemas.openxmlformats.org/officeDocument/2006/relationships/image" Target="../media/image197.png"/><Relationship Id="rId28" Type="http://schemas.openxmlformats.org/officeDocument/2006/relationships/image" Target="../media/image202.png"/><Relationship Id="rId10" Type="http://schemas.openxmlformats.org/officeDocument/2006/relationships/image" Target="../media/image188.png"/><Relationship Id="rId19" Type="http://schemas.openxmlformats.org/officeDocument/2006/relationships/image" Target="../media/image193.png"/><Relationship Id="rId31" Type="http://schemas.openxmlformats.org/officeDocument/2006/relationships/image" Target="../media/image205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36.png"/><Relationship Id="rId22" Type="http://schemas.openxmlformats.org/officeDocument/2006/relationships/image" Target="../media/image196.png"/><Relationship Id="rId27" Type="http://schemas.openxmlformats.org/officeDocument/2006/relationships/image" Target="../media/image201.png"/><Relationship Id="rId30" Type="http://schemas.openxmlformats.org/officeDocument/2006/relationships/image" Target="../media/image204.png"/><Relationship Id="rId8" Type="http://schemas.openxmlformats.org/officeDocument/2006/relationships/image" Target="../media/image1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6.png"/><Relationship Id="rId18" Type="http://schemas.microsoft.com/office/2007/relationships/hdphoto" Target="../media/hdphoto2.wdp"/><Relationship Id="rId3" Type="http://schemas.openxmlformats.org/officeDocument/2006/relationships/slide" Target="slide26.xml"/><Relationship Id="rId21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slide" Target="slide21.xml"/><Relationship Id="rId17" Type="http://schemas.openxmlformats.org/officeDocument/2006/relationships/image" Target="../media/image83.png"/><Relationship Id="rId2" Type="http://schemas.openxmlformats.org/officeDocument/2006/relationships/image" Target="../media/image207.png"/><Relationship Id="rId16" Type="http://schemas.openxmlformats.org/officeDocument/2006/relationships/image" Target="../media/image169.svg"/><Relationship Id="rId20" Type="http://schemas.openxmlformats.org/officeDocument/2006/relationships/image" Target="../media/image2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11" Type="http://schemas.openxmlformats.org/officeDocument/2006/relationships/image" Target="../media/image211.png"/><Relationship Id="rId5" Type="http://schemas.openxmlformats.org/officeDocument/2006/relationships/image" Target="../media/image162.png"/><Relationship Id="rId15" Type="http://schemas.openxmlformats.org/officeDocument/2006/relationships/image" Target="../media/image168.png"/><Relationship Id="rId10" Type="http://schemas.microsoft.com/office/2007/relationships/hdphoto" Target="../media/hdphoto1.wdp"/><Relationship Id="rId19" Type="http://schemas.openxmlformats.org/officeDocument/2006/relationships/image" Target="../media/image75.png"/><Relationship Id="rId4" Type="http://schemas.openxmlformats.org/officeDocument/2006/relationships/image" Target="../media/image208.png"/><Relationship Id="rId9" Type="http://schemas.openxmlformats.org/officeDocument/2006/relationships/image" Target="../media/image78.png"/><Relationship Id="rId14" Type="http://schemas.openxmlformats.org/officeDocument/2006/relationships/image" Target="../media/image2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5.png"/><Relationship Id="rId18" Type="http://schemas.openxmlformats.org/officeDocument/2006/relationships/image" Target="../media/image6.png"/><Relationship Id="rId3" Type="http://schemas.openxmlformats.org/officeDocument/2006/relationships/image" Target="../media/image209.png"/><Relationship Id="rId21" Type="http://schemas.openxmlformats.org/officeDocument/2006/relationships/image" Target="../media/image219.png"/><Relationship Id="rId7" Type="http://schemas.openxmlformats.org/officeDocument/2006/relationships/slide" Target="slide25.xml"/><Relationship Id="rId12" Type="http://schemas.openxmlformats.org/officeDocument/2006/relationships/image" Target="../media/image36.png"/><Relationship Id="rId17" Type="http://schemas.openxmlformats.org/officeDocument/2006/relationships/image" Target="../media/image216.png"/><Relationship Id="rId2" Type="http://schemas.openxmlformats.org/officeDocument/2006/relationships/image" Target="../media/image162.png"/><Relationship Id="rId16" Type="http://schemas.openxmlformats.org/officeDocument/2006/relationships/image" Target="../media/image75.png"/><Relationship Id="rId20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11" Type="http://schemas.openxmlformats.org/officeDocument/2006/relationships/slide" Target="slide21.xml"/><Relationship Id="rId5" Type="http://schemas.microsoft.com/office/2007/relationships/hdphoto" Target="../media/hdphoto1.wdp"/><Relationship Id="rId15" Type="http://schemas.openxmlformats.org/officeDocument/2006/relationships/image" Target="../media/image169.svg"/><Relationship Id="rId23" Type="http://schemas.microsoft.com/office/2007/relationships/hdphoto" Target="../media/hdphoto2.wdp"/><Relationship Id="rId10" Type="http://schemas.openxmlformats.org/officeDocument/2006/relationships/image" Target="../media/image210.png"/><Relationship Id="rId19" Type="http://schemas.openxmlformats.org/officeDocument/2006/relationships/image" Target="../media/image217.png"/><Relationship Id="rId4" Type="http://schemas.openxmlformats.org/officeDocument/2006/relationships/image" Target="../media/image78.png"/><Relationship Id="rId9" Type="http://schemas.openxmlformats.org/officeDocument/2006/relationships/image" Target="../media/image17.png"/><Relationship Id="rId14" Type="http://schemas.openxmlformats.org/officeDocument/2006/relationships/image" Target="../media/image168.png"/><Relationship Id="rId2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g"/><Relationship Id="rId13" Type="http://schemas.openxmlformats.org/officeDocument/2006/relationships/slide" Target="slide21.xml"/><Relationship Id="rId18" Type="http://schemas.openxmlformats.org/officeDocument/2006/relationships/image" Target="../media/image229.png"/><Relationship Id="rId3" Type="http://schemas.openxmlformats.org/officeDocument/2006/relationships/image" Target="../media/image220.png"/><Relationship Id="rId21" Type="http://schemas.openxmlformats.org/officeDocument/2006/relationships/image" Target="../media/image232.png"/><Relationship Id="rId7" Type="http://schemas.openxmlformats.org/officeDocument/2006/relationships/image" Target="../media/image222.jpg"/><Relationship Id="rId12" Type="http://schemas.openxmlformats.org/officeDocument/2006/relationships/image" Target="../media/image227.jpg"/><Relationship Id="rId17" Type="http://schemas.openxmlformats.org/officeDocument/2006/relationships/image" Target="../media/image2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9.svg"/><Relationship Id="rId20" Type="http://schemas.openxmlformats.org/officeDocument/2006/relationships/image" Target="../media/image2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jpeg"/><Relationship Id="rId11" Type="http://schemas.openxmlformats.org/officeDocument/2006/relationships/image" Target="../media/image226.jpg"/><Relationship Id="rId24" Type="http://schemas.openxmlformats.org/officeDocument/2006/relationships/image" Target="../media/image6.png"/><Relationship Id="rId5" Type="http://schemas.openxmlformats.org/officeDocument/2006/relationships/image" Target="../media/image210.png"/><Relationship Id="rId15" Type="http://schemas.openxmlformats.org/officeDocument/2006/relationships/image" Target="../media/image168.png"/><Relationship Id="rId23" Type="http://schemas.openxmlformats.org/officeDocument/2006/relationships/image" Target="../media/image234.png"/><Relationship Id="rId10" Type="http://schemas.openxmlformats.org/officeDocument/2006/relationships/image" Target="../media/image225.jpg"/><Relationship Id="rId19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4.jpg"/><Relationship Id="rId14" Type="http://schemas.openxmlformats.org/officeDocument/2006/relationships/image" Target="../media/image36.png"/><Relationship Id="rId22" Type="http://schemas.openxmlformats.org/officeDocument/2006/relationships/image" Target="../media/image23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18" Type="http://schemas.openxmlformats.org/officeDocument/2006/relationships/image" Target="../media/image239.png"/><Relationship Id="rId3" Type="http://schemas.openxmlformats.org/officeDocument/2006/relationships/image" Target="../media/image235.png"/><Relationship Id="rId21" Type="http://schemas.openxmlformats.org/officeDocument/2006/relationships/image" Target="../media/image6.png"/><Relationship Id="rId7" Type="http://schemas.openxmlformats.org/officeDocument/2006/relationships/image" Target="../media/image78.png"/><Relationship Id="rId12" Type="http://schemas.openxmlformats.org/officeDocument/2006/relationships/slide" Target="slide21.xml"/><Relationship Id="rId17" Type="http://schemas.openxmlformats.org/officeDocument/2006/relationships/image" Target="../media/image75.png"/><Relationship Id="rId2" Type="http://schemas.openxmlformats.org/officeDocument/2006/relationships/slide" Target="slide29.xml"/><Relationship Id="rId16" Type="http://schemas.openxmlformats.org/officeDocument/2006/relationships/image" Target="../media/image169.sv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236.png"/><Relationship Id="rId15" Type="http://schemas.openxmlformats.org/officeDocument/2006/relationships/image" Target="../media/image168.png"/><Relationship Id="rId10" Type="http://schemas.openxmlformats.org/officeDocument/2006/relationships/image" Target="../media/image83.png"/><Relationship Id="rId19" Type="http://schemas.openxmlformats.org/officeDocument/2006/relationships/image" Target="../media/image240.png"/><Relationship Id="rId4" Type="http://schemas.openxmlformats.org/officeDocument/2006/relationships/image" Target="../media/image162.png"/><Relationship Id="rId9" Type="http://schemas.openxmlformats.org/officeDocument/2006/relationships/image" Target="../media/image237.png"/><Relationship Id="rId14" Type="http://schemas.openxmlformats.org/officeDocument/2006/relationships/image" Target="../media/image2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slide" Target="slide21.xml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162.png"/><Relationship Id="rId21" Type="http://schemas.openxmlformats.org/officeDocument/2006/relationships/image" Target="../media/image246.jpeg"/><Relationship Id="rId7" Type="http://schemas.openxmlformats.org/officeDocument/2006/relationships/image" Target="../media/image173.png"/><Relationship Id="rId12" Type="http://schemas.openxmlformats.org/officeDocument/2006/relationships/image" Target="../media/image17.png"/><Relationship Id="rId17" Type="http://schemas.openxmlformats.org/officeDocument/2006/relationships/image" Target="../media/image169.svg"/><Relationship Id="rId25" Type="http://schemas.openxmlformats.org/officeDocument/2006/relationships/image" Target="../media/image6.png"/><Relationship Id="rId2" Type="http://schemas.openxmlformats.org/officeDocument/2006/relationships/image" Target="../media/image240.png"/><Relationship Id="rId16" Type="http://schemas.openxmlformats.org/officeDocument/2006/relationships/image" Target="../media/image168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37.png"/><Relationship Id="rId24" Type="http://schemas.openxmlformats.org/officeDocument/2006/relationships/image" Target="../media/image249.png"/><Relationship Id="rId5" Type="http://schemas.openxmlformats.org/officeDocument/2006/relationships/image" Target="../media/image78.png"/><Relationship Id="rId15" Type="http://schemas.openxmlformats.org/officeDocument/2006/relationships/image" Target="../media/image244.png"/><Relationship Id="rId23" Type="http://schemas.openxmlformats.org/officeDocument/2006/relationships/image" Target="../media/image248.png"/><Relationship Id="rId10" Type="http://schemas.openxmlformats.org/officeDocument/2006/relationships/image" Target="../media/image243.png"/><Relationship Id="rId19" Type="http://schemas.openxmlformats.org/officeDocument/2006/relationships/image" Target="../media/image245.png"/><Relationship Id="rId4" Type="http://schemas.openxmlformats.org/officeDocument/2006/relationships/image" Target="../media/image242.png"/><Relationship Id="rId9" Type="http://schemas.openxmlformats.org/officeDocument/2006/relationships/slide" Target="slide28.xml"/><Relationship Id="rId14" Type="http://schemas.openxmlformats.org/officeDocument/2006/relationships/image" Target="../media/image36.png"/><Relationship Id="rId22" Type="http://schemas.openxmlformats.org/officeDocument/2006/relationships/image" Target="../media/image247.png"/><Relationship Id="rId27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254.png"/><Relationship Id="rId18" Type="http://schemas.openxmlformats.org/officeDocument/2006/relationships/image" Target="../media/image259.png"/><Relationship Id="rId26" Type="http://schemas.openxmlformats.org/officeDocument/2006/relationships/image" Target="../media/image263.png"/><Relationship Id="rId3" Type="http://schemas.openxmlformats.org/officeDocument/2006/relationships/image" Target="../media/image250.png"/><Relationship Id="rId21" Type="http://schemas.openxmlformats.org/officeDocument/2006/relationships/image" Target="../media/image36.png"/><Relationship Id="rId7" Type="http://schemas.openxmlformats.org/officeDocument/2006/relationships/slide" Target="slide33.xml"/><Relationship Id="rId12" Type="http://schemas.openxmlformats.org/officeDocument/2006/relationships/image" Target="../media/image17.png"/><Relationship Id="rId17" Type="http://schemas.openxmlformats.org/officeDocument/2006/relationships/image" Target="../media/image258.png"/><Relationship Id="rId25" Type="http://schemas.openxmlformats.org/officeDocument/2006/relationships/image" Target="../media/image2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7.png"/><Relationship Id="rId20" Type="http://schemas.openxmlformats.org/officeDocument/2006/relationships/slide" Target="slide21.xml"/><Relationship Id="rId29" Type="http://schemas.openxmlformats.org/officeDocument/2006/relationships/image" Target="../media/image26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11" Type="http://schemas.openxmlformats.org/officeDocument/2006/relationships/image" Target="../media/image253.png"/><Relationship Id="rId24" Type="http://schemas.openxmlformats.org/officeDocument/2006/relationships/image" Target="../media/image261.png"/><Relationship Id="rId5" Type="http://schemas.openxmlformats.org/officeDocument/2006/relationships/image" Target="../media/image251.png"/><Relationship Id="rId15" Type="http://schemas.openxmlformats.org/officeDocument/2006/relationships/image" Target="../media/image256.png"/><Relationship Id="rId23" Type="http://schemas.openxmlformats.org/officeDocument/2006/relationships/image" Target="../media/image169.svg"/><Relationship Id="rId28" Type="http://schemas.openxmlformats.org/officeDocument/2006/relationships/image" Target="../media/image265.png"/><Relationship Id="rId10" Type="http://schemas.openxmlformats.org/officeDocument/2006/relationships/image" Target="../media/image252.png"/><Relationship Id="rId19" Type="http://schemas.openxmlformats.org/officeDocument/2006/relationships/image" Target="../media/image260.png"/><Relationship Id="rId4" Type="http://schemas.openxmlformats.org/officeDocument/2006/relationships/slide" Target="slide31.xml"/><Relationship Id="rId9" Type="http://schemas.openxmlformats.org/officeDocument/2006/relationships/slide" Target="slide35.xml"/><Relationship Id="rId14" Type="http://schemas.openxmlformats.org/officeDocument/2006/relationships/image" Target="../media/image255.png"/><Relationship Id="rId22" Type="http://schemas.openxmlformats.org/officeDocument/2006/relationships/image" Target="../media/image168.png"/><Relationship Id="rId27" Type="http://schemas.openxmlformats.org/officeDocument/2006/relationships/image" Target="../media/image264.png"/><Relationship Id="rId30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9.png"/><Relationship Id="rId18" Type="http://schemas.openxmlformats.org/officeDocument/2006/relationships/image" Target="../media/image274.png"/><Relationship Id="rId26" Type="http://schemas.openxmlformats.org/officeDocument/2006/relationships/image" Target="../media/image277.png"/><Relationship Id="rId3" Type="http://schemas.openxmlformats.org/officeDocument/2006/relationships/image" Target="../media/image250.png"/><Relationship Id="rId21" Type="http://schemas.openxmlformats.org/officeDocument/2006/relationships/image" Target="../media/image36.png"/><Relationship Id="rId7" Type="http://schemas.openxmlformats.org/officeDocument/2006/relationships/slide" Target="slide34.xml"/><Relationship Id="rId12" Type="http://schemas.openxmlformats.org/officeDocument/2006/relationships/image" Target="../media/image268.png"/><Relationship Id="rId17" Type="http://schemas.openxmlformats.org/officeDocument/2006/relationships/image" Target="../media/image273.png"/><Relationship Id="rId25" Type="http://schemas.openxmlformats.org/officeDocument/2006/relationships/image" Target="../media/image276.png"/><Relationship Id="rId3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2.png"/><Relationship Id="rId20" Type="http://schemas.openxmlformats.org/officeDocument/2006/relationships/slide" Target="slide21.xml"/><Relationship Id="rId29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17.png"/><Relationship Id="rId24" Type="http://schemas.openxmlformats.org/officeDocument/2006/relationships/image" Target="../media/image275.png"/><Relationship Id="rId32" Type="http://schemas.openxmlformats.org/officeDocument/2006/relationships/image" Target="../media/image283.png"/><Relationship Id="rId5" Type="http://schemas.openxmlformats.org/officeDocument/2006/relationships/image" Target="../media/image251.png"/><Relationship Id="rId15" Type="http://schemas.openxmlformats.org/officeDocument/2006/relationships/image" Target="../media/image271.png"/><Relationship Id="rId23" Type="http://schemas.openxmlformats.org/officeDocument/2006/relationships/image" Target="../media/image169.svg"/><Relationship Id="rId28" Type="http://schemas.openxmlformats.org/officeDocument/2006/relationships/image" Target="../media/image279.png"/><Relationship Id="rId10" Type="http://schemas.openxmlformats.org/officeDocument/2006/relationships/image" Target="../media/image267.png"/><Relationship Id="rId19" Type="http://schemas.openxmlformats.org/officeDocument/2006/relationships/image" Target="../media/image260.png"/><Relationship Id="rId31" Type="http://schemas.openxmlformats.org/officeDocument/2006/relationships/image" Target="../media/image282.png"/><Relationship Id="rId4" Type="http://schemas.openxmlformats.org/officeDocument/2006/relationships/slide" Target="slide32.xml"/><Relationship Id="rId9" Type="http://schemas.openxmlformats.org/officeDocument/2006/relationships/slide" Target="slide30.xml"/><Relationship Id="rId14" Type="http://schemas.openxmlformats.org/officeDocument/2006/relationships/image" Target="../media/image270.png"/><Relationship Id="rId22" Type="http://schemas.openxmlformats.org/officeDocument/2006/relationships/image" Target="../media/image168.png"/><Relationship Id="rId27" Type="http://schemas.openxmlformats.org/officeDocument/2006/relationships/image" Target="../media/image278.png"/><Relationship Id="rId30" Type="http://schemas.openxmlformats.org/officeDocument/2006/relationships/image" Target="../media/image281.png"/><Relationship Id="rId8" Type="http://schemas.openxmlformats.org/officeDocument/2006/relationships/slide" Target="slide3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287.png"/><Relationship Id="rId18" Type="http://schemas.openxmlformats.org/officeDocument/2006/relationships/image" Target="../media/image290.png"/><Relationship Id="rId3" Type="http://schemas.openxmlformats.org/officeDocument/2006/relationships/image" Target="../media/image267.png"/><Relationship Id="rId21" Type="http://schemas.openxmlformats.org/officeDocument/2006/relationships/image" Target="../media/image36.png"/><Relationship Id="rId7" Type="http://schemas.openxmlformats.org/officeDocument/2006/relationships/slide" Target="slide34.xml"/><Relationship Id="rId12" Type="http://schemas.openxmlformats.org/officeDocument/2006/relationships/image" Target="../media/image286.png"/><Relationship Id="rId17" Type="http://schemas.openxmlformats.org/officeDocument/2006/relationships/image" Target="../media/image289.png"/><Relationship Id="rId25" Type="http://schemas.openxmlformats.org/officeDocument/2006/relationships/image" Target="../media/image6.png"/><Relationship Id="rId2" Type="http://schemas.openxmlformats.org/officeDocument/2006/relationships/slide" Target="slide30.xml"/><Relationship Id="rId16" Type="http://schemas.openxmlformats.org/officeDocument/2006/relationships/image" Target="../media/image169.sv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11" Type="http://schemas.openxmlformats.org/officeDocument/2006/relationships/image" Target="../media/image285.png"/><Relationship Id="rId24" Type="http://schemas.openxmlformats.org/officeDocument/2006/relationships/image" Target="../media/image260.png"/><Relationship Id="rId5" Type="http://schemas.openxmlformats.org/officeDocument/2006/relationships/image" Target="../media/image251.png"/><Relationship Id="rId15" Type="http://schemas.openxmlformats.org/officeDocument/2006/relationships/image" Target="../media/image168.png"/><Relationship Id="rId23" Type="http://schemas.openxmlformats.org/officeDocument/2006/relationships/image" Target="../media/image250.png"/><Relationship Id="rId10" Type="http://schemas.openxmlformats.org/officeDocument/2006/relationships/image" Target="../media/image284.png"/><Relationship Id="rId19" Type="http://schemas.openxmlformats.org/officeDocument/2006/relationships/image" Target="../media/image291.png"/><Relationship Id="rId4" Type="http://schemas.openxmlformats.org/officeDocument/2006/relationships/slide" Target="slide31.xml"/><Relationship Id="rId9" Type="http://schemas.openxmlformats.org/officeDocument/2006/relationships/image" Target="../media/image17.png"/><Relationship Id="rId14" Type="http://schemas.openxmlformats.org/officeDocument/2006/relationships/image" Target="../media/image288.png"/><Relationship Id="rId22" Type="http://schemas.openxmlformats.org/officeDocument/2006/relationships/image" Target="../media/image2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295.png"/><Relationship Id="rId18" Type="http://schemas.openxmlformats.org/officeDocument/2006/relationships/image" Target="../media/image298.png"/><Relationship Id="rId3" Type="http://schemas.openxmlformats.org/officeDocument/2006/relationships/slide" Target="slide32.xml"/><Relationship Id="rId21" Type="http://schemas.openxmlformats.org/officeDocument/2006/relationships/slide" Target="slide21.xml"/><Relationship Id="rId7" Type="http://schemas.openxmlformats.org/officeDocument/2006/relationships/slide" Target="slide31.xml"/><Relationship Id="rId12" Type="http://schemas.openxmlformats.org/officeDocument/2006/relationships/image" Target="../media/image17.png"/><Relationship Id="rId17" Type="http://schemas.openxmlformats.org/officeDocument/2006/relationships/image" Target="../media/image297.png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9.svg"/><Relationship Id="rId20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png"/><Relationship Id="rId11" Type="http://schemas.openxmlformats.org/officeDocument/2006/relationships/image" Target="../media/image294.png"/><Relationship Id="rId24" Type="http://schemas.openxmlformats.org/officeDocument/2006/relationships/image" Target="../media/image260.png"/><Relationship Id="rId5" Type="http://schemas.openxmlformats.org/officeDocument/2006/relationships/slide" Target="slide30.xml"/><Relationship Id="rId15" Type="http://schemas.openxmlformats.org/officeDocument/2006/relationships/image" Target="../media/image168.png"/><Relationship Id="rId23" Type="http://schemas.openxmlformats.org/officeDocument/2006/relationships/image" Target="../media/image250.png"/><Relationship Id="rId10" Type="http://schemas.openxmlformats.org/officeDocument/2006/relationships/image" Target="../media/image293.png"/><Relationship Id="rId19" Type="http://schemas.openxmlformats.org/officeDocument/2006/relationships/image" Target="../media/image299.png"/><Relationship Id="rId4" Type="http://schemas.openxmlformats.org/officeDocument/2006/relationships/image" Target="../media/image251.png"/><Relationship Id="rId9" Type="http://schemas.openxmlformats.org/officeDocument/2006/relationships/slide" Target="slide35.xml"/><Relationship Id="rId14" Type="http://schemas.openxmlformats.org/officeDocument/2006/relationships/image" Target="../media/image296.png"/><Relationship Id="rId2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304.png"/><Relationship Id="rId18" Type="http://schemas.openxmlformats.org/officeDocument/2006/relationships/image" Target="../media/image307.png"/><Relationship Id="rId26" Type="http://schemas.openxmlformats.org/officeDocument/2006/relationships/image" Target="../media/image260.png"/><Relationship Id="rId3" Type="http://schemas.openxmlformats.org/officeDocument/2006/relationships/image" Target="../media/image251.png"/><Relationship Id="rId21" Type="http://schemas.openxmlformats.org/officeDocument/2006/relationships/image" Target="../media/image310.png"/><Relationship Id="rId7" Type="http://schemas.openxmlformats.org/officeDocument/2006/relationships/image" Target="../media/image267.png"/><Relationship Id="rId12" Type="http://schemas.openxmlformats.org/officeDocument/2006/relationships/image" Target="../media/image303.png"/><Relationship Id="rId17" Type="http://schemas.openxmlformats.org/officeDocument/2006/relationships/image" Target="../media/image169.svg"/><Relationship Id="rId25" Type="http://schemas.openxmlformats.org/officeDocument/2006/relationships/image" Target="../media/image250.png"/><Relationship Id="rId2" Type="http://schemas.openxmlformats.org/officeDocument/2006/relationships/slide" Target="slide33.xml"/><Relationship Id="rId16" Type="http://schemas.openxmlformats.org/officeDocument/2006/relationships/image" Target="../media/image168.png"/><Relationship Id="rId20" Type="http://schemas.openxmlformats.org/officeDocument/2006/relationships/image" Target="../media/image30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image" Target="../media/image302.png"/><Relationship Id="rId24" Type="http://schemas.openxmlformats.org/officeDocument/2006/relationships/image" Target="../media/image36.png"/><Relationship Id="rId5" Type="http://schemas.openxmlformats.org/officeDocument/2006/relationships/slide" Target="slide32.xml"/><Relationship Id="rId15" Type="http://schemas.openxmlformats.org/officeDocument/2006/relationships/image" Target="../media/image306.png"/><Relationship Id="rId23" Type="http://schemas.openxmlformats.org/officeDocument/2006/relationships/slide" Target="slide21.xml"/><Relationship Id="rId10" Type="http://schemas.openxmlformats.org/officeDocument/2006/relationships/image" Target="../media/image301.png"/><Relationship Id="rId19" Type="http://schemas.openxmlformats.org/officeDocument/2006/relationships/image" Target="../media/image308.png"/><Relationship Id="rId4" Type="http://schemas.openxmlformats.org/officeDocument/2006/relationships/slide" Target="slide35.xml"/><Relationship Id="rId9" Type="http://schemas.openxmlformats.org/officeDocument/2006/relationships/image" Target="../media/image17.png"/><Relationship Id="rId14" Type="http://schemas.openxmlformats.org/officeDocument/2006/relationships/image" Target="../media/image305.png"/><Relationship Id="rId22" Type="http://schemas.openxmlformats.org/officeDocument/2006/relationships/image" Target="../media/image311.png"/><Relationship Id="rId27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315.png"/><Relationship Id="rId18" Type="http://schemas.openxmlformats.org/officeDocument/2006/relationships/image" Target="../media/image318.png"/><Relationship Id="rId3" Type="http://schemas.openxmlformats.org/officeDocument/2006/relationships/image" Target="../media/image251.png"/><Relationship Id="rId21" Type="http://schemas.openxmlformats.org/officeDocument/2006/relationships/image" Target="../media/image36.png"/><Relationship Id="rId7" Type="http://schemas.openxmlformats.org/officeDocument/2006/relationships/image" Target="../media/image267.png"/><Relationship Id="rId12" Type="http://schemas.openxmlformats.org/officeDocument/2006/relationships/image" Target="../media/image314.png"/><Relationship Id="rId17" Type="http://schemas.openxmlformats.org/officeDocument/2006/relationships/image" Target="../media/image317.png"/><Relationship Id="rId2" Type="http://schemas.openxmlformats.org/officeDocument/2006/relationships/slide" Target="slide33.xml"/><Relationship Id="rId16" Type="http://schemas.openxmlformats.org/officeDocument/2006/relationships/image" Target="../media/image316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11" Type="http://schemas.openxmlformats.org/officeDocument/2006/relationships/image" Target="../media/image313.png"/><Relationship Id="rId24" Type="http://schemas.openxmlformats.org/officeDocument/2006/relationships/image" Target="../media/image6.png"/><Relationship Id="rId5" Type="http://schemas.openxmlformats.org/officeDocument/2006/relationships/slide" Target="slide32.xml"/><Relationship Id="rId15" Type="http://schemas.openxmlformats.org/officeDocument/2006/relationships/image" Target="../media/image169.svg"/><Relationship Id="rId23" Type="http://schemas.openxmlformats.org/officeDocument/2006/relationships/image" Target="../media/image260.png"/><Relationship Id="rId10" Type="http://schemas.openxmlformats.org/officeDocument/2006/relationships/image" Target="../media/image312.png"/><Relationship Id="rId19" Type="http://schemas.openxmlformats.org/officeDocument/2006/relationships/image" Target="../media/image319.png"/><Relationship Id="rId4" Type="http://schemas.openxmlformats.org/officeDocument/2006/relationships/slide" Target="slide34.xml"/><Relationship Id="rId9" Type="http://schemas.openxmlformats.org/officeDocument/2006/relationships/image" Target="../media/image17.png"/><Relationship Id="rId14" Type="http://schemas.openxmlformats.org/officeDocument/2006/relationships/image" Target="../media/image168.png"/><Relationship Id="rId22" Type="http://schemas.openxmlformats.org/officeDocument/2006/relationships/image" Target="../media/image2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3.png"/><Relationship Id="rId11" Type="http://schemas.openxmlformats.org/officeDocument/2006/relationships/image" Target="../media/image18.png"/><Relationship Id="rId5" Type="http://schemas.openxmlformats.org/officeDocument/2006/relationships/image" Target="../media/image322.png"/><Relationship Id="rId10" Type="http://schemas.openxmlformats.org/officeDocument/2006/relationships/image" Target="../media/image17.png"/><Relationship Id="rId4" Type="http://schemas.openxmlformats.org/officeDocument/2006/relationships/image" Target="../media/image321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18" Type="http://schemas.openxmlformats.org/officeDocument/2006/relationships/image" Target="../media/image341.png"/><Relationship Id="rId3" Type="http://schemas.openxmlformats.org/officeDocument/2006/relationships/image" Target="../media/image328.png"/><Relationship Id="rId7" Type="http://schemas.openxmlformats.org/officeDocument/2006/relationships/image" Target="../media/image327.png"/><Relationship Id="rId12" Type="http://schemas.openxmlformats.org/officeDocument/2006/relationships/image" Target="../media/image335.png"/><Relationship Id="rId17" Type="http://schemas.openxmlformats.org/officeDocument/2006/relationships/image" Target="../media/image3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9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34.png"/><Relationship Id="rId5" Type="http://schemas.openxmlformats.org/officeDocument/2006/relationships/image" Target="../media/image330.png"/><Relationship Id="rId15" Type="http://schemas.openxmlformats.org/officeDocument/2006/relationships/image" Target="../media/image338.png"/><Relationship Id="rId10" Type="http://schemas.openxmlformats.org/officeDocument/2006/relationships/image" Target="../media/image333.png"/><Relationship Id="rId19" Type="http://schemas.openxmlformats.org/officeDocument/2006/relationships/image" Target="../media/image342.png"/><Relationship Id="rId4" Type="http://schemas.openxmlformats.org/officeDocument/2006/relationships/image" Target="../media/image329.png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slide" Target="slide5.xml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6.png"/><Relationship Id="rId7" Type="http://schemas.openxmlformats.org/officeDocument/2006/relationships/image" Target="../media/image17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8.png"/><Relationship Id="rId4" Type="http://schemas.openxmlformats.org/officeDocument/2006/relationships/image" Target="../media/image347.png"/><Relationship Id="rId9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0.png"/><Relationship Id="rId7" Type="http://schemas.openxmlformats.org/officeDocument/2006/relationships/image" Target="../media/image17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8.png"/><Relationship Id="rId4" Type="http://schemas.openxmlformats.org/officeDocument/2006/relationships/image" Target="../media/image351.png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3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19.png"/><Relationship Id="rId21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slide" Target="slide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44.svg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image" Target="../media/image42.png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12" Type="http://schemas.openxmlformats.org/officeDocument/2006/relationships/image" Target="../media/image37.png"/><Relationship Id="rId2" Type="http://schemas.openxmlformats.org/officeDocument/2006/relationships/image" Target="../media/image4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slide" Target="slide9.xml"/><Relationship Id="rId1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image" Target="../media/image17.png"/><Relationship Id="rId9" Type="http://schemas.openxmlformats.org/officeDocument/2006/relationships/slide" Target="slide8.xml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12" Type="http://schemas.openxmlformats.org/officeDocument/2006/relationships/slide" Target="slide10.xml"/><Relationship Id="rId2" Type="http://schemas.openxmlformats.org/officeDocument/2006/relationships/image" Target="../media/image4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slide" Target="slide9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12" Type="http://schemas.openxmlformats.org/officeDocument/2006/relationships/slide" Target="slide10.xml"/><Relationship Id="rId2" Type="http://schemas.openxmlformats.org/officeDocument/2006/relationships/image" Target="../media/image41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5E3851-54D0-4C91-88EC-8D38D2473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47" y="6359948"/>
            <a:ext cx="2243522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B268C6-AE15-40B2-9660-FF77C82A60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04"/>
          <a:stretch/>
        </p:blipFill>
        <p:spPr>
          <a:xfrm>
            <a:off x="38100" y="2419350"/>
            <a:ext cx="7998645" cy="288525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B942B5A-F2BE-4152-8AF8-698659231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133" y="928967"/>
            <a:ext cx="6180081" cy="5430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61E2A-7BAF-4D08-AFA4-22959179FD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13"/>
          <a:stretch/>
        </p:blipFill>
        <p:spPr>
          <a:xfrm>
            <a:off x="74151" y="867394"/>
            <a:ext cx="6706181" cy="1456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21C3FF-310A-4198-834E-8B4A195E18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EC1904A-89F5-43B7-B3A5-1FD4B63B9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F47CB-530F-445D-B32E-D293B6DC5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1" y="1858366"/>
            <a:ext cx="4293609" cy="449480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8" name="Graphic 17">
            <a:hlinkClick r:id="rId5" action="ppaction://hlinksldjump"/>
            <a:extLst>
              <a:ext uri="{FF2B5EF4-FFF2-40B4-BE49-F238E27FC236}">
                <a16:creationId xmlns:a16="http://schemas.microsoft.com/office/drawing/2014/main" id="{401033B3-FDC5-4FB1-8AF0-E28619288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6242" y="2378808"/>
            <a:ext cx="493437" cy="493437"/>
          </a:xfrm>
          <a:prstGeom prst="rect">
            <a:avLst/>
          </a:prstGeom>
        </p:spPr>
      </p:pic>
      <p:pic>
        <p:nvPicPr>
          <p:cNvPr id="30" name="Picture 29">
            <a:hlinkClick r:id="rId8" action="ppaction://hlinksldjump"/>
            <a:extLst>
              <a:ext uri="{FF2B5EF4-FFF2-40B4-BE49-F238E27FC236}">
                <a16:creationId xmlns:a16="http://schemas.microsoft.com/office/drawing/2014/main" id="{5120EDCE-28B0-4C23-AA56-F608EFDD4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B1868E-E9B4-4E4F-89C6-B63EFA26F7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29" name="Graphic 28">
            <a:hlinkClick r:id="rId11" action="ppaction://hlinksldjump"/>
            <a:extLst>
              <a:ext uri="{FF2B5EF4-FFF2-40B4-BE49-F238E27FC236}">
                <a16:creationId xmlns:a16="http://schemas.microsoft.com/office/drawing/2014/main" id="{A47FB483-7D5B-440D-A47B-A26F28450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3764" y="3882827"/>
            <a:ext cx="493437" cy="493437"/>
          </a:xfrm>
          <a:prstGeom prst="rect">
            <a:avLst/>
          </a:prstGeom>
        </p:spPr>
      </p:pic>
      <p:pic>
        <p:nvPicPr>
          <p:cNvPr id="31" name="Graphic 30">
            <a:hlinkClick r:id="rId12" action="ppaction://hlinksldjump"/>
            <a:extLst>
              <a:ext uri="{FF2B5EF4-FFF2-40B4-BE49-F238E27FC236}">
                <a16:creationId xmlns:a16="http://schemas.microsoft.com/office/drawing/2014/main" id="{A6444ECF-7256-4E56-95C2-74D4A4E98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440" y="4628136"/>
            <a:ext cx="493437" cy="4934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4678D2B-9C16-4FC6-933D-78A865EE8F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7548" y="1222870"/>
            <a:ext cx="9656901" cy="78035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223D4C1-C968-4891-A00C-883EE112F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5386" y="3920298"/>
            <a:ext cx="493437" cy="49343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E3ED7CD-DC78-4785-95B7-CE9FAF0FFEDD}"/>
              </a:ext>
            </a:extLst>
          </p:cNvPr>
          <p:cNvGrpSpPr/>
          <p:nvPr/>
        </p:nvGrpSpPr>
        <p:grpSpPr>
          <a:xfrm>
            <a:off x="2404644" y="3672051"/>
            <a:ext cx="2796006" cy="416789"/>
            <a:chOff x="2404644" y="3672051"/>
            <a:chExt cx="2796006" cy="41678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50A3BEA-8F32-4934-B86B-9AF9CEF1DB58}"/>
                </a:ext>
              </a:extLst>
            </p:cNvPr>
            <p:cNvCxnSpPr>
              <a:cxnSpLocks/>
            </p:cNvCxnSpPr>
            <p:nvPr/>
          </p:nvCxnSpPr>
          <p:spPr>
            <a:xfrm>
              <a:off x="2412399" y="3672051"/>
              <a:ext cx="0" cy="416789"/>
            </a:xfrm>
            <a:prstGeom prst="line">
              <a:avLst/>
            </a:prstGeom>
            <a:ln w="19050">
              <a:solidFill>
                <a:srgbClr val="439DE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0C1B7C3-290A-4497-8BB0-DD718A4A0A86}"/>
                </a:ext>
              </a:extLst>
            </p:cNvPr>
            <p:cNvCxnSpPr>
              <a:cxnSpLocks/>
            </p:cNvCxnSpPr>
            <p:nvPr/>
          </p:nvCxnSpPr>
          <p:spPr>
            <a:xfrm>
              <a:off x="2404644" y="3676814"/>
              <a:ext cx="2796006" cy="0"/>
            </a:xfrm>
            <a:prstGeom prst="line">
              <a:avLst/>
            </a:prstGeom>
            <a:ln w="19050">
              <a:solidFill>
                <a:srgbClr val="439DE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F07B818-8976-4599-9373-DC8F6EBE5F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546" y="2184562"/>
            <a:ext cx="5614903" cy="4383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88CDEC-A774-4AB0-96D7-AC03BFBD0EE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1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เทคโนโลยี (วิทยาการคำนวณ) ป.1_วิธีการใช้งานแป้นต่าง ๆ บนคีย์บอร์ด (Keyboard)1">
            <a:hlinkClick r:id="" action="ppaction://media"/>
            <a:extLst>
              <a:ext uri="{FF2B5EF4-FFF2-40B4-BE49-F238E27FC236}">
                <a16:creationId xmlns:a16="http://schemas.microsoft.com/office/drawing/2014/main" id="{15C57454-440A-4BA4-B0DA-A9B82F374E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E85E5E-9542-460C-A610-6EF2B3B36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64905"/>
            <a:ext cx="606647" cy="690347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9F3D3-589D-48F9-97BF-E78A5D654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95575-5F61-4A3E-85E3-10117392FE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3A034-208F-4725-8297-A9B3DAE651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01ED410-B8AD-431F-9DEB-DB47F346D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3149" y="6231305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7DC5382-CB9D-4502-9B04-4070EB8B7BA1}"/>
              </a:ext>
            </a:extLst>
          </p:cNvPr>
          <p:cNvGrpSpPr/>
          <p:nvPr/>
        </p:nvGrpSpPr>
        <p:grpSpPr>
          <a:xfrm>
            <a:off x="669066" y="2312233"/>
            <a:ext cx="3305844" cy="3904370"/>
            <a:chOff x="628505" y="2192113"/>
            <a:chExt cx="3305844" cy="390437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60756F7-E78E-4CE4-8486-4CFA2F70B6F4}"/>
                </a:ext>
              </a:extLst>
            </p:cNvPr>
            <p:cNvSpPr/>
            <p:nvPr/>
          </p:nvSpPr>
          <p:spPr>
            <a:xfrm>
              <a:off x="628505" y="2192113"/>
              <a:ext cx="3305844" cy="3904370"/>
            </a:xfrm>
            <a:prstGeom prst="roundRect">
              <a:avLst>
                <a:gd name="adj" fmla="val 10048"/>
              </a:avLst>
            </a:prstGeom>
            <a:solidFill>
              <a:srgbClr val="FDF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B37651-9561-4BE8-ADDE-C910E3079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505"/>
            <a:stretch/>
          </p:blipFill>
          <p:spPr>
            <a:xfrm>
              <a:off x="719562" y="2192114"/>
              <a:ext cx="3123729" cy="80098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93A670-E23E-417F-9D5A-439D101ACFCB}"/>
                </a:ext>
              </a:extLst>
            </p:cNvPr>
            <p:cNvGrpSpPr/>
            <p:nvPr/>
          </p:nvGrpSpPr>
          <p:grpSpPr>
            <a:xfrm>
              <a:off x="770401" y="2962918"/>
              <a:ext cx="2920299" cy="2340377"/>
              <a:chOff x="770401" y="2962918"/>
              <a:chExt cx="2920299" cy="234037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631E483-771A-471A-9383-F0284F2D6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0401" y="2962918"/>
                <a:ext cx="2920299" cy="234037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E61F452-9F68-4A85-99E9-E684B99F9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8206" y="3360728"/>
                <a:ext cx="1705456" cy="975528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6FD3C0-2F7A-423B-9634-3DDF3C922B3C}"/>
              </a:ext>
            </a:extLst>
          </p:cNvPr>
          <p:cNvGrpSpPr/>
          <p:nvPr/>
        </p:nvGrpSpPr>
        <p:grpSpPr>
          <a:xfrm>
            <a:off x="4424284" y="2312233"/>
            <a:ext cx="3367424" cy="3904370"/>
            <a:chOff x="4412286" y="2192113"/>
            <a:chExt cx="3367424" cy="390437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7E2D895B-79AB-43CA-B08D-6D26682BD86F}"/>
                </a:ext>
              </a:extLst>
            </p:cNvPr>
            <p:cNvSpPr/>
            <p:nvPr/>
          </p:nvSpPr>
          <p:spPr>
            <a:xfrm>
              <a:off x="4443076" y="2192113"/>
              <a:ext cx="3305844" cy="3904370"/>
            </a:xfrm>
            <a:prstGeom prst="roundRect">
              <a:avLst>
                <a:gd name="adj" fmla="val 10048"/>
              </a:avLst>
            </a:prstGeom>
            <a:solidFill>
              <a:srgbClr val="FDF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21C9CC-2EC4-4702-9E8E-9CC8AA534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1004"/>
            <a:stretch/>
          </p:blipFill>
          <p:spPr>
            <a:xfrm>
              <a:off x="4412286" y="2221823"/>
              <a:ext cx="3367424" cy="755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35E9386-AEEC-4207-9FE5-52FEBD20CFC7}"/>
                </a:ext>
              </a:extLst>
            </p:cNvPr>
            <p:cNvGrpSpPr/>
            <p:nvPr/>
          </p:nvGrpSpPr>
          <p:grpSpPr>
            <a:xfrm>
              <a:off x="4724529" y="3020941"/>
              <a:ext cx="2818122" cy="2106534"/>
              <a:chOff x="3540938" y="1045657"/>
              <a:chExt cx="6376872" cy="4766685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8D01382-B2FF-4280-A6B8-87DCAC90BD27}"/>
                  </a:ext>
                </a:extLst>
              </p:cNvPr>
              <p:cNvGrpSpPr/>
              <p:nvPr/>
            </p:nvGrpSpPr>
            <p:grpSpPr>
              <a:xfrm>
                <a:off x="3540938" y="1045657"/>
                <a:ext cx="6376872" cy="4766685"/>
                <a:chOff x="2764146" y="2106050"/>
                <a:chExt cx="6062354" cy="4581625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72544865-6F55-427A-81AF-A27392DF60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4146" y="2106050"/>
                  <a:ext cx="6062354" cy="4581625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8F88577-1542-4DF1-A02E-AAA87A35CE5D}"/>
                    </a:ext>
                  </a:extLst>
                </p:cNvPr>
                <p:cNvSpPr/>
                <p:nvPr/>
              </p:nvSpPr>
              <p:spPr>
                <a:xfrm>
                  <a:off x="7779220" y="5037037"/>
                  <a:ext cx="178917" cy="90947"/>
                </a:xfrm>
                <a:prstGeom prst="rect">
                  <a:avLst/>
                </a:prstGeom>
                <a:solidFill>
                  <a:srgbClr val="2928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E80DD41-8770-4FF3-B989-00A00F274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7177" y="1209948"/>
                <a:ext cx="4696642" cy="2474376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94B327-814F-4271-9FED-8A56FD75DFBA}"/>
              </a:ext>
            </a:extLst>
          </p:cNvPr>
          <p:cNvGrpSpPr/>
          <p:nvPr/>
        </p:nvGrpSpPr>
        <p:grpSpPr>
          <a:xfrm>
            <a:off x="8042371" y="2312233"/>
            <a:ext cx="3616094" cy="3904370"/>
            <a:chOff x="8001810" y="2192113"/>
            <a:chExt cx="3616094" cy="390437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CF7420B2-7255-4368-B1B3-ADBB5493E1F9}"/>
                </a:ext>
              </a:extLst>
            </p:cNvPr>
            <p:cNvSpPr/>
            <p:nvPr/>
          </p:nvSpPr>
          <p:spPr>
            <a:xfrm>
              <a:off x="8199212" y="2192113"/>
              <a:ext cx="3305844" cy="3904370"/>
            </a:xfrm>
            <a:prstGeom prst="roundRect">
              <a:avLst>
                <a:gd name="adj" fmla="val 10048"/>
              </a:avLst>
            </a:prstGeom>
            <a:solidFill>
              <a:srgbClr val="FDF1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9792C44-36CE-47E4-A288-8C599C52B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1810" y="2499963"/>
              <a:ext cx="3616094" cy="2817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96903DF-CD77-4B54-B81D-1E067B99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724"/>
            <a:stretch/>
          </p:blipFill>
          <p:spPr>
            <a:xfrm>
              <a:off x="8688974" y="2192114"/>
              <a:ext cx="2401504" cy="789688"/>
            </a:xfrm>
            <a:prstGeom prst="rect">
              <a:avLst/>
            </a:prstGeom>
          </p:spPr>
        </p:pic>
      </p:grpSp>
      <p:pic>
        <p:nvPicPr>
          <p:cNvPr id="71" name="Picture 70">
            <a:hlinkClick r:id="rId10" action="ppaction://hlinksldjump"/>
            <a:extLst>
              <a:ext uri="{FF2B5EF4-FFF2-40B4-BE49-F238E27FC236}">
                <a16:creationId xmlns:a16="http://schemas.microsoft.com/office/drawing/2014/main" id="{4FEC189D-A7B7-4A93-B2DC-F508AD87F7C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212" y="5569106"/>
            <a:ext cx="1556890" cy="548589"/>
          </a:xfrm>
          <a:prstGeom prst="rect">
            <a:avLst/>
          </a:prstGeom>
        </p:spPr>
      </p:pic>
      <p:pic>
        <p:nvPicPr>
          <p:cNvPr id="72" name="Picture 71">
            <a:hlinkClick r:id="rId12" action="ppaction://hlinksldjump"/>
            <a:extLst>
              <a:ext uri="{FF2B5EF4-FFF2-40B4-BE49-F238E27FC236}">
                <a16:creationId xmlns:a16="http://schemas.microsoft.com/office/drawing/2014/main" id="{505DAE7E-0AF2-4C7A-BA46-4092E5A153F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287" y="5569105"/>
            <a:ext cx="1556890" cy="548589"/>
          </a:xfrm>
          <a:prstGeom prst="rect">
            <a:avLst/>
          </a:prstGeom>
        </p:spPr>
      </p:pic>
      <p:pic>
        <p:nvPicPr>
          <p:cNvPr id="53" name="Picture 52">
            <a:hlinkClick r:id="rId14" action="ppaction://hlinksldjump"/>
            <a:extLst>
              <a:ext uri="{FF2B5EF4-FFF2-40B4-BE49-F238E27FC236}">
                <a16:creationId xmlns:a16="http://schemas.microsoft.com/office/drawing/2014/main" id="{E9A26D5F-769B-4EAB-A869-71F470B75B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513" y="5569106"/>
            <a:ext cx="1556890" cy="548589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  <a:extLst>
              <a:ext uri="{FF2B5EF4-FFF2-40B4-BE49-F238E27FC236}">
                <a16:creationId xmlns:a16="http://schemas.microsoft.com/office/drawing/2014/main" id="{7EFD49F7-6800-47D7-BA27-E57BB4AFB5A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588" y="5569105"/>
            <a:ext cx="1556890" cy="54858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75854306-C750-4F5F-8493-449AA4AB414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05" y="5569106"/>
            <a:ext cx="1556890" cy="54858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  <a:extLst>
              <a:ext uri="{FF2B5EF4-FFF2-40B4-BE49-F238E27FC236}">
                <a16:creationId xmlns:a16="http://schemas.microsoft.com/office/drawing/2014/main" id="{A094A43A-21AC-44B0-B1F7-6806F0EFB77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580" y="5569105"/>
            <a:ext cx="1556890" cy="548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C9C086-7321-4E26-926A-A6688CE7A00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099" y="1302310"/>
            <a:ext cx="4673798" cy="669334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AF5FCE-E9B2-449E-A5AE-F507FD290996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D876AB-05F1-4408-A91C-2597FF59EC0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9AAB71-6FCB-415C-BA74-2D047E29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432" y="4947707"/>
            <a:ext cx="3572566" cy="762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AC0FA8-8997-4D05-B33E-33EE2B4BD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2" y="1754631"/>
            <a:ext cx="6175974" cy="49472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C9FFA-E05F-4B9F-B0D9-4F98878498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299" y="2586526"/>
            <a:ext cx="3608277" cy="2084577"/>
          </a:xfrm>
          <a:prstGeom prst="roundRect">
            <a:avLst>
              <a:gd name="adj" fmla="val 691"/>
            </a:avLst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33CDF4-2B7D-4364-81A3-12A37DBAA37C}"/>
              </a:ext>
            </a:extLst>
          </p:cNvPr>
          <p:cNvSpPr/>
          <p:nvPr/>
        </p:nvSpPr>
        <p:spPr>
          <a:xfrm>
            <a:off x="1444903" y="2580480"/>
            <a:ext cx="3641440" cy="2080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975727D7-6F53-4ACA-8293-4F8B4FAC8544}"/>
              </a:ext>
            </a:extLst>
          </p:cNvPr>
          <p:cNvSpPr/>
          <p:nvPr/>
        </p:nvSpPr>
        <p:spPr>
          <a:xfrm>
            <a:off x="6702122" y="4037210"/>
            <a:ext cx="279997" cy="279997"/>
          </a:xfrm>
          <a:prstGeom prst="ellipse">
            <a:avLst/>
          </a:prstGeom>
          <a:noFill/>
          <a:ln w="28575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81256106-70E3-42FA-A917-EF4E55E99F3B}"/>
              </a:ext>
            </a:extLst>
          </p:cNvPr>
          <p:cNvSpPr/>
          <p:nvPr/>
        </p:nvSpPr>
        <p:spPr>
          <a:xfrm rot="13677986">
            <a:off x="7188527" y="2746165"/>
            <a:ext cx="571845" cy="1722441"/>
          </a:xfrm>
          <a:prstGeom prst="triangl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FC550-F967-4599-A649-BB2A544E52E4}"/>
              </a:ext>
            </a:extLst>
          </p:cNvPr>
          <p:cNvGrpSpPr/>
          <p:nvPr/>
        </p:nvGrpSpPr>
        <p:grpSpPr>
          <a:xfrm>
            <a:off x="7779737" y="2580176"/>
            <a:ext cx="723980" cy="723980"/>
            <a:chOff x="7779737" y="2580176"/>
            <a:chExt cx="723980" cy="72398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7D11314-1327-46BF-A4B2-FFAB82B6A364}"/>
                </a:ext>
              </a:extLst>
            </p:cNvPr>
            <p:cNvSpPr/>
            <p:nvPr/>
          </p:nvSpPr>
          <p:spPr>
            <a:xfrm>
              <a:off x="7779737" y="2580176"/>
              <a:ext cx="723980" cy="7239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7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203974-0AD7-46DD-A767-CCE5FB50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8465" y="2689842"/>
              <a:ext cx="446524" cy="50464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03DE39-43D2-438D-9C80-943C7E0A4C35}"/>
              </a:ext>
            </a:extLst>
          </p:cNvPr>
          <p:cNvGrpSpPr/>
          <p:nvPr/>
        </p:nvGrpSpPr>
        <p:grpSpPr>
          <a:xfrm>
            <a:off x="363251" y="1268889"/>
            <a:ext cx="3159495" cy="575735"/>
            <a:chOff x="363251" y="1409782"/>
            <a:chExt cx="3159495" cy="57573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98595FD-5632-4203-9D88-0A2566FBECEF}"/>
                </a:ext>
              </a:extLst>
            </p:cNvPr>
            <p:cNvGrpSpPr/>
            <p:nvPr/>
          </p:nvGrpSpPr>
          <p:grpSpPr>
            <a:xfrm>
              <a:off x="363251" y="1430307"/>
              <a:ext cx="3159495" cy="513580"/>
              <a:chOff x="2108470" y="1764404"/>
              <a:chExt cx="3159495" cy="513580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8313F98-A9A9-4266-9591-C653A75F8596}"/>
                  </a:ext>
                </a:extLst>
              </p:cNvPr>
              <p:cNvSpPr/>
              <p:nvPr/>
            </p:nvSpPr>
            <p:spPr>
              <a:xfrm>
                <a:off x="2111728" y="1819611"/>
                <a:ext cx="3156237" cy="458373"/>
              </a:xfrm>
              <a:prstGeom prst="roundRect">
                <a:avLst>
                  <a:gd name="adj" fmla="val 50000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F4095B5-B7DA-411C-9351-E92292CBAEE8}"/>
                  </a:ext>
                </a:extLst>
              </p:cNvPr>
              <p:cNvSpPr/>
              <p:nvPr/>
            </p:nvSpPr>
            <p:spPr>
              <a:xfrm>
                <a:off x="2108470" y="1764404"/>
                <a:ext cx="3156237" cy="458373"/>
              </a:xfrm>
              <a:prstGeom prst="roundRect">
                <a:avLst>
                  <a:gd name="adj" fmla="val 50000"/>
                </a:avLst>
              </a:prstGeom>
              <a:solidFill>
                <a:srgbClr val="C6DF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758C6E-2B46-4794-9B32-4CDA1EAC4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06" t="23093" r="3744"/>
            <a:stretch/>
          </p:blipFill>
          <p:spPr>
            <a:xfrm>
              <a:off x="393454" y="1409782"/>
              <a:ext cx="3095830" cy="575735"/>
            </a:xfrm>
            <a:prstGeom prst="rect">
              <a:avLst/>
            </a:prstGeom>
          </p:spPr>
        </p:pic>
      </p:grpSp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:a16="http://schemas.microsoft.com/office/drawing/2014/main" id="{8E7BA01B-5028-422E-B1BF-3EE769C7EF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73E300-0E10-47A2-A023-C8DA08CF50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1275" y="4703534"/>
            <a:ext cx="755970" cy="75597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5B99C0CB-5B64-42A5-84D3-9AFF08FD5B04}"/>
              </a:ext>
            </a:extLst>
          </p:cNvPr>
          <p:cNvSpPr/>
          <p:nvPr/>
        </p:nvSpPr>
        <p:spPr>
          <a:xfrm>
            <a:off x="4997668" y="4600410"/>
            <a:ext cx="279997" cy="279997"/>
          </a:xfrm>
          <a:prstGeom prst="ellipse">
            <a:avLst/>
          </a:prstGeom>
          <a:noFill/>
          <a:ln w="28575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E5FC442-18EF-4B4B-B6AC-A9FFF80A376A}"/>
              </a:ext>
            </a:extLst>
          </p:cNvPr>
          <p:cNvSpPr/>
          <p:nvPr/>
        </p:nvSpPr>
        <p:spPr>
          <a:xfrm rot="16615322">
            <a:off x="5864405" y="3874720"/>
            <a:ext cx="487401" cy="1968703"/>
          </a:xfrm>
          <a:prstGeom prst="triangl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92FC90-92F2-43BE-AF5F-3BA36D2C272D}"/>
              </a:ext>
            </a:extLst>
          </p:cNvPr>
          <p:cNvGrpSpPr/>
          <p:nvPr/>
        </p:nvGrpSpPr>
        <p:grpSpPr>
          <a:xfrm>
            <a:off x="6768563" y="4653457"/>
            <a:ext cx="723980" cy="723980"/>
            <a:chOff x="6987144" y="5111833"/>
            <a:chExt cx="723980" cy="72398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22D8B6F-BCB6-41D4-882A-A75A1B5ACD45}"/>
                </a:ext>
              </a:extLst>
            </p:cNvPr>
            <p:cNvSpPr/>
            <p:nvPr/>
          </p:nvSpPr>
          <p:spPr>
            <a:xfrm>
              <a:off x="6987144" y="5111833"/>
              <a:ext cx="723980" cy="7239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ED7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EC445C5-458B-4981-A9AB-B245BB386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872" y="5221499"/>
              <a:ext cx="446524" cy="504648"/>
            </a:xfrm>
            <a:prstGeom prst="rect">
              <a:avLst/>
            </a:prstGeom>
          </p:spPr>
        </p:pic>
      </p:grpSp>
      <p:pic>
        <p:nvPicPr>
          <p:cNvPr id="64" name="Graphic 63">
            <a:extLst>
              <a:ext uri="{FF2B5EF4-FFF2-40B4-BE49-F238E27FC236}">
                <a16:creationId xmlns:a16="http://schemas.microsoft.com/office/drawing/2014/main" id="{87000DD6-CFA7-4C8B-8399-3932554D59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7819575" y="7024525"/>
            <a:ext cx="680800" cy="862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767FCE-EE0F-4D75-9733-491DAF784A9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35" name="เริ่มใหม่">
            <a:extLst>
              <a:ext uri="{FF2B5EF4-FFF2-40B4-BE49-F238E27FC236}">
                <a16:creationId xmlns:a16="http://schemas.microsoft.com/office/drawing/2014/main" id="{D1753A86-E0A5-43D8-AA1E-9DF3C9CC702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057029-8E68-4CB1-89BE-F4471B194B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89986" y="2664638"/>
            <a:ext cx="2755631" cy="762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AE5291-83A3-4797-A558-F893D4898C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91465" y="2414944"/>
            <a:ext cx="719390" cy="755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F45A1E-7FDF-434F-BF71-E636832F3D2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17 -0.23125 L -0.09661 -0.4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61 -0.40996 L -0.23398 -0.31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2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6 -0.23681 L -0.09661 -0.4099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61 -0.40996 L -0.22786 -0.3189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37" grpId="0" animBg="1"/>
      <p:bldP spid="37" grpId="1" animBg="1"/>
      <p:bldP spid="37" grpId="2" animBg="1"/>
      <p:bldP spid="46" grpId="0" animBg="1"/>
      <p:bldP spid="46" grpId="1" animBg="1"/>
      <p:bldP spid="46" grpId="2" animBg="1"/>
      <p:bldP spid="49" grpId="0" animBg="1"/>
      <p:bldP spid="49" grpId="1" animBg="1"/>
      <p:bldP spid="49" grpId="2" animBg="1"/>
      <p:bldP spid="55" grpId="0" animBg="1"/>
      <p:bldP spid="55" grpId="1" animBg="1"/>
      <p:bldP spid="5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01C47CB-2624-46BE-A9E0-01745841101F}"/>
              </a:ext>
            </a:extLst>
          </p:cNvPr>
          <p:cNvGrpSpPr/>
          <p:nvPr/>
        </p:nvGrpSpPr>
        <p:grpSpPr>
          <a:xfrm>
            <a:off x="2724442" y="970815"/>
            <a:ext cx="7815497" cy="6260538"/>
            <a:chOff x="2724442" y="970815"/>
            <a:chExt cx="7815497" cy="626053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89503C-0F7F-4770-BB04-B888E3ED6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4442" y="970815"/>
              <a:ext cx="7815497" cy="6260538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904FC64-6973-411F-AE30-3504A9EF2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199"/>
            <a:stretch/>
          </p:blipFill>
          <p:spPr>
            <a:xfrm>
              <a:off x="3136825" y="2033378"/>
              <a:ext cx="4564138" cy="261006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016A73-004B-4282-88E5-4DD116B3D162}"/>
              </a:ext>
            </a:extLst>
          </p:cNvPr>
          <p:cNvGrpSpPr/>
          <p:nvPr/>
        </p:nvGrpSpPr>
        <p:grpSpPr>
          <a:xfrm>
            <a:off x="3136825" y="2124538"/>
            <a:ext cx="1899779" cy="2412084"/>
            <a:chOff x="1578334" y="-317734"/>
            <a:chExt cx="2344911" cy="2977252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ADD9B938-D53A-4DB6-B210-45D5B71C1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8334" y="-317734"/>
              <a:ext cx="2344910" cy="2977252"/>
            </a:xfrm>
            <a:prstGeom prst="rect">
              <a:avLst/>
            </a:prstGeom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D9C1A9D-18E3-456B-A66F-913F6E2A1ACE}"/>
                </a:ext>
              </a:extLst>
            </p:cNvPr>
            <p:cNvSpPr/>
            <p:nvPr/>
          </p:nvSpPr>
          <p:spPr>
            <a:xfrm>
              <a:off x="2722258" y="183665"/>
              <a:ext cx="1200987" cy="1771857"/>
            </a:xfrm>
            <a:prstGeom prst="rect">
              <a:avLst/>
            </a:prstGeom>
            <a:solidFill>
              <a:srgbClr val="0F5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79AD27-F2FA-4F83-B5A5-35B02A35E130}"/>
                </a:ext>
              </a:extLst>
            </p:cNvPr>
            <p:cNvSpPr/>
            <p:nvPr/>
          </p:nvSpPr>
          <p:spPr>
            <a:xfrm>
              <a:off x="3115918" y="-213995"/>
              <a:ext cx="807324" cy="508070"/>
            </a:xfrm>
            <a:prstGeom prst="rect">
              <a:avLst/>
            </a:prstGeom>
            <a:solidFill>
              <a:srgbClr val="0F5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1C281A4F-F22E-48AA-A661-7450CE92D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470" y="3928864"/>
            <a:ext cx="1150536" cy="486766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id="{616E559B-973A-4B97-BB81-6A953F71B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E6D75-5652-4340-8F88-871C069D2CBD}"/>
              </a:ext>
            </a:extLst>
          </p:cNvPr>
          <p:cNvGrpSpPr/>
          <p:nvPr/>
        </p:nvGrpSpPr>
        <p:grpSpPr>
          <a:xfrm>
            <a:off x="361621" y="1234309"/>
            <a:ext cx="3159495" cy="629996"/>
            <a:chOff x="361621" y="1372000"/>
            <a:chExt cx="3159495" cy="62999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118C738-D3CD-4EA2-8227-7593EC70111C}"/>
                </a:ext>
              </a:extLst>
            </p:cNvPr>
            <p:cNvGrpSpPr/>
            <p:nvPr/>
          </p:nvGrpSpPr>
          <p:grpSpPr>
            <a:xfrm>
              <a:off x="361621" y="1430307"/>
              <a:ext cx="3159495" cy="513580"/>
              <a:chOff x="2108470" y="1764404"/>
              <a:chExt cx="3159495" cy="513580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DF906E11-76E6-41D9-B0E0-1126A2BAED71}"/>
                  </a:ext>
                </a:extLst>
              </p:cNvPr>
              <p:cNvSpPr/>
              <p:nvPr/>
            </p:nvSpPr>
            <p:spPr>
              <a:xfrm>
                <a:off x="2111728" y="1819611"/>
                <a:ext cx="3156237" cy="458373"/>
              </a:xfrm>
              <a:prstGeom prst="roundRect">
                <a:avLst>
                  <a:gd name="adj" fmla="val 50000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1006EB1-AC65-458B-AE44-E531ADE98D5C}"/>
                  </a:ext>
                </a:extLst>
              </p:cNvPr>
              <p:cNvSpPr/>
              <p:nvPr/>
            </p:nvSpPr>
            <p:spPr>
              <a:xfrm>
                <a:off x="2108470" y="1764404"/>
                <a:ext cx="3156237" cy="458373"/>
              </a:xfrm>
              <a:prstGeom prst="roundRect">
                <a:avLst>
                  <a:gd name="adj" fmla="val 50000"/>
                </a:avLst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DAB5AB-190F-4361-8C33-164902D5D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34" t="18124" r="20851"/>
            <a:stretch/>
          </p:blipFill>
          <p:spPr>
            <a:xfrm>
              <a:off x="401069" y="1372000"/>
              <a:ext cx="3068300" cy="629996"/>
            </a:xfrm>
            <a:prstGeom prst="rect">
              <a:avLst/>
            </a:prstGeom>
          </p:spPr>
        </p:pic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83D6733-FBAA-4A94-9515-FFA3425247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640" y="2462853"/>
            <a:ext cx="1986169" cy="1375040"/>
          </a:xfrm>
          <a:prstGeom prst="rect">
            <a:avLst/>
          </a:prstGeom>
        </p:spPr>
      </p:pic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C6CAD5CD-BC84-4091-AA47-AD18135FA715}"/>
              </a:ext>
            </a:extLst>
          </p:cNvPr>
          <p:cNvCxnSpPr>
            <a:cxnSpLocks/>
          </p:cNvCxnSpPr>
          <p:nvPr/>
        </p:nvCxnSpPr>
        <p:spPr>
          <a:xfrm flipV="1">
            <a:off x="6984313" y="1740150"/>
            <a:ext cx="928538" cy="626095"/>
          </a:xfrm>
          <a:prstGeom prst="bentConnector3">
            <a:avLst>
              <a:gd name="adj1" fmla="val 1445"/>
            </a:avLst>
          </a:prstGeom>
          <a:ln w="28575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F095F4-BF2A-4BB0-A807-EFEB568AF31D}"/>
              </a:ext>
            </a:extLst>
          </p:cNvPr>
          <p:cNvCxnSpPr/>
          <p:nvPr/>
        </p:nvCxnSpPr>
        <p:spPr>
          <a:xfrm>
            <a:off x="3131329" y="4795407"/>
            <a:ext cx="49674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2C24EAFA-8D90-4546-AB60-8A390DC3B9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13420" y="4948092"/>
            <a:ext cx="774015" cy="335295"/>
          </a:xfrm>
          <a:prstGeom prst="bentConnector3">
            <a:avLst>
              <a:gd name="adj1" fmla="val 99634"/>
            </a:avLst>
          </a:prstGeom>
          <a:ln w="28575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749159F7-0C0C-42E5-8883-E0D5FEEC86AB}"/>
              </a:ext>
            </a:extLst>
          </p:cNvPr>
          <p:cNvCxnSpPr>
            <a:cxnSpLocks/>
            <a:stCxn id="133" idx="2"/>
          </p:cNvCxnSpPr>
          <p:nvPr/>
        </p:nvCxnSpPr>
        <p:spPr>
          <a:xfrm rot="10800000" flipV="1">
            <a:off x="639146" y="4471446"/>
            <a:ext cx="2457388" cy="201190"/>
          </a:xfrm>
          <a:prstGeom prst="bentConnector3">
            <a:avLst>
              <a:gd name="adj1" fmla="val 99846"/>
            </a:avLst>
          </a:prstGeom>
          <a:ln w="28575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73C56AFF-B486-494E-B7B6-DDB0C66A2DA2}"/>
              </a:ext>
            </a:extLst>
          </p:cNvPr>
          <p:cNvCxnSpPr>
            <a:cxnSpLocks/>
          </p:cNvCxnSpPr>
          <p:nvPr/>
        </p:nvCxnSpPr>
        <p:spPr>
          <a:xfrm rot="10800000">
            <a:off x="552451" y="3033970"/>
            <a:ext cx="2570277" cy="1134917"/>
          </a:xfrm>
          <a:prstGeom prst="bentConnector3">
            <a:avLst>
              <a:gd name="adj1" fmla="val 100307"/>
            </a:avLst>
          </a:prstGeom>
          <a:ln w="28575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or: Elbow 160">
            <a:extLst>
              <a:ext uri="{FF2B5EF4-FFF2-40B4-BE49-F238E27FC236}">
                <a16:creationId xmlns:a16="http://schemas.microsoft.com/office/drawing/2014/main" id="{4197BD0F-E275-4E4E-99A5-006FE013E1A4}"/>
              </a:ext>
            </a:extLst>
          </p:cNvPr>
          <p:cNvCxnSpPr>
            <a:cxnSpLocks/>
          </p:cNvCxnSpPr>
          <p:nvPr/>
        </p:nvCxnSpPr>
        <p:spPr>
          <a:xfrm flipV="1">
            <a:off x="7790401" y="4327637"/>
            <a:ext cx="926404" cy="264724"/>
          </a:xfrm>
          <a:prstGeom prst="bentConnector3">
            <a:avLst>
              <a:gd name="adj1" fmla="val 648"/>
            </a:avLst>
          </a:prstGeom>
          <a:ln w="28575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>
            <a:extLst>
              <a:ext uri="{FF2B5EF4-FFF2-40B4-BE49-F238E27FC236}">
                <a16:creationId xmlns:a16="http://schemas.microsoft.com/office/drawing/2014/main" id="{ECE9B046-2002-43BD-870F-20A02A83960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7803367" y="7049524"/>
            <a:ext cx="680800" cy="862002"/>
          </a:xfrm>
          <a:prstGeom prst="rect">
            <a:avLst/>
          </a:prstGeom>
        </p:spPr>
      </p:pic>
      <p:pic>
        <p:nvPicPr>
          <p:cNvPr id="119" name="ar1">
            <a:extLst>
              <a:ext uri="{FF2B5EF4-FFF2-40B4-BE49-F238E27FC236}">
                <a16:creationId xmlns:a16="http://schemas.microsoft.com/office/drawing/2014/main" id="{B1166722-3A4A-41DB-AB59-91C535FD0E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381" y="3838409"/>
            <a:ext cx="297667" cy="42429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8C1ACA-F4CC-4BAD-A5A7-7277E360C4F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sp>
        <p:nvSpPr>
          <p:cNvPr id="120" name="Oval 119">
            <a:extLst>
              <a:ext uri="{FF2B5EF4-FFF2-40B4-BE49-F238E27FC236}">
                <a16:creationId xmlns:a16="http://schemas.microsoft.com/office/drawing/2014/main" id="{538DD095-E544-4C71-B477-566426F6E719}"/>
              </a:ext>
            </a:extLst>
          </p:cNvPr>
          <p:cNvSpPr/>
          <p:nvPr/>
        </p:nvSpPr>
        <p:spPr>
          <a:xfrm>
            <a:off x="6837031" y="2370392"/>
            <a:ext cx="279997" cy="279997"/>
          </a:xfrm>
          <a:prstGeom prst="ellipse">
            <a:avLst/>
          </a:prstGeom>
          <a:noFill/>
          <a:ln w="28575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6408840-C277-4B05-8039-E92FE2D9CF2F}"/>
              </a:ext>
            </a:extLst>
          </p:cNvPr>
          <p:cNvSpPr/>
          <p:nvPr/>
        </p:nvSpPr>
        <p:spPr>
          <a:xfrm>
            <a:off x="3099705" y="4448737"/>
            <a:ext cx="279997" cy="279997"/>
          </a:xfrm>
          <a:prstGeom prst="ellipse">
            <a:avLst/>
          </a:prstGeom>
          <a:noFill/>
          <a:ln w="28575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0B671D9-7CBC-477F-824C-E477F86B564C}"/>
              </a:ext>
            </a:extLst>
          </p:cNvPr>
          <p:cNvSpPr/>
          <p:nvPr/>
        </p:nvSpPr>
        <p:spPr>
          <a:xfrm>
            <a:off x="3096534" y="4356200"/>
            <a:ext cx="230492" cy="230492"/>
          </a:xfrm>
          <a:prstGeom prst="ellipse">
            <a:avLst/>
          </a:prstGeom>
          <a:noFill/>
          <a:ln w="28575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45F2536-5D3D-4490-B8D5-F95CA624F5F4}"/>
              </a:ext>
            </a:extLst>
          </p:cNvPr>
          <p:cNvSpPr/>
          <p:nvPr/>
        </p:nvSpPr>
        <p:spPr>
          <a:xfrm>
            <a:off x="3131329" y="4070359"/>
            <a:ext cx="545321" cy="179025"/>
          </a:xfrm>
          <a:prstGeom prst="roundRect">
            <a:avLst/>
          </a:prstGeom>
          <a:noFill/>
          <a:ln w="28575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4E2455A-021E-481A-9816-38B214EA9547}"/>
              </a:ext>
            </a:extLst>
          </p:cNvPr>
          <p:cNvSpPr/>
          <p:nvPr/>
        </p:nvSpPr>
        <p:spPr>
          <a:xfrm>
            <a:off x="3131329" y="7007567"/>
            <a:ext cx="4580011" cy="2630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A29A1D74-9D6B-430F-A46F-5686ECE8FA1A}"/>
              </a:ext>
            </a:extLst>
          </p:cNvPr>
          <p:cNvSpPr/>
          <p:nvPr/>
        </p:nvSpPr>
        <p:spPr>
          <a:xfrm>
            <a:off x="7665126" y="4590009"/>
            <a:ext cx="279997" cy="279997"/>
          </a:xfrm>
          <a:prstGeom prst="ellipse">
            <a:avLst/>
          </a:prstGeom>
          <a:noFill/>
          <a:ln w="28575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เริ่มใหม่">
            <a:extLst>
              <a:ext uri="{FF2B5EF4-FFF2-40B4-BE49-F238E27FC236}">
                <a16:creationId xmlns:a16="http://schemas.microsoft.com/office/drawing/2014/main" id="{AA058CF2-EEB0-4BFA-833C-2BFAB91E7A1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AC52C-89C7-456D-8D3B-5EF6667731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089" y="1673395"/>
            <a:ext cx="2877561" cy="9022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B0C088-EDB3-4FC8-A8E7-1DC151003A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12851" y="1429426"/>
            <a:ext cx="71939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8875D2-E4D1-45F8-A060-1779E4CF09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2866" y="4925827"/>
            <a:ext cx="2877561" cy="9388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EC07C7-2C5E-4758-8164-C53D767C08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4317" y="4659675"/>
            <a:ext cx="774259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DD317-C057-4582-B9CC-9DBA26DD1A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9" y="2643315"/>
            <a:ext cx="2876361" cy="89500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4867BCC-B02D-475D-8C4B-E22213B1F9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6313" y="2386939"/>
            <a:ext cx="786452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195286-86EA-44F6-9B2C-ECAD223690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78032" y="4262701"/>
            <a:ext cx="2731245" cy="8779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0E455AE-8DE7-44D4-A98E-8B2C7B712DC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36996" y="4022032"/>
            <a:ext cx="768163" cy="74987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E45003-D6B1-4582-B469-4F4F95428442}"/>
              </a:ext>
            </a:extLst>
          </p:cNvPr>
          <p:cNvSpPr/>
          <p:nvPr/>
        </p:nvSpPr>
        <p:spPr>
          <a:xfrm>
            <a:off x="7753562" y="6775182"/>
            <a:ext cx="1390438" cy="971550"/>
          </a:xfrm>
          <a:custGeom>
            <a:avLst/>
            <a:gdLst>
              <a:gd name="connsiteX0" fmla="*/ 253788 w 1390438"/>
              <a:gd name="connsiteY0" fmla="*/ 0 h 971550"/>
              <a:gd name="connsiteX1" fmla="*/ 6138 w 1390438"/>
              <a:gd name="connsiteY1" fmla="*/ 184150 h 971550"/>
              <a:gd name="connsiteX2" fmla="*/ 114088 w 1390438"/>
              <a:gd name="connsiteY2" fmla="*/ 361950 h 971550"/>
              <a:gd name="connsiteX3" fmla="*/ 526838 w 1390438"/>
              <a:gd name="connsiteY3" fmla="*/ 533400 h 971550"/>
              <a:gd name="connsiteX4" fmla="*/ 742738 w 1390438"/>
              <a:gd name="connsiteY4" fmla="*/ 635000 h 971550"/>
              <a:gd name="connsiteX5" fmla="*/ 990388 w 1390438"/>
              <a:gd name="connsiteY5" fmla="*/ 825500 h 971550"/>
              <a:gd name="connsiteX6" fmla="*/ 1180888 w 1390438"/>
              <a:gd name="connsiteY6" fmla="*/ 908050 h 971550"/>
              <a:gd name="connsiteX7" fmla="*/ 1390438 w 1390438"/>
              <a:gd name="connsiteY7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438" h="971550">
                <a:moveTo>
                  <a:pt x="253788" y="0"/>
                </a:moveTo>
                <a:cubicBezTo>
                  <a:pt x="141604" y="61912"/>
                  <a:pt x="29421" y="123825"/>
                  <a:pt x="6138" y="184150"/>
                </a:cubicBezTo>
                <a:cubicBezTo>
                  <a:pt x="-17145" y="244475"/>
                  <a:pt x="27305" y="303742"/>
                  <a:pt x="114088" y="361950"/>
                </a:cubicBezTo>
                <a:cubicBezTo>
                  <a:pt x="200871" y="420158"/>
                  <a:pt x="422063" y="487892"/>
                  <a:pt x="526838" y="533400"/>
                </a:cubicBezTo>
                <a:cubicBezTo>
                  <a:pt x="631613" y="578908"/>
                  <a:pt x="665480" y="586317"/>
                  <a:pt x="742738" y="635000"/>
                </a:cubicBezTo>
                <a:cubicBezTo>
                  <a:pt x="819996" y="683683"/>
                  <a:pt x="917363" y="779992"/>
                  <a:pt x="990388" y="825500"/>
                </a:cubicBezTo>
                <a:cubicBezTo>
                  <a:pt x="1063413" y="871008"/>
                  <a:pt x="1114213" y="883708"/>
                  <a:pt x="1180888" y="908050"/>
                </a:cubicBezTo>
                <a:cubicBezTo>
                  <a:pt x="1247563" y="932392"/>
                  <a:pt x="1348105" y="947208"/>
                  <a:pt x="1390438" y="971550"/>
                </a:cubicBezTo>
              </a:path>
            </a:pathLst>
          </a:custGeom>
          <a:noFill/>
          <a:ln w="19050">
            <a:solidFill>
              <a:srgbClr val="AA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3D2E881-60AC-4A39-AFCE-8A36A681F496}"/>
              </a:ext>
            </a:extLst>
          </p:cNvPr>
          <p:cNvSpPr/>
          <p:nvPr/>
        </p:nvSpPr>
        <p:spPr>
          <a:xfrm>
            <a:off x="7048500" y="6686282"/>
            <a:ext cx="952500" cy="971550"/>
          </a:xfrm>
          <a:custGeom>
            <a:avLst/>
            <a:gdLst>
              <a:gd name="connsiteX0" fmla="*/ 952500 w 952500"/>
              <a:gd name="connsiteY0" fmla="*/ 0 h 971550"/>
              <a:gd name="connsiteX1" fmla="*/ 666750 w 952500"/>
              <a:gd name="connsiteY1" fmla="*/ 57150 h 971550"/>
              <a:gd name="connsiteX2" fmla="*/ 452438 w 952500"/>
              <a:gd name="connsiteY2" fmla="*/ 152400 h 971550"/>
              <a:gd name="connsiteX3" fmla="*/ 347663 w 952500"/>
              <a:gd name="connsiteY3" fmla="*/ 266700 h 971550"/>
              <a:gd name="connsiteX4" fmla="*/ 314325 w 952500"/>
              <a:gd name="connsiteY4" fmla="*/ 428625 h 971550"/>
              <a:gd name="connsiteX5" fmla="*/ 238125 w 952500"/>
              <a:gd name="connsiteY5" fmla="*/ 590550 h 971550"/>
              <a:gd name="connsiteX6" fmla="*/ 42863 w 952500"/>
              <a:gd name="connsiteY6" fmla="*/ 847725 h 971550"/>
              <a:gd name="connsiteX7" fmla="*/ 0 w 952500"/>
              <a:gd name="connsiteY7" fmla="*/ 971550 h 97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2500" h="971550">
                <a:moveTo>
                  <a:pt x="952500" y="0"/>
                </a:moveTo>
                <a:cubicBezTo>
                  <a:pt x="851297" y="15875"/>
                  <a:pt x="750094" y="31750"/>
                  <a:pt x="666750" y="57150"/>
                </a:cubicBezTo>
                <a:cubicBezTo>
                  <a:pt x="583406" y="82550"/>
                  <a:pt x="505619" y="117475"/>
                  <a:pt x="452438" y="152400"/>
                </a:cubicBezTo>
                <a:cubicBezTo>
                  <a:pt x="399257" y="187325"/>
                  <a:pt x="370682" y="220662"/>
                  <a:pt x="347663" y="266700"/>
                </a:cubicBezTo>
                <a:cubicBezTo>
                  <a:pt x="324644" y="312738"/>
                  <a:pt x="332581" y="374650"/>
                  <a:pt x="314325" y="428625"/>
                </a:cubicBezTo>
                <a:cubicBezTo>
                  <a:pt x="296069" y="482600"/>
                  <a:pt x="283369" y="520700"/>
                  <a:pt x="238125" y="590550"/>
                </a:cubicBezTo>
                <a:cubicBezTo>
                  <a:pt x="192881" y="660400"/>
                  <a:pt x="82550" y="784225"/>
                  <a:pt x="42863" y="847725"/>
                </a:cubicBezTo>
                <a:cubicBezTo>
                  <a:pt x="3176" y="911225"/>
                  <a:pt x="1587" y="968375"/>
                  <a:pt x="0" y="971550"/>
                </a:cubicBezTo>
              </a:path>
            </a:pathLst>
          </a:custGeom>
          <a:noFill/>
          <a:ln w="19050">
            <a:solidFill>
              <a:srgbClr val="AA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2058B-CAB8-4BD7-8399-4699AE45E0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85176" y="5479103"/>
            <a:ext cx="3926164" cy="634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4E7834-ABFB-4B69-91D2-7FF74A14C03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68075" y="5198779"/>
            <a:ext cx="755970" cy="7498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D7BF1C-3652-4E4B-A3EA-554EE8AF50C9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02291 -0.2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3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15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15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9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4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9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-0.20394 L -0.3319 0.0988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9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25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 0.09884 L -0.32435 0.0805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75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3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350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850"/>
                            </p:stCondLst>
                            <p:childTnLst>
                              <p:par>
                                <p:cTn id="1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9850"/>
                            </p:stCondLst>
                            <p:childTnLst>
                              <p:par>
                                <p:cTn id="1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6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1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16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 0.09884 L -0.29596 0.0340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39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42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4700"/>
                            </p:stCondLst>
                            <p:childTnLst>
                              <p:par>
                                <p:cTn id="167" presetID="42" presetClass="path" presetSubtype="0" accel="50000" decel="5000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13 -0.72755 L -0.00013 -0.72662 " pathEditMode="relative" rAng="0" ptsTypes="AA">
                                      <p:cBhvr>
                                        <p:cTn id="168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6350"/>
                            </p:stCondLst>
                            <p:childTnLst>
                              <p:par>
                                <p:cTn id="1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6850"/>
                            </p:stCondLst>
                            <p:childTnLst>
                              <p:par>
                                <p:cTn id="1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76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81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8600"/>
                            </p:stCondLst>
                            <p:childTnLst>
                              <p:par>
                                <p:cTn id="1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24375 L -0.02422 -0.35671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60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9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18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500"/>
                            </p:stCondLst>
                            <p:childTnLst>
                              <p:par>
                                <p:cTn id="2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96 0.03403 L -0.02292 -0.20393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500"/>
                            </p:stCondLst>
                            <p:childTnLst>
                              <p:par>
                                <p:cTn id="2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45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800"/>
                            </p:stCondLst>
                            <p:childTnLst>
                              <p:par>
                                <p:cTn id="2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300"/>
                            </p:stCondLst>
                            <p:childTnLst>
                              <p:par>
                                <p:cTn id="260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300"/>
                            </p:stCondLst>
                            <p:childTnLst>
                              <p:par>
                                <p:cTn id="2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68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3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800"/>
                            </p:stCondLst>
                            <p:childTnLst>
                              <p:par>
                                <p:cTn id="2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-0.20394 L -0.3319 0.09885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80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800"/>
                            </p:stCondLst>
                            <p:childTnLst>
                              <p:par>
                                <p:cTn id="28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100"/>
                            </p:stCondLst>
                            <p:childTnLst>
                              <p:par>
                                <p:cTn id="28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0600"/>
                            </p:stCondLst>
                            <p:childTnLst>
                              <p:par>
                                <p:cTn id="2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0600"/>
                            </p:stCondLst>
                            <p:childTnLst>
                              <p:par>
                                <p:cTn id="301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2100"/>
                            </p:stCondLst>
                            <p:childTnLst>
                              <p:par>
                                <p:cTn id="3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2600"/>
                            </p:stCondLst>
                            <p:childTnLst>
                              <p:par>
                                <p:cTn id="3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31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 0.09884 L -0.32435 0.08056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1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510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5400"/>
                            </p:stCondLst>
                            <p:childTnLst>
                              <p:par>
                                <p:cTn id="3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5900"/>
                            </p:stCondLst>
                            <p:childTnLst>
                              <p:par>
                                <p:cTn id="341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6900"/>
                            </p:stCondLst>
                            <p:childTnLst>
                              <p:par>
                                <p:cTn id="3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7400"/>
                            </p:stCondLst>
                            <p:childTnLst>
                              <p:par>
                                <p:cTn id="3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7900"/>
                            </p:stCondLst>
                            <p:childTnLst>
                              <p:par>
                                <p:cTn id="3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8400"/>
                            </p:stCondLst>
                            <p:childTnLst>
                              <p:par>
                                <p:cTn id="3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35 0.08055 L -0.29596 0.03403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0400"/>
                            </p:stCondLst>
                            <p:childTnLst>
                              <p:par>
                                <p:cTn id="3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0400"/>
                            </p:stCondLst>
                            <p:childTnLst>
                              <p:par>
                                <p:cTn id="36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700"/>
                            </p:stCondLst>
                            <p:childTnLst>
                              <p:par>
                                <p:cTn id="366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38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91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23500"/>
                            </p:stCondLst>
                            <p:childTnLst>
                              <p:par>
                                <p:cTn id="4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25347 L -0.02136 -0.35532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12" presetID="10" presetClass="exit" presetSubtype="0" fill="hold" grpId="3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4" animBg="1"/>
      <p:bldP spid="125" grpId="0" animBg="1"/>
      <p:bldP spid="125" grpId="1" animBg="1"/>
      <p:bldP spid="125" grpId="2" animBg="1"/>
      <p:bldP spid="125" grpId="3" animBg="1"/>
      <p:bldP spid="133" grpId="0" animBg="1"/>
      <p:bldP spid="133" grpId="1" animBg="1"/>
      <p:bldP spid="133" grpId="2" animBg="1"/>
      <p:bldP spid="133" grpId="3" animBg="1"/>
      <p:bldP spid="45" grpId="0" animBg="1"/>
      <p:bldP spid="45" grpId="1" animBg="1"/>
      <p:bldP spid="45" grpId="2" animBg="1"/>
      <p:bldP spid="45" grpId="3" animBg="1"/>
      <p:bldP spid="55" grpId="0" animBg="1"/>
      <p:bldP spid="55" grpId="1" animBg="1"/>
      <p:bldP spid="55" grpId="2" animBg="1"/>
      <p:bldP spid="160" grpId="0" animBg="1"/>
      <p:bldP spid="160" grpId="1" animBg="1"/>
      <p:bldP spid="160" grpId="2" animBg="1"/>
      <p:bldP spid="160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53B51342-C343-4CF7-87B0-68E0AA640B2D}"/>
              </a:ext>
            </a:extLst>
          </p:cNvPr>
          <p:cNvGrpSpPr/>
          <p:nvPr/>
        </p:nvGrpSpPr>
        <p:grpSpPr>
          <a:xfrm>
            <a:off x="2778978" y="1944294"/>
            <a:ext cx="6376872" cy="4766685"/>
            <a:chOff x="2764146" y="2106050"/>
            <a:chExt cx="6062354" cy="458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16D395-6C59-41AB-9A88-7869191C2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4146" y="2106050"/>
              <a:ext cx="6062354" cy="458162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FC296D-455E-4033-B5DA-776156152696}"/>
                </a:ext>
              </a:extLst>
            </p:cNvPr>
            <p:cNvSpPr/>
            <p:nvPr/>
          </p:nvSpPr>
          <p:spPr>
            <a:xfrm>
              <a:off x="7779220" y="5037037"/>
              <a:ext cx="178917" cy="90947"/>
            </a:xfrm>
            <a:prstGeom prst="rect">
              <a:avLst/>
            </a:prstGeom>
            <a:solidFill>
              <a:srgbClr val="29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7B1CF67-AAB3-47AA-AD0B-236D472E2D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339797" y="7290340"/>
            <a:ext cx="680800" cy="8620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801B66-26AA-4704-A1E8-A809A1AC5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631" y="2081553"/>
            <a:ext cx="4706028" cy="2508596"/>
          </a:xfrm>
          <a:prstGeom prst="roundRect">
            <a:avLst>
              <a:gd name="adj" fmla="val 691"/>
            </a:avLst>
          </a:prstGeom>
          <a:effectLst>
            <a:innerShdw blurRad="114300">
              <a:prstClr val="black"/>
            </a:inn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F08AA90-8E5D-4FE8-88B5-4847AE38C9CC}"/>
              </a:ext>
            </a:extLst>
          </p:cNvPr>
          <p:cNvSpPr/>
          <p:nvPr/>
        </p:nvSpPr>
        <p:spPr>
          <a:xfrm>
            <a:off x="3609509" y="2076151"/>
            <a:ext cx="4719850" cy="2513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DD9DC983-6AB9-48BC-B51E-717CDBC01D53}"/>
              </a:ext>
            </a:extLst>
          </p:cNvPr>
          <p:cNvSpPr/>
          <p:nvPr/>
        </p:nvSpPr>
        <p:spPr>
          <a:xfrm rot="10406008">
            <a:off x="7815347" y="3753111"/>
            <a:ext cx="567517" cy="1347080"/>
          </a:xfrm>
          <a:prstGeom prst="triangl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BB68CB-807C-492E-B027-65188FAE0427}"/>
              </a:ext>
            </a:extLst>
          </p:cNvPr>
          <p:cNvGrpSpPr/>
          <p:nvPr/>
        </p:nvGrpSpPr>
        <p:grpSpPr>
          <a:xfrm>
            <a:off x="7669684" y="3363092"/>
            <a:ext cx="723980" cy="723980"/>
            <a:chOff x="8171581" y="2870883"/>
            <a:chExt cx="723980" cy="72398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4492D27-A31E-4BB3-8B9F-09512BA6ED13}"/>
                </a:ext>
              </a:extLst>
            </p:cNvPr>
            <p:cNvSpPr/>
            <p:nvPr/>
          </p:nvSpPr>
          <p:spPr>
            <a:xfrm rot="20606803">
              <a:off x="8171581" y="2870883"/>
              <a:ext cx="723980" cy="7239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D7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DE881B7-2F92-4B79-BA32-E635B270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0309" y="2980548"/>
              <a:ext cx="446524" cy="50464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4C65C1-DCF1-440D-BAAF-1F776AC370DA}"/>
              </a:ext>
            </a:extLst>
          </p:cNvPr>
          <p:cNvGrpSpPr/>
          <p:nvPr/>
        </p:nvGrpSpPr>
        <p:grpSpPr>
          <a:xfrm>
            <a:off x="363251" y="1416441"/>
            <a:ext cx="3279903" cy="527446"/>
            <a:chOff x="363251" y="1416441"/>
            <a:chExt cx="3279903" cy="52744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98595FD-5632-4203-9D88-0A2566FBECEF}"/>
                </a:ext>
              </a:extLst>
            </p:cNvPr>
            <p:cNvGrpSpPr/>
            <p:nvPr/>
          </p:nvGrpSpPr>
          <p:grpSpPr>
            <a:xfrm>
              <a:off x="363251" y="1430307"/>
              <a:ext cx="3253157" cy="513580"/>
              <a:chOff x="2108470" y="1764404"/>
              <a:chExt cx="3253157" cy="513580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8313F98-A9A9-4266-9591-C653A75F8596}"/>
                  </a:ext>
                </a:extLst>
              </p:cNvPr>
              <p:cNvSpPr/>
              <p:nvPr/>
            </p:nvSpPr>
            <p:spPr>
              <a:xfrm>
                <a:off x="2111728" y="1819611"/>
                <a:ext cx="3249899" cy="458373"/>
              </a:xfrm>
              <a:prstGeom prst="roundRect">
                <a:avLst>
                  <a:gd name="adj" fmla="val 50000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F4095B5-B7DA-411C-9351-E92292CBAEE8}"/>
                  </a:ext>
                </a:extLst>
              </p:cNvPr>
              <p:cNvSpPr/>
              <p:nvPr/>
            </p:nvSpPr>
            <p:spPr>
              <a:xfrm>
                <a:off x="2108470" y="1764404"/>
                <a:ext cx="3249899" cy="458373"/>
              </a:xfrm>
              <a:prstGeom prst="roundRect">
                <a:avLst>
                  <a:gd name="adj" fmla="val 50000"/>
                </a:avLst>
              </a:prstGeom>
              <a:solidFill>
                <a:srgbClr val="C6DF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2819AA-A390-4748-B41B-545074F0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512" r="11428" b="-512"/>
            <a:stretch/>
          </p:blipFill>
          <p:spPr>
            <a:xfrm>
              <a:off x="389211" y="1416441"/>
              <a:ext cx="3253943" cy="520554"/>
            </a:xfrm>
            <a:prstGeom prst="rect">
              <a:avLst/>
            </a:prstGeom>
          </p:spPr>
        </p:pic>
      </p:grp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EC42C47E-6A6B-4167-BA8C-4DCA94A7A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964868D-20C6-42F6-BC7D-711B5AAFEFA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31" name="เริ่มใหม่">
            <a:extLst>
              <a:ext uri="{FF2B5EF4-FFF2-40B4-BE49-F238E27FC236}">
                <a16:creationId xmlns:a16="http://schemas.microsoft.com/office/drawing/2014/main" id="{2D711310-3150-408D-A21B-5539D80E584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3F0CF-687D-44AF-A022-2302AAF5A6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0023" y="3426866"/>
            <a:ext cx="3444539" cy="7620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696CBF-0BC0-4A7D-81AF-63F9F8C1EF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7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25092 L -0.11224 -0.333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25208 L -0.11172 -0.3391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50" grpId="0" animBg="1"/>
      <p:bldP spid="50" grpId="1" animBg="1"/>
      <p:bldP spid="50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DD6D8E77-ED43-4BAD-B027-28A8285392F0}"/>
              </a:ext>
            </a:extLst>
          </p:cNvPr>
          <p:cNvGrpSpPr/>
          <p:nvPr/>
        </p:nvGrpSpPr>
        <p:grpSpPr>
          <a:xfrm>
            <a:off x="2779573" y="1957753"/>
            <a:ext cx="6376872" cy="4766685"/>
            <a:chOff x="2764146" y="2106050"/>
            <a:chExt cx="6062354" cy="458162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B9ADF36-0FE7-464B-80B8-5F18FEB38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4146" y="2106050"/>
              <a:ext cx="6062354" cy="4581625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1944F98-EA55-4CEA-B3D2-02620E17B428}"/>
                </a:ext>
              </a:extLst>
            </p:cNvPr>
            <p:cNvSpPr/>
            <p:nvPr/>
          </p:nvSpPr>
          <p:spPr>
            <a:xfrm>
              <a:off x="7779220" y="5037037"/>
              <a:ext cx="178917" cy="90947"/>
            </a:xfrm>
            <a:prstGeom prst="rect">
              <a:avLst/>
            </a:prstGeom>
            <a:solidFill>
              <a:srgbClr val="292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6B370E-A9EF-4EEC-8EE0-562A98940B58}"/>
              </a:ext>
            </a:extLst>
          </p:cNvPr>
          <p:cNvSpPr/>
          <p:nvPr/>
        </p:nvSpPr>
        <p:spPr>
          <a:xfrm>
            <a:off x="3611167" y="4424780"/>
            <a:ext cx="4715492" cy="1763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70450-60F6-45FE-9D4E-91405A9A5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033" y="2954725"/>
            <a:ext cx="2877561" cy="9022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A88C92F-1D8E-403E-B840-C3FE690A9963}"/>
              </a:ext>
            </a:extLst>
          </p:cNvPr>
          <p:cNvSpPr/>
          <p:nvPr/>
        </p:nvSpPr>
        <p:spPr>
          <a:xfrm>
            <a:off x="3611504" y="2093571"/>
            <a:ext cx="4731138" cy="2488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76EAE61-B225-42AD-BF34-F7E502FCC0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99"/>
          <a:stretch/>
        </p:blipFill>
        <p:spPr>
          <a:xfrm>
            <a:off x="3611168" y="2116749"/>
            <a:ext cx="4713682" cy="246558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550C5C30-09C7-49D9-AC45-A9AE52EC1A69}"/>
              </a:ext>
            </a:extLst>
          </p:cNvPr>
          <p:cNvGrpSpPr/>
          <p:nvPr/>
        </p:nvGrpSpPr>
        <p:grpSpPr>
          <a:xfrm>
            <a:off x="363251" y="1430307"/>
            <a:ext cx="3253157" cy="513580"/>
            <a:chOff x="2108470" y="1764404"/>
            <a:chExt cx="3253157" cy="51358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A252A53-AB42-4C3F-8A09-5E6C5C4A2BF0}"/>
                </a:ext>
              </a:extLst>
            </p:cNvPr>
            <p:cNvSpPr/>
            <p:nvPr/>
          </p:nvSpPr>
          <p:spPr>
            <a:xfrm>
              <a:off x="2111728" y="1819611"/>
              <a:ext cx="3249899" cy="45837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8B43AF4-6101-45C7-A282-360F61DD9DBC}"/>
                </a:ext>
              </a:extLst>
            </p:cNvPr>
            <p:cNvSpPr/>
            <p:nvPr/>
          </p:nvSpPr>
          <p:spPr>
            <a:xfrm>
              <a:off x="2108470" y="1764404"/>
              <a:ext cx="3249899" cy="458373"/>
            </a:xfrm>
            <a:prstGeom prst="roundRect">
              <a:avLst>
                <a:gd name="adj" fmla="val 50000"/>
              </a:avLst>
            </a:prstGeom>
            <a:solidFill>
              <a:srgbClr val="FF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33B4421D-2A43-4655-BB54-A0B65F35A2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9636" y="4395763"/>
            <a:ext cx="2873695" cy="605307"/>
          </a:xfrm>
          <a:prstGeom prst="bentConnector3">
            <a:avLst>
              <a:gd name="adj1" fmla="val 99829"/>
            </a:avLst>
          </a:prstGeom>
          <a:ln w="19050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or: Elbow 151">
            <a:extLst>
              <a:ext uri="{FF2B5EF4-FFF2-40B4-BE49-F238E27FC236}">
                <a16:creationId xmlns:a16="http://schemas.microsoft.com/office/drawing/2014/main" id="{F85B2C58-CF50-4358-9139-EC2D49D015F0}"/>
              </a:ext>
            </a:extLst>
          </p:cNvPr>
          <p:cNvCxnSpPr>
            <a:cxnSpLocks/>
            <a:stCxn id="127" idx="1"/>
          </p:cNvCxnSpPr>
          <p:nvPr/>
        </p:nvCxnSpPr>
        <p:spPr>
          <a:xfrm rot="10800000">
            <a:off x="1358666" y="2801333"/>
            <a:ext cx="2260373" cy="1286990"/>
          </a:xfrm>
          <a:prstGeom prst="bentConnector3">
            <a:avLst>
              <a:gd name="adj1" fmla="val 100286"/>
            </a:avLst>
          </a:prstGeom>
          <a:ln w="19050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9023280-C464-42A0-8507-6057AEDB2DC6}"/>
              </a:ext>
            </a:extLst>
          </p:cNvPr>
          <p:cNvGrpSpPr/>
          <p:nvPr/>
        </p:nvGrpSpPr>
        <p:grpSpPr>
          <a:xfrm>
            <a:off x="3611267" y="2173636"/>
            <a:ext cx="1813151" cy="2302096"/>
            <a:chOff x="1578334" y="-317734"/>
            <a:chExt cx="2344911" cy="297725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F1FFBEF-F373-42BB-A529-CCBFF7F14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8334" y="-317734"/>
              <a:ext cx="2344910" cy="2977252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CBFDC6E-68AD-4F50-9659-5B7A0B1104B2}"/>
                </a:ext>
              </a:extLst>
            </p:cNvPr>
            <p:cNvSpPr/>
            <p:nvPr/>
          </p:nvSpPr>
          <p:spPr>
            <a:xfrm>
              <a:off x="2722258" y="183665"/>
              <a:ext cx="1200987" cy="1771857"/>
            </a:xfrm>
            <a:prstGeom prst="rect">
              <a:avLst/>
            </a:prstGeom>
            <a:solidFill>
              <a:srgbClr val="0F5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926BD1-BC72-489A-A116-DB7ED638F72B}"/>
                </a:ext>
              </a:extLst>
            </p:cNvPr>
            <p:cNvSpPr/>
            <p:nvPr/>
          </p:nvSpPr>
          <p:spPr>
            <a:xfrm>
              <a:off x="3115918" y="-213995"/>
              <a:ext cx="807324" cy="508070"/>
            </a:xfrm>
            <a:prstGeom prst="rect">
              <a:avLst/>
            </a:prstGeom>
            <a:solidFill>
              <a:srgbClr val="0F5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51356E3D-3EC2-41AC-B854-3DD487CCFB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167" y="3897086"/>
            <a:ext cx="936923" cy="39869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5D2F6D5-1F9C-47CA-A2C8-9278178312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578" y="2235496"/>
            <a:ext cx="1980643" cy="1375040"/>
          </a:xfrm>
          <a:prstGeom prst="rect">
            <a:avLst/>
          </a:prstGeom>
        </p:spPr>
      </p:pic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59512467-77C1-4B03-B606-744B2F40A687}"/>
              </a:ext>
            </a:extLst>
          </p:cNvPr>
          <p:cNvCxnSpPr>
            <a:cxnSpLocks/>
            <a:stCxn id="179" idx="6"/>
          </p:cNvCxnSpPr>
          <p:nvPr/>
        </p:nvCxnSpPr>
        <p:spPr>
          <a:xfrm>
            <a:off x="8027169" y="2276834"/>
            <a:ext cx="843670" cy="419890"/>
          </a:xfrm>
          <a:prstGeom prst="bentConnector3">
            <a:avLst>
              <a:gd name="adj1" fmla="val 100240"/>
            </a:avLst>
          </a:prstGeom>
          <a:ln w="19050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FA8BA65-0F1C-4E37-90B3-689120822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4161" y="2694882"/>
            <a:ext cx="719390" cy="749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45A658-1C58-46DF-A87D-BDC89D6675D1}"/>
              </a:ext>
            </a:extLst>
          </p:cNvPr>
          <p:cNvSpPr/>
          <p:nvPr/>
        </p:nvSpPr>
        <p:spPr>
          <a:xfrm>
            <a:off x="3611167" y="4621865"/>
            <a:ext cx="1158271" cy="175456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561ADAF-A2C4-4699-BBF8-D0DA19DE22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3" r="11428" b="53503"/>
          <a:stretch/>
        </p:blipFill>
        <p:spPr>
          <a:xfrm>
            <a:off x="404451" y="1416441"/>
            <a:ext cx="3253943" cy="520554"/>
          </a:xfrm>
          <a:prstGeom prst="rect">
            <a:avLst/>
          </a:prstGeom>
        </p:spPr>
      </p:pic>
      <p:pic>
        <p:nvPicPr>
          <p:cNvPr id="79" name="Picture 78">
            <a:hlinkClick r:id="rId13" action="ppaction://hlinksldjump"/>
            <a:extLst>
              <a:ext uri="{FF2B5EF4-FFF2-40B4-BE49-F238E27FC236}">
                <a16:creationId xmlns:a16="http://schemas.microsoft.com/office/drawing/2014/main" id="{F8B4F9C9-F726-48F0-8E8E-001A5F4C1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68" name="ar1">
            <a:extLst>
              <a:ext uri="{FF2B5EF4-FFF2-40B4-BE49-F238E27FC236}">
                <a16:creationId xmlns:a16="http://schemas.microsoft.com/office/drawing/2014/main" id="{7C706648-A599-4CBD-93D5-B9FE808844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381" y="3838409"/>
            <a:ext cx="297667" cy="42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F5D29F-0EDF-4FF6-AC63-16D1F54FD3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819" y="5225381"/>
            <a:ext cx="2883658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51A04-B85E-4C8C-8684-FBA32C5069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406" y="4976711"/>
            <a:ext cx="774259" cy="749873"/>
          </a:xfrm>
          <a:prstGeom prst="rect">
            <a:avLst/>
          </a:prstGeom>
        </p:spPr>
      </p:pic>
      <p:sp>
        <p:nvSpPr>
          <p:cNvPr id="179" name="Oval 178">
            <a:extLst>
              <a:ext uri="{FF2B5EF4-FFF2-40B4-BE49-F238E27FC236}">
                <a16:creationId xmlns:a16="http://schemas.microsoft.com/office/drawing/2014/main" id="{D64E3A2C-26F4-4C8C-BCAB-CE02D94A1BD9}"/>
              </a:ext>
            </a:extLst>
          </p:cNvPr>
          <p:cNvSpPr/>
          <p:nvPr/>
        </p:nvSpPr>
        <p:spPr>
          <a:xfrm>
            <a:off x="7820773" y="2173636"/>
            <a:ext cx="206396" cy="206396"/>
          </a:xfrm>
          <a:prstGeom prst="ellipse">
            <a:avLst/>
          </a:prstGeom>
          <a:noFill/>
          <a:ln w="19050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18C81C8-C44D-457A-BBDC-91E207250E89}"/>
              </a:ext>
            </a:extLst>
          </p:cNvPr>
          <p:cNvSpPr/>
          <p:nvPr/>
        </p:nvSpPr>
        <p:spPr>
          <a:xfrm>
            <a:off x="3593055" y="4464615"/>
            <a:ext cx="203270" cy="110416"/>
          </a:xfrm>
          <a:prstGeom prst="roundRect">
            <a:avLst/>
          </a:prstGeom>
          <a:noFill/>
          <a:ln w="19050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71BB2E2-C1BF-44A5-8646-73423E82C2AC}"/>
              </a:ext>
            </a:extLst>
          </p:cNvPr>
          <p:cNvSpPr/>
          <p:nvPr/>
        </p:nvSpPr>
        <p:spPr>
          <a:xfrm>
            <a:off x="3589466" y="4351791"/>
            <a:ext cx="203270" cy="110416"/>
          </a:xfrm>
          <a:prstGeom prst="roundRect">
            <a:avLst/>
          </a:prstGeom>
          <a:noFill/>
          <a:ln w="19050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229F8A13-5927-4A58-94D6-33EC534A5DBB}"/>
              </a:ext>
            </a:extLst>
          </p:cNvPr>
          <p:cNvSpPr/>
          <p:nvPr/>
        </p:nvSpPr>
        <p:spPr>
          <a:xfrm>
            <a:off x="3619038" y="3994592"/>
            <a:ext cx="508720" cy="187461"/>
          </a:xfrm>
          <a:prstGeom prst="roundRect">
            <a:avLst/>
          </a:prstGeom>
          <a:noFill/>
          <a:ln w="19050">
            <a:solidFill>
              <a:srgbClr val="ED7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DADB469F-B320-45A1-8ED5-4819B721DBB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51" name="เริ่มใหม่">
            <a:extLst>
              <a:ext uri="{FF2B5EF4-FFF2-40B4-BE49-F238E27FC236}">
                <a16:creationId xmlns:a16="http://schemas.microsoft.com/office/drawing/2014/main" id="{460CE114-140E-40AF-9E5A-D3ABD7C5535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71C9BF2-D2E9-4993-9E69-F8BD7C9B087D}"/>
              </a:ext>
            </a:extLst>
          </p:cNvPr>
          <p:cNvCxnSpPr>
            <a:cxnSpLocks/>
            <a:stCxn id="52" idx="2"/>
          </p:cNvCxnSpPr>
          <p:nvPr/>
        </p:nvCxnSpPr>
        <p:spPr>
          <a:xfrm rot="16200000" flipH="1">
            <a:off x="4155655" y="4114065"/>
            <a:ext cx="96995" cy="1018925"/>
          </a:xfrm>
          <a:prstGeom prst="bentConnector2">
            <a:avLst/>
          </a:prstGeom>
          <a:ln w="19050">
            <a:solidFill>
              <a:srgbClr val="ED7A2B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6E4866CA-7791-42D3-8F1C-E2DBB46DDE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31737" y="4680415"/>
            <a:ext cx="3926164" cy="634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01A6E7-B1D9-4843-AE0C-750F88A155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30772" y="4381838"/>
            <a:ext cx="75597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DBFB6-CD4E-44FB-BFDD-BBF7F934112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484" y="2451581"/>
            <a:ext cx="2840982" cy="883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23A875-88DE-4616-A519-8C75D00C05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33312" y="2214053"/>
            <a:ext cx="786452" cy="7559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FC4C8D-3A02-4D99-8385-C3F3D233AF5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5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5821 -0.23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6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1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1 -0.23333 L -0.28802 0.0861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4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7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7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02 0.08611 L -0.28711 0.069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3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6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9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900"/>
                            </p:stCondLst>
                            <p:childTnLst>
                              <p:par>
                                <p:cTn id="1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84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89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94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02 0.08611 L -0.26666 0.0192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14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17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ntr" presetSubtype="1" fill="hold" grpId="3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300"/>
                            </p:stCondLst>
                            <p:childTnLst>
                              <p:par>
                                <p:cTn id="2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8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3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582 -0.23333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800"/>
                            </p:stCondLst>
                            <p:childTnLst>
                              <p:par>
                                <p:cTn id="2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8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500"/>
                            </p:stCondLst>
                            <p:childTnLst>
                              <p:par>
                                <p:cTn id="248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500"/>
                            </p:stCondLst>
                            <p:childTnLst>
                              <p:par>
                                <p:cTn id="2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0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000"/>
                            </p:stCondLst>
                            <p:childTnLst>
                              <p:par>
                                <p:cTn id="2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1 -0.23333 L -0.28802 0.0861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5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0300"/>
                            </p:stCondLst>
                            <p:childTnLst>
                              <p:par>
                                <p:cTn id="273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800"/>
                            </p:stCondLst>
                            <p:childTnLst>
                              <p:par>
                                <p:cTn id="288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1800"/>
                            </p:stCondLst>
                            <p:childTnLst>
                              <p:par>
                                <p:cTn id="2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23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28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3300"/>
                            </p:stCondLst>
                            <p:childTnLst>
                              <p:par>
                                <p:cTn id="3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02 0.08611 L -0.28711 0.06991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5300"/>
                            </p:stCondLst>
                            <p:childTnLst>
                              <p:par>
                                <p:cTn id="3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300"/>
                            </p:stCondLst>
                            <p:childTnLst>
                              <p:par>
                                <p:cTn id="3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5600"/>
                            </p:stCondLst>
                            <p:childTnLst>
                              <p:par>
                                <p:cTn id="3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6100"/>
                            </p:stCondLst>
                            <p:childTnLst>
                              <p:par>
                                <p:cTn id="328" presetID="21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7100"/>
                            </p:stCondLst>
                            <p:childTnLst>
                              <p:par>
                                <p:cTn id="3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7600"/>
                            </p:stCondLst>
                            <p:childTnLst>
                              <p:par>
                                <p:cTn id="3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8100"/>
                            </p:stCondLst>
                            <p:childTnLst>
                              <p:par>
                                <p:cTn id="3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8600"/>
                            </p:stCondLst>
                            <p:childTnLst>
                              <p:par>
                                <p:cTn id="3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11 0.06991 L -0.26666 0.01921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0600"/>
                            </p:stCondLst>
                            <p:childTnLst>
                              <p:par>
                                <p:cTn id="3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0600"/>
                            </p:stCondLst>
                            <p:childTnLst>
                              <p:par>
                                <p:cTn id="3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0900"/>
                            </p:stCondLst>
                            <p:childTnLst>
                              <p:par>
                                <p:cTn id="353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4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7" grpId="0" animBg="1"/>
      <p:bldP spid="179" grpId="0" animBg="1"/>
      <p:bldP spid="179" grpId="1" animBg="1"/>
      <p:bldP spid="179" grpId="2" animBg="1"/>
      <p:bldP spid="179" grpId="3" animBg="1"/>
      <p:bldP spid="179" grpId="4" animBg="1"/>
      <p:bldP spid="52" grpId="0" animBg="1"/>
      <p:bldP spid="52" grpId="1" animBg="1"/>
      <p:bldP spid="52" grpId="2" animBg="1"/>
      <p:bldP spid="52" grpId="3" animBg="1"/>
      <p:bldP spid="52" grpId="4" animBg="1"/>
      <p:bldP spid="65" grpId="0" animBg="1"/>
      <p:bldP spid="65" grpId="1" animBg="1"/>
      <p:bldP spid="65" grpId="2" animBg="1"/>
      <p:bldP spid="65" grpId="3" animBg="1"/>
      <p:bldP spid="65" grpId="4" animBg="1"/>
      <p:bldP spid="127" grpId="0" animBg="1"/>
      <p:bldP spid="127" grpId="1" animBg="1"/>
      <p:bldP spid="127" grpId="2" animBg="1"/>
      <p:bldP spid="127" grpId="3" animBg="1"/>
      <p:bldP spid="127" grpId="4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10ADE0-44C4-4A10-82B4-86C38182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170" y="2071868"/>
            <a:ext cx="5602329" cy="4555009"/>
          </a:xfrm>
          <a:prstGeom prst="rect">
            <a:avLst/>
          </a:prstGeom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EC6E9003-FADC-4763-8606-FA472E7FEE51}"/>
              </a:ext>
            </a:extLst>
          </p:cNvPr>
          <p:cNvSpPr/>
          <p:nvPr/>
        </p:nvSpPr>
        <p:spPr>
          <a:xfrm rot="11015169">
            <a:off x="4792090" y="2283542"/>
            <a:ext cx="471964" cy="1352874"/>
          </a:xfrm>
          <a:prstGeom prst="triangl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01D0DC-7870-470C-906B-B1473F3CAF19}"/>
              </a:ext>
            </a:extLst>
          </p:cNvPr>
          <p:cNvGrpSpPr/>
          <p:nvPr/>
        </p:nvGrpSpPr>
        <p:grpSpPr>
          <a:xfrm>
            <a:off x="4725457" y="1872998"/>
            <a:ext cx="723980" cy="723980"/>
            <a:chOff x="4725457" y="1872998"/>
            <a:chExt cx="723980" cy="7239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22DD3AE-8994-4234-85E2-027773ECD7F6}"/>
                </a:ext>
              </a:extLst>
            </p:cNvPr>
            <p:cNvSpPr/>
            <p:nvPr/>
          </p:nvSpPr>
          <p:spPr>
            <a:xfrm rot="2941137">
              <a:off x="4725457" y="1872998"/>
              <a:ext cx="723980" cy="7239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D7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95DD8D2-12F1-4296-AD50-0F9A8F0D0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185" y="1982664"/>
              <a:ext cx="446524" cy="504648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5DF1CBD0-E008-4E34-B63E-51C25ED1A3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339797" y="7290340"/>
            <a:ext cx="680800" cy="8620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4DB9A03-BE09-4C2B-90B4-6BF3928D8BD1}"/>
              </a:ext>
            </a:extLst>
          </p:cNvPr>
          <p:cNvGrpSpPr/>
          <p:nvPr/>
        </p:nvGrpSpPr>
        <p:grpSpPr>
          <a:xfrm>
            <a:off x="363252" y="1404485"/>
            <a:ext cx="2460913" cy="539402"/>
            <a:chOff x="363252" y="1404485"/>
            <a:chExt cx="2460913" cy="5394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FE3DDF5-1FC3-4413-AB48-D3EF9EF66186}"/>
                </a:ext>
              </a:extLst>
            </p:cNvPr>
            <p:cNvGrpSpPr/>
            <p:nvPr/>
          </p:nvGrpSpPr>
          <p:grpSpPr>
            <a:xfrm>
              <a:off x="363252" y="1430307"/>
              <a:ext cx="2449882" cy="513580"/>
              <a:chOff x="2108471" y="1764404"/>
              <a:chExt cx="2449882" cy="5135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88C4940-FAE2-4E95-AAFD-BAFAAAAE2D5A}"/>
                  </a:ext>
                </a:extLst>
              </p:cNvPr>
              <p:cNvSpPr/>
              <p:nvPr/>
            </p:nvSpPr>
            <p:spPr>
              <a:xfrm>
                <a:off x="2111729" y="1819611"/>
                <a:ext cx="2446624" cy="458373"/>
              </a:xfrm>
              <a:prstGeom prst="roundRect">
                <a:avLst>
                  <a:gd name="adj" fmla="val 50000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8E7C291-8D71-4BBB-B9A1-97ACD16DD82A}"/>
                  </a:ext>
                </a:extLst>
              </p:cNvPr>
              <p:cNvSpPr/>
              <p:nvPr/>
            </p:nvSpPr>
            <p:spPr>
              <a:xfrm>
                <a:off x="2108471" y="1764404"/>
                <a:ext cx="2446624" cy="458373"/>
              </a:xfrm>
              <a:prstGeom prst="roundRect">
                <a:avLst>
                  <a:gd name="adj" fmla="val 50000"/>
                </a:avLst>
              </a:prstGeom>
              <a:solidFill>
                <a:srgbClr val="C6DF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CB445F-1187-44AD-AAFC-C2BECC9A2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683" r="16117" b="47207"/>
            <a:stretch/>
          </p:blipFill>
          <p:spPr>
            <a:xfrm>
              <a:off x="377541" y="1404485"/>
              <a:ext cx="2446624" cy="500489"/>
            </a:xfrm>
            <a:prstGeom prst="rect">
              <a:avLst/>
            </a:prstGeom>
          </p:spPr>
        </p:pic>
      </p:grp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38FAF698-182C-41C1-81AF-A1DA59982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A1414C-615B-45D2-857A-47B5B56C07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25" name="เริ่มใหม่">
            <a:extLst>
              <a:ext uri="{FF2B5EF4-FFF2-40B4-BE49-F238E27FC236}">
                <a16:creationId xmlns:a16="http://schemas.microsoft.com/office/drawing/2014/main" id="{EA2AA33A-08C3-4303-AB3E-80FBB413E1A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A1E00-10B6-4947-B99E-E33482FCDE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0146" y="2644252"/>
            <a:ext cx="3151905" cy="1176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8DEC46-A71B-40CC-9CF7-6D32D8DC20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2 -0.26527 L -0.37786 -0.513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07 -0.26875 L -0.37617 -0.509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FF5428A-07BB-4127-A7EB-514B7BEAA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170" y="2071868"/>
            <a:ext cx="5602329" cy="45550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E3DDF5-1FC3-4413-AB48-D3EF9EF66186}"/>
              </a:ext>
            </a:extLst>
          </p:cNvPr>
          <p:cNvGrpSpPr/>
          <p:nvPr/>
        </p:nvGrpSpPr>
        <p:grpSpPr>
          <a:xfrm>
            <a:off x="359994" y="1430748"/>
            <a:ext cx="2449882" cy="513580"/>
            <a:chOff x="2108471" y="1764404"/>
            <a:chExt cx="2449882" cy="51358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8C4940-FAE2-4E95-AAFD-BAFAAAAE2D5A}"/>
                </a:ext>
              </a:extLst>
            </p:cNvPr>
            <p:cNvSpPr/>
            <p:nvPr/>
          </p:nvSpPr>
          <p:spPr>
            <a:xfrm>
              <a:off x="2111729" y="1819611"/>
              <a:ext cx="2446624" cy="458373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E7C291-8D71-4BBB-B9A1-97ACD16DD82A}"/>
                </a:ext>
              </a:extLst>
            </p:cNvPr>
            <p:cNvSpPr/>
            <p:nvPr/>
          </p:nvSpPr>
          <p:spPr>
            <a:xfrm>
              <a:off x="2108471" y="1764404"/>
              <a:ext cx="2446624" cy="458373"/>
            </a:xfrm>
            <a:prstGeom prst="roundRect">
              <a:avLst>
                <a:gd name="adj" fmla="val 50000"/>
              </a:avLst>
            </a:prstGeom>
            <a:solidFill>
              <a:srgbClr val="FF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BEF6D30-61DC-498B-97E5-A5A645F928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34" r="20543" b="4056"/>
          <a:stretch/>
        </p:blipFill>
        <p:spPr>
          <a:xfrm>
            <a:off x="424544" y="1443644"/>
            <a:ext cx="2317524" cy="50048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7ECC3C6-0D0F-461C-A257-FF44A41FABCB}"/>
              </a:ext>
            </a:extLst>
          </p:cNvPr>
          <p:cNvSpPr/>
          <p:nvPr/>
        </p:nvSpPr>
        <p:spPr>
          <a:xfrm rot="11015169">
            <a:off x="4792090" y="2283542"/>
            <a:ext cx="471964" cy="1352874"/>
          </a:xfrm>
          <a:prstGeom prst="triangl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8B88A5-CDBC-4F30-A5B5-F75A29A267D2}"/>
              </a:ext>
            </a:extLst>
          </p:cNvPr>
          <p:cNvGrpSpPr/>
          <p:nvPr/>
        </p:nvGrpSpPr>
        <p:grpSpPr>
          <a:xfrm>
            <a:off x="4725457" y="1872998"/>
            <a:ext cx="723980" cy="723980"/>
            <a:chOff x="4725457" y="1872998"/>
            <a:chExt cx="723980" cy="7239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5B62802-C654-44B0-8BC9-CAC8FA4543CF}"/>
                </a:ext>
              </a:extLst>
            </p:cNvPr>
            <p:cNvSpPr/>
            <p:nvPr/>
          </p:nvSpPr>
          <p:spPr>
            <a:xfrm rot="2941137">
              <a:off x="4725457" y="1872998"/>
              <a:ext cx="723980" cy="7239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ED7A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accent2">
                    <a:lumMod val="75000"/>
                  </a:schemeClr>
                </a:solidFill>
                <a:latin typeface="Mali" panose="00000500000000000000" pitchFamily="2" charset="-34"/>
                <a:cs typeface="Mali" panose="00000500000000000000" pitchFamily="2" charset="-3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A0ED50-0466-44A6-B821-31B0DC069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185" y="1982664"/>
              <a:ext cx="446524" cy="504648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50DEF184-6647-4B0A-855F-7C64D835B3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339797" y="7290340"/>
            <a:ext cx="680800" cy="862002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  <a:extLst>
              <a:ext uri="{FF2B5EF4-FFF2-40B4-BE49-F238E27FC236}">
                <a16:creationId xmlns:a16="http://schemas.microsoft.com/office/drawing/2014/main" id="{A8AA0761-DEE2-430F-AD15-30839B293F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A5F4D0-7DE3-4C9B-84B0-566E19E997A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29" name="เริ่มใหม่">
            <a:extLst>
              <a:ext uri="{FF2B5EF4-FFF2-40B4-BE49-F238E27FC236}">
                <a16:creationId xmlns:a16="http://schemas.microsoft.com/office/drawing/2014/main" id="{90235338-70DE-4F6F-B58E-78D81AB495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8B0966-2852-402F-AFBD-27902F993F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1424" y="2290726"/>
            <a:ext cx="3103133" cy="16094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54C1A3-B270-4088-A1C6-E1E1025317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2 -0.26527 L -0.37786 -0.513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2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59 -0.27384 L -0.37721 -0.5071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65248684-D446-472A-8FF1-0466760C39A1}"/>
              </a:ext>
            </a:extLst>
          </p:cNvPr>
          <p:cNvSpPr/>
          <p:nvPr/>
        </p:nvSpPr>
        <p:spPr>
          <a:xfrm>
            <a:off x="812785" y="1679845"/>
            <a:ext cx="10463148" cy="4423208"/>
          </a:xfrm>
          <a:prstGeom prst="roundRect">
            <a:avLst>
              <a:gd name="adj" fmla="val 7086"/>
            </a:avLst>
          </a:prstGeom>
          <a:solidFill>
            <a:srgbClr val="FFF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0C6667-A1C8-41E1-A7CD-0F8577BD1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54" y="4392034"/>
            <a:ext cx="9748349" cy="8169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11BA7A-B5CE-407E-8D14-F7E6CE15F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376" y="3707458"/>
            <a:ext cx="2859272" cy="816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B0F868-0800-44C6-B8F6-0178BA1F5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49" y="3707236"/>
            <a:ext cx="2969009" cy="8169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21BA2E-C07A-4C82-9DD8-B36A4525D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819" y="3702821"/>
            <a:ext cx="2969009" cy="81693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AF22F88D-7F2F-43E3-8D3C-4F58AD147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774" y="3703530"/>
            <a:ext cx="2969009" cy="816935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47F4D740-16D4-4B7A-B545-E8424DC86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446" y="3709531"/>
            <a:ext cx="2969009" cy="816935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AA9B80AD-A0BB-4787-BECA-117175FEC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9975" y="3706820"/>
            <a:ext cx="2975106" cy="8169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64A323-38E1-4AA6-9BD9-84D644317F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1254" y="3117917"/>
            <a:ext cx="9748349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E40107-FA7A-4687-B8C3-C904E8B68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8854" y="1744824"/>
            <a:ext cx="6273328" cy="816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911D6F-32AD-462B-B4C6-DC04855BB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1145" y="907597"/>
            <a:ext cx="9510584" cy="963251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DAAEA3D5-9D32-4822-9377-3AD2B226912D}"/>
              </a:ext>
            </a:extLst>
          </p:cNvPr>
          <p:cNvSpPr/>
          <p:nvPr/>
        </p:nvSpPr>
        <p:spPr>
          <a:xfrm>
            <a:off x="1715240" y="5269035"/>
            <a:ext cx="423525" cy="423526"/>
          </a:xfrm>
          <a:prstGeom prst="ellipse">
            <a:avLst/>
          </a:prstGeom>
          <a:solidFill>
            <a:srgbClr val="ED1B2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6953258-4A40-4B27-84FF-74B0C49809FF}"/>
              </a:ext>
            </a:extLst>
          </p:cNvPr>
          <p:cNvSpPr/>
          <p:nvPr/>
        </p:nvSpPr>
        <p:spPr>
          <a:xfrm>
            <a:off x="4899741" y="5269035"/>
            <a:ext cx="423525" cy="423526"/>
          </a:xfrm>
          <a:prstGeom prst="ellipse">
            <a:avLst/>
          </a:prstGeom>
          <a:solidFill>
            <a:srgbClr val="00A65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1DE900A-8ADE-4FF7-9C88-1512BFAF212B}"/>
              </a:ext>
            </a:extLst>
          </p:cNvPr>
          <p:cNvSpPr/>
          <p:nvPr/>
        </p:nvSpPr>
        <p:spPr>
          <a:xfrm>
            <a:off x="8084241" y="5269035"/>
            <a:ext cx="423525" cy="423526"/>
          </a:xfrm>
          <a:prstGeom prst="ellipse">
            <a:avLst/>
          </a:prstGeom>
          <a:solidFill>
            <a:srgbClr val="ED1B2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D5245-A2AF-47A2-8175-876CA3926DA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135" y="223611"/>
            <a:ext cx="6491730" cy="988610"/>
          </a:xfrm>
          <a:prstGeom prst="rect">
            <a:avLst/>
          </a:prstGeom>
        </p:spPr>
      </p:pic>
      <p:pic>
        <p:nvPicPr>
          <p:cNvPr id="144" name="รูปภาพ 2">
            <a:extLst>
              <a:ext uri="{FF2B5EF4-FFF2-40B4-BE49-F238E27FC236}">
                <a16:creationId xmlns:a16="http://schemas.microsoft.com/office/drawing/2014/main" id="{7D4E031F-BAF5-4768-9F1E-7BDA45963F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3488" y="5011174"/>
            <a:ext cx="900063" cy="893087"/>
          </a:xfrm>
          <a:prstGeom prst="rect">
            <a:avLst/>
          </a:prstGeom>
        </p:spPr>
      </p:pic>
      <p:pic>
        <p:nvPicPr>
          <p:cNvPr id="145" name="รูปภาพ 14">
            <a:extLst>
              <a:ext uri="{FF2B5EF4-FFF2-40B4-BE49-F238E27FC236}">
                <a16:creationId xmlns:a16="http://schemas.microsoft.com/office/drawing/2014/main" id="{A48E3E01-AB3B-42A4-8CAB-6E1B9D29124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207" y="5004743"/>
            <a:ext cx="1019372" cy="1019372"/>
          </a:xfrm>
          <a:prstGeom prst="rect">
            <a:avLst/>
          </a:prstGeom>
        </p:spPr>
      </p:pic>
      <p:pic>
        <p:nvPicPr>
          <p:cNvPr id="146" name="รูปภาพ 15">
            <a:extLst>
              <a:ext uri="{FF2B5EF4-FFF2-40B4-BE49-F238E27FC236}">
                <a16:creationId xmlns:a16="http://schemas.microsoft.com/office/drawing/2014/main" id="{C456CE2F-EFD7-45F7-8474-B89B9CEE4E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638" y="5011174"/>
            <a:ext cx="927703" cy="893087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F4369876-2007-4946-8ACF-99AEC3EB11D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86542" y="1319639"/>
            <a:ext cx="700752" cy="1154269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9B5B062D-4403-4E8B-9DC0-F79A70907B3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365" y="5378964"/>
            <a:ext cx="263582" cy="215366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7C1A4CF1-4F95-4F0D-B2E7-E0F94E043E5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557" y="5378964"/>
            <a:ext cx="210892" cy="213089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A07CE0DF-D3BB-44BF-8DEA-EEDA61F401F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556" y="5378964"/>
            <a:ext cx="210892" cy="213089"/>
          </a:xfrm>
          <a:prstGeom prst="rect">
            <a:avLst/>
          </a:prstGeom>
        </p:spPr>
      </p:pic>
      <p:sp>
        <p:nvSpPr>
          <p:cNvPr id="147" name="Oval 146">
            <a:extLst>
              <a:ext uri="{FF2B5EF4-FFF2-40B4-BE49-F238E27FC236}">
                <a16:creationId xmlns:a16="http://schemas.microsoft.com/office/drawing/2014/main" id="{335F596E-8020-4DF6-A356-0BCD70E67A53}"/>
              </a:ext>
            </a:extLst>
          </p:cNvPr>
          <p:cNvSpPr/>
          <p:nvPr/>
        </p:nvSpPr>
        <p:spPr>
          <a:xfrm>
            <a:off x="1715240" y="5262460"/>
            <a:ext cx="423525" cy="4235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8DB6361-2DAF-419D-A8AF-B109828C7CE9}"/>
              </a:ext>
            </a:extLst>
          </p:cNvPr>
          <p:cNvSpPr/>
          <p:nvPr/>
        </p:nvSpPr>
        <p:spPr>
          <a:xfrm>
            <a:off x="4899741" y="5262460"/>
            <a:ext cx="423525" cy="4235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63446E38-A55E-4BD1-B8F5-A501CA284684}"/>
              </a:ext>
            </a:extLst>
          </p:cNvPr>
          <p:cNvSpPr/>
          <p:nvPr/>
        </p:nvSpPr>
        <p:spPr>
          <a:xfrm>
            <a:off x="8084241" y="5262460"/>
            <a:ext cx="423525" cy="4235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C0C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pic>
        <p:nvPicPr>
          <p:cNvPr id="92" name="Picture 91">
            <a:hlinkClick r:id="rId20" action="ppaction://hlinksldjump"/>
            <a:extLst>
              <a:ext uri="{FF2B5EF4-FFF2-40B4-BE49-F238E27FC236}">
                <a16:creationId xmlns:a16="http://schemas.microsoft.com/office/drawing/2014/main" id="{11C6BE92-7F21-4B81-8CC7-D6508DCF57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209852"/>
            <a:ext cx="1094758" cy="481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16EB5-293C-4860-8A67-14522682806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454"/>
          <a:stretch/>
        </p:blipFill>
        <p:spPr>
          <a:xfrm>
            <a:off x="8027270" y="2382863"/>
            <a:ext cx="2859272" cy="592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0B482A-6FC3-4225-86F9-00EDFFA3381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4" b="27769"/>
          <a:stretch/>
        </p:blipFill>
        <p:spPr>
          <a:xfrm>
            <a:off x="4846277" y="2377177"/>
            <a:ext cx="2879217" cy="590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3C65C6-A243-47BB-8210-585DEFDF153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24" b="25336"/>
          <a:stretch/>
        </p:blipFill>
        <p:spPr>
          <a:xfrm>
            <a:off x="1661775" y="2374216"/>
            <a:ext cx="2879217" cy="609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4F607-D435-4CA4-B972-EF2382ED0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774" y="2371210"/>
            <a:ext cx="2969009" cy="816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A0D50-C250-4FCB-B4C9-D15615CA4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209" y="2377211"/>
            <a:ext cx="2969009" cy="816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D80FF-5159-4DBF-A410-F7105EFFC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9975" y="2384026"/>
            <a:ext cx="2975106" cy="8169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9B3276-B2A4-431B-B5F7-C9816F16717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37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B4EDD7-135B-4743-B637-CA622D772B9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72" y="6209852"/>
            <a:ext cx="931697" cy="481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1B07A-B9C7-4D8F-A48D-BD8C70E4448B}"/>
              </a:ext>
            </a:extLst>
          </p:cNvPr>
          <p:cNvSpPr/>
          <p:nvPr/>
        </p:nvSpPr>
        <p:spPr>
          <a:xfrm>
            <a:off x="10372582" y="6147231"/>
            <a:ext cx="1094758" cy="59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99D6F6-BFAA-47E5-A182-3D13B9EDE0C5}"/>
              </a:ext>
            </a:extLst>
          </p:cNvPr>
          <p:cNvSpPr/>
          <p:nvPr/>
        </p:nvSpPr>
        <p:spPr>
          <a:xfrm>
            <a:off x="10372582" y="6147231"/>
            <a:ext cx="1094758" cy="59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473D5A-4FF9-4AAE-A1B4-136FB9593A11}"/>
              </a:ext>
            </a:extLst>
          </p:cNvPr>
          <p:cNvSpPr/>
          <p:nvPr/>
        </p:nvSpPr>
        <p:spPr>
          <a:xfrm>
            <a:off x="10372582" y="6147231"/>
            <a:ext cx="1094758" cy="59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7" grpId="0" animBg="1"/>
      <p:bldP spid="7" grpId="1" animBg="1"/>
      <p:bldP spid="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240AF10-9DF0-4BD5-9DC2-77C4F32055D3}"/>
              </a:ext>
            </a:extLst>
          </p:cNvPr>
          <p:cNvGrpSpPr/>
          <p:nvPr/>
        </p:nvGrpSpPr>
        <p:grpSpPr>
          <a:xfrm>
            <a:off x="7610689" y="4196148"/>
            <a:ext cx="2142596" cy="690935"/>
            <a:chOff x="7518765" y="3147911"/>
            <a:chExt cx="2142596" cy="6909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380424-5AB1-4025-B301-C5A229FF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211195"/>
              <a:ext cx="2070206" cy="6032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B293D7-9C29-4B04-B656-1582EAB7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147911"/>
              <a:ext cx="763336" cy="69093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9EAD4B-B2E3-45E0-B11D-4B185012D620}"/>
              </a:ext>
            </a:extLst>
          </p:cNvPr>
          <p:cNvGrpSpPr/>
          <p:nvPr/>
        </p:nvGrpSpPr>
        <p:grpSpPr>
          <a:xfrm>
            <a:off x="7610689" y="4158737"/>
            <a:ext cx="2142596" cy="705041"/>
            <a:chOff x="7518765" y="3090603"/>
            <a:chExt cx="2142596" cy="7050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D533ED-AB8A-4049-AC7D-23B7C1CA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147911"/>
              <a:ext cx="2070206" cy="6477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0AE1BE-CB03-4D2F-A1E8-4BA5190A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090603"/>
              <a:ext cx="763336" cy="6909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7CDB8D3-467B-47D4-BEC0-E746B48D48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990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F5EE20-01BA-437A-8AC6-69C2E0302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9047" y="2264565"/>
            <a:ext cx="6980525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E31DE-07CF-48C9-A5A2-FF5D8C9212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6438" y="180629"/>
            <a:ext cx="2926334" cy="3743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33BE9-ABB7-41EA-84F7-96FEA4301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071" y="7203402"/>
            <a:ext cx="9211854" cy="1963082"/>
          </a:xfrm>
          <a:prstGeom prst="rect">
            <a:avLst/>
          </a:prstGeom>
        </p:spPr>
      </p:pic>
      <p:pic>
        <p:nvPicPr>
          <p:cNvPr id="19" name="close">
            <a:extLst>
              <a:ext uri="{FF2B5EF4-FFF2-40B4-BE49-F238E27FC236}">
                <a16:creationId xmlns:a16="http://schemas.microsoft.com/office/drawing/2014/main" id="{4EF8D253-A7EA-4691-B5F6-984CA9CF99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7055121"/>
            <a:ext cx="556740" cy="556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776CB4-5910-4A4F-93B3-7E06523402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6574 L 0 0.2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78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67477 L -6.25E-7 0.2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6657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2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6.25E-7 -0.6747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E85B84B-CCF8-466A-8BF6-60234B22E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135" y="223611"/>
            <a:ext cx="6491730" cy="98861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AE66B55D-E465-4E6A-A980-70C94BEBDAF8}"/>
              </a:ext>
            </a:extLst>
          </p:cNvPr>
          <p:cNvGrpSpPr/>
          <p:nvPr/>
        </p:nvGrpSpPr>
        <p:grpSpPr>
          <a:xfrm>
            <a:off x="4526144" y="1850970"/>
            <a:ext cx="7096544" cy="4261643"/>
            <a:chOff x="2978292" y="1769625"/>
            <a:chExt cx="6340188" cy="3807434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1B3E39BE-F48C-421E-BD30-57B5CB81D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8292" y="1769625"/>
              <a:ext cx="6340188" cy="3807434"/>
            </a:xfrm>
            <a:prstGeom prst="rect">
              <a:avLst/>
            </a:prstGeom>
          </p:spPr>
        </p:pic>
        <p:grpSp>
          <p:nvGrpSpPr>
            <p:cNvPr id="100" name="desktop1">
              <a:extLst>
                <a:ext uri="{FF2B5EF4-FFF2-40B4-BE49-F238E27FC236}">
                  <a16:creationId xmlns:a16="http://schemas.microsoft.com/office/drawing/2014/main" id="{F363BC07-EF82-4967-8D06-24066561BB1F}"/>
                </a:ext>
              </a:extLst>
            </p:cNvPr>
            <p:cNvGrpSpPr/>
            <p:nvPr/>
          </p:nvGrpSpPr>
          <p:grpSpPr>
            <a:xfrm>
              <a:off x="3255495" y="2095694"/>
              <a:ext cx="5731067" cy="3217606"/>
              <a:chOff x="-1033808" y="1381368"/>
              <a:chExt cx="6226612" cy="3502644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BA72E2BD-E5B2-4561-A47D-C356A551E2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199"/>
              <a:stretch/>
            </p:blipFill>
            <p:spPr>
              <a:xfrm>
                <a:off x="-1033808" y="1381368"/>
                <a:ext cx="6226612" cy="3502644"/>
              </a:xfrm>
              <a:prstGeom prst="rect">
                <a:avLst/>
              </a:prstGeom>
            </p:spPr>
          </p:pic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ED6CA1A-EC6D-408D-825C-A98ED281FA26}"/>
                  </a:ext>
                </a:extLst>
              </p:cNvPr>
              <p:cNvSpPr/>
              <p:nvPr/>
            </p:nvSpPr>
            <p:spPr>
              <a:xfrm>
                <a:off x="-1031905" y="1381368"/>
                <a:ext cx="472761" cy="324871"/>
              </a:xfrm>
              <a:prstGeom prst="rect">
                <a:avLst/>
              </a:prstGeom>
              <a:solidFill>
                <a:srgbClr val="00B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EED0397A-3F8B-4EFD-BAAF-BADBF8FC97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090" y="2925831"/>
            <a:ext cx="1333429" cy="1448087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6D20421-A509-4294-9DA7-0E6729473D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519" y="3873608"/>
            <a:ext cx="1864160" cy="50022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36E45B67-F73C-47BD-B437-9B0C5351D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382" y="3257876"/>
            <a:ext cx="813389" cy="7218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95C6CB2-99ED-4B4F-BB21-CFCB793EC8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23"/>
          <a:stretch/>
        </p:blipFill>
        <p:spPr>
          <a:xfrm>
            <a:off x="10245088" y="3257876"/>
            <a:ext cx="813389" cy="721865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6CAC9E7-E5B4-4306-82D5-89919B845051}"/>
              </a:ext>
            </a:extLst>
          </p:cNvPr>
          <p:cNvGrpSpPr/>
          <p:nvPr/>
        </p:nvGrpSpPr>
        <p:grpSpPr>
          <a:xfrm>
            <a:off x="4796190" y="2256642"/>
            <a:ext cx="5655631" cy="716419"/>
            <a:chOff x="4673217" y="2093843"/>
            <a:chExt cx="5913949" cy="749141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6F7CBB5-43A3-4ACA-86B4-D1A6622FB3A2}"/>
                </a:ext>
              </a:extLst>
            </p:cNvPr>
            <p:cNvGrpSpPr/>
            <p:nvPr/>
          </p:nvGrpSpPr>
          <p:grpSpPr>
            <a:xfrm>
              <a:off x="4773747" y="2154307"/>
              <a:ext cx="5712891" cy="523220"/>
              <a:chOff x="5832726" y="2122150"/>
              <a:chExt cx="5712891" cy="523220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AEEED660-2CE3-426A-A3AC-E3A584E3FB87}"/>
                  </a:ext>
                </a:extLst>
              </p:cNvPr>
              <p:cNvSpPr/>
              <p:nvPr/>
            </p:nvSpPr>
            <p:spPr>
              <a:xfrm>
                <a:off x="5832726" y="2175919"/>
                <a:ext cx="5712891" cy="412912"/>
              </a:xfrm>
              <a:prstGeom prst="roundRect">
                <a:avLst>
                  <a:gd name="adj" fmla="val 50000"/>
                </a:avLst>
              </a:prstGeom>
              <a:solidFill>
                <a:srgbClr val="FEE0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767AAD1-4C4E-4809-B65F-801BAB770900}"/>
                  </a:ext>
                </a:extLst>
              </p:cNvPr>
              <p:cNvSpPr/>
              <p:nvPr/>
            </p:nvSpPr>
            <p:spPr>
              <a:xfrm>
                <a:off x="5856201" y="2194004"/>
                <a:ext cx="379512" cy="3795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D146E78-BF6A-4345-A6C6-3FF340665F6F}"/>
                  </a:ext>
                </a:extLst>
              </p:cNvPr>
              <p:cNvSpPr/>
              <p:nvPr/>
            </p:nvSpPr>
            <p:spPr>
              <a:xfrm>
                <a:off x="5860588" y="2122150"/>
                <a:ext cx="34939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330726"/>
                <a:r>
                  <a:rPr lang="en-US" sz="28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</a:t>
                </a:r>
                <a:endPara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4BC658B-CF6F-48C3-AAF1-B45272816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3217" y="2093843"/>
              <a:ext cx="5913949" cy="749141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8C65076-A87C-4F79-915A-F9B20B6F078C}"/>
              </a:ext>
            </a:extLst>
          </p:cNvPr>
          <p:cNvGrpSpPr/>
          <p:nvPr/>
        </p:nvGrpSpPr>
        <p:grpSpPr>
          <a:xfrm>
            <a:off x="6291668" y="3274156"/>
            <a:ext cx="2527307" cy="751436"/>
            <a:chOff x="6207401" y="2762685"/>
            <a:chExt cx="2642739" cy="785758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BFF45763-3C59-4DF9-BFE7-ABC24EE0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0758" y="2770714"/>
              <a:ext cx="2639382" cy="77772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957BEFE-861A-40DD-BDF1-F4C82F709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7401" y="2762685"/>
              <a:ext cx="2639386" cy="777729"/>
            </a:xfrm>
            <a:prstGeom prst="rect">
              <a:avLst/>
            </a:prstGeom>
          </p:spPr>
        </p:pic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39845848-682E-4DD0-98A4-2A5F72D88927}"/>
              </a:ext>
            </a:extLst>
          </p:cNvPr>
          <p:cNvCxnSpPr>
            <a:cxnSpLocks/>
          </p:cNvCxnSpPr>
          <p:nvPr/>
        </p:nvCxnSpPr>
        <p:spPr>
          <a:xfrm>
            <a:off x="9718096" y="3643157"/>
            <a:ext cx="485436" cy="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3F18AB7-AA3A-422B-B645-A0B890B82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1748" y="3897451"/>
            <a:ext cx="3247442" cy="2098885"/>
          </a:xfrm>
          <a:prstGeom prst="rect">
            <a:avLst/>
          </a:prstGeom>
        </p:spPr>
      </p:pic>
      <p:pic>
        <p:nvPicPr>
          <p:cNvPr id="121" name="เริ่มใหม่">
            <a:extLst>
              <a:ext uri="{FF2B5EF4-FFF2-40B4-BE49-F238E27FC236}">
                <a16:creationId xmlns:a16="http://schemas.microsoft.com/office/drawing/2014/main" id="{FFB1A3A8-BE21-44DD-8551-779C70779A9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DA7FDB4-CE54-493E-8900-686D20D6FB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348" y="3256246"/>
            <a:ext cx="809186" cy="721865"/>
          </a:xfrm>
          <a:prstGeom prst="rect">
            <a:avLst/>
          </a:prstGeom>
        </p:spPr>
      </p:pic>
      <p:pic>
        <p:nvPicPr>
          <p:cNvPr id="123" name="ar1">
            <a:extLst>
              <a:ext uri="{FF2B5EF4-FFF2-40B4-BE49-F238E27FC236}">
                <a16:creationId xmlns:a16="http://schemas.microsoft.com/office/drawing/2014/main" id="{5AE60C08-609C-4653-BE38-522A16660B2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029" y="2847988"/>
            <a:ext cx="284665" cy="405759"/>
          </a:xfrm>
          <a:prstGeom prst="rect">
            <a:avLst/>
          </a:prstGeom>
        </p:spPr>
      </p:pic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F7029839-A051-47FA-894D-6143AAD350DD}"/>
              </a:ext>
            </a:extLst>
          </p:cNvPr>
          <p:cNvSpPr/>
          <p:nvPr/>
        </p:nvSpPr>
        <p:spPr>
          <a:xfrm>
            <a:off x="650735" y="2185270"/>
            <a:ext cx="3793704" cy="3585764"/>
          </a:xfrm>
          <a:prstGeom prst="roundRect">
            <a:avLst>
              <a:gd name="adj" fmla="val 6215"/>
            </a:avLst>
          </a:prstGeom>
          <a:solidFill>
            <a:schemeClr val="bg1"/>
          </a:solidFill>
          <a:ln>
            <a:solidFill>
              <a:srgbClr val="FDD9A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B74B074-9A09-4459-9599-DFF73EE408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06923" y="1122494"/>
            <a:ext cx="6578154" cy="676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B25FE4-24E5-49A6-9A5C-D8C5AF2F07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2447" y="1926353"/>
            <a:ext cx="2670279" cy="579170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1494653-66E5-4D03-B672-F82B8CD8A5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71878-921C-45C7-89D1-DA979FD720B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8840" y="2632667"/>
            <a:ext cx="3773751" cy="21093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CC6393E-E232-449D-8D0F-1169326AB86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3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5325 0.15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5 0.15394 L 0.19414 0.153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1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4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19414 0.15394 L 0.36315 0.118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-175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7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15 0.11875 L 0.48255 0.1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9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0 L -0.09075 -0.003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-18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8255 0.12223 L 0.39349 0.131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2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7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4039 0.13611 L 1.04167E-6 -1.85185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05325 0.1539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6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25 0.15394 L 0.19414 0.153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9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14 0.15394 L 0.36315 0.11875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9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15 0.11875 L 0.48255 0.1222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9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11653 1.48148E-6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55 0.12223 L 0.36315 0.11875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6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1C53B4-CE9E-4CF7-A659-B1305FE3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721" y="1888963"/>
            <a:ext cx="3871296" cy="4669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BCB7CC-CCD4-41A0-AD7D-E3AFA12D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45" y="1890054"/>
            <a:ext cx="3871296" cy="466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C4CCF0-AC69-46D7-A149-626716D57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90" y="1892067"/>
            <a:ext cx="3755461" cy="466994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67" name="รูปภาพ 36">
            <a:extLst>
              <a:ext uri="{FF2B5EF4-FFF2-40B4-BE49-F238E27FC236}">
                <a16:creationId xmlns:a16="http://schemas.microsoft.com/office/drawing/2014/main" id="{6AB84536-C1D7-4B5D-91F2-4E78C45CA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498" y="2509567"/>
            <a:ext cx="1010822" cy="1010822"/>
          </a:xfrm>
          <a:prstGeom prst="rect">
            <a:avLst/>
          </a:prstGeom>
          <a:ln>
            <a:noFill/>
          </a:ln>
        </p:spPr>
      </p:pic>
      <p:pic>
        <p:nvPicPr>
          <p:cNvPr id="17" name="รูปภาพ 21">
            <a:extLst>
              <a:ext uri="{FF2B5EF4-FFF2-40B4-BE49-F238E27FC236}">
                <a16:creationId xmlns:a16="http://schemas.microsoft.com/office/drawing/2014/main" id="{C0177A01-053F-4E12-B255-0C9D633891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832" y="2528612"/>
            <a:ext cx="1092335" cy="10208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5D1E38-F427-427B-B468-D7067507E4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135" y="223611"/>
            <a:ext cx="6491730" cy="988610"/>
          </a:xfrm>
          <a:prstGeom prst="rect">
            <a:avLst/>
          </a:prstGeom>
        </p:spPr>
      </p:pic>
      <p:pic>
        <p:nvPicPr>
          <p:cNvPr id="42" name="รูปภาพ 342">
            <a:extLst>
              <a:ext uri="{FF2B5EF4-FFF2-40B4-BE49-F238E27FC236}">
                <a16:creationId xmlns:a16="http://schemas.microsoft.com/office/drawing/2014/main" id="{A5624453-6CD4-43CA-913A-2F63E32DC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5392" y="2516075"/>
            <a:ext cx="1034564" cy="1004314"/>
          </a:xfrm>
          <a:prstGeom prst="rect">
            <a:avLst/>
          </a:prstGeom>
        </p:spPr>
      </p:pic>
      <p:pic>
        <p:nvPicPr>
          <p:cNvPr id="31" name="Picture 30">
            <a:hlinkClick r:id="rId10" action="ppaction://hlinksldjump"/>
            <a:extLst>
              <a:ext uri="{FF2B5EF4-FFF2-40B4-BE49-F238E27FC236}">
                <a16:creationId xmlns:a16="http://schemas.microsoft.com/office/drawing/2014/main" id="{24BD26BB-6AE9-48E8-AC99-3552FA1CEF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497" y="5283125"/>
            <a:ext cx="2290099" cy="548559"/>
          </a:xfrm>
          <a:prstGeom prst="rect">
            <a:avLst/>
          </a:prstGeom>
        </p:spPr>
      </p:pic>
      <p:pic>
        <p:nvPicPr>
          <p:cNvPr id="33" name="Picture 32">
            <a:hlinkClick r:id="rId12" action="ppaction://hlinksldjump"/>
            <a:extLst>
              <a:ext uri="{FF2B5EF4-FFF2-40B4-BE49-F238E27FC236}">
                <a16:creationId xmlns:a16="http://schemas.microsoft.com/office/drawing/2014/main" id="{6A3780DE-212A-48F9-B48E-D328BC31C25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497" y="5917035"/>
            <a:ext cx="2290097" cy="553884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  <a:extLst>
              <a:ext uri="{FF2B5EF4-FFF2-40B4-BE49-F238E27FC236}">
                <a16:creationId xmlns:a16="http://schemas.microsoft.com/office/drawing/2014/main" id="{CED6A297-4A91-4909-AA94-FB99F4EFA4D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54" y="5269526"/>
            <a:ext cx="2290099" cy="548559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EEEC96F6-CB59-4999-A993-8F0CC0EA6B03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55" y="5920394"/>
            <a:ext cx="2290097" cy="553884"/>
          </a:xfrm>
          <a:prstGeom prst="rect">
            <a:avLst/>
          </a:prstGeom>
        </p:spPr>
      </p:pic>
      <p:pic>
        <p:nvPicPr>
          <p:cNvPr id="43" name="Picture 42">
            <a:hlinkClick r:id="rId18" action="ppaction://hlinksldjump"/>
            <a:extLst>
              <a:ext uri="{FF2B5EF4-FFF2-40B4-BE49-F238E27FC236}">
                <a16:creationId xmlns:a16="http://schemas.microsoft.com/office/drawing/2014/main" id="{AD43A3FA-B007-47C4-B244-1B58E9E31BB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680" y="5288390"/>
            <a:ext cx="2290099" cy="548559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  <a:extLst>
              <a:ext uri="{FF2B5EF4-FFF2-40B4-BE49-F238E27FC236}">
                <a16:creationId xmlns:a16="http://schemas.microsoft.com/office/drawing/2014/main" id="{9DD8CF90-EA4F-4B73-995C-A011819CA35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682" y="5920394"/>
            <a:ext cx="2290097" cy="553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501CCE-9D9C-4980-A840-4CB8BB98DD6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9261" y="3535028"/>
            <a:ext cx="3877392" cy="1377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B110B-2C90-4311-9319-D34C11D3D8C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701" y="3535027"/>
            <a:ext cx="3871296" cy="1377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0A1D4-DB2B-46DD-B77E-8F451D7484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667" y="3530758"/>
            <a:ext cx="3664014" cy="174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C18F0-90FC-4059-8036-B9FDF3F768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145" y="1923254"/>
            <a:ext cx="2554445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02D5B0-37EC-47F2-9017-8F984E9355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86324" y="1935254"/>
            <a:ext cx="360304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74A793-8A37-4551-B2E9-5BEC994B01B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66535" y="1923254"/>
            <a:ext cx="3603048" cy="4938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EAC578E-D169-4D1E-B076-70121AB6B3DD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D2E936-EFA3-4B6F-A8AA-710A031B5EF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02012" y="915702"/>
            <a:ext cx="618797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A1D53BC9-86BA-45EB-BADA-F6D866EDC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586" y="1159456"/>
            <a:ext cx="1371719" cy="847417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37948E-501A-486E-ABBA-D0752F5C05DF}"/>
              </a:ext>
            </a:extLst>
          </p:cNvPr>
          <p:cNvSpPr/>
          <p:nvPr/>
        </p:nvSpPr>
        <p:spPr>
          <a:xfrm>
            <a:off x="338776" y="1855770"/>
            <a:ext cx="5153197" cy="4140738"/>
          </a:xfrm>
          <a:prstGeom prst="roundRect">
            <a:avLst>
              <a:gd name="adj" fmla="val 5894"/>
            </a:avLst>
          </a:prstGeom>
          <a:solidFill>
            <a:schemeClr val="bg1"/>
          </a:solidFill>
          <a:ln>
            <a:solidFill>
              <a:srgbClr val="F8CBA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16677-3CC7-4066-937A-C3B0DB2454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184" y="1502341"/>
            <a:ext cx="6340188" cy="4632182"/>
          </a:xfrm>
          <a:prstGeom prst="rect">
            <a:avLst/>
          </a:prstGeom>
        </p:spPr>
      </p:pic>
      <p:pic>
        <p:nvPicPr>
          <p:cNvPr id="23" name="word1">
            <a:extLst>
              <a:ext uri="{FF2B5EF4-FFF2-40B4-BE49-F238E27FC236}">
                <a16:creationId xmlns:a16="http://schemas.microsoft.com/office/drawing/2014/main" id="{C5D67F30-CAFD-48CF-A6BB-9123EA3956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060" y="1830747"/>
            <a:ext cx="5714411" cy="3104887"/>
          </a:xfrm>
          <a:prstGeom prst="rect">
            <a:avLst/>
          </a:prstGeom>
        </p:spPr>
      </p:pic>
      <p:grpSp>
        <p:nvGrpSpPr>
          <p:cNvPr id="8" name="desktop1">
            <a:extLst>
              <a:ext uri="{FF2B5EF4-FFF2-40B4-BE49-F238E27FC236}">
                <a16:creationId xmlns:a16="http://schemas.microsoft.com/office/drawing/2014/main" id="{63AFF5D8-0E73-4BF1-8455-DEF57F531810}"/>
              </a:ext>
            </a:extLst>
          </p:cNvPr>
          <p:cNvGrpSpPr/>
          <p:nvPr/>
        </p:nvGrpSpPr>
        <p:grpSpPr>
          <a:xfrm>
            <a:off x="5970737" y="1830747"/>
            <a:ext cx="5731350" cy="3217606"/>
            <a:chOff x="-1034115" y="1381368"/>
            <a:chExt cx="6226919" cy="35026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F932A2-2E97-4E5F-85ED-FD730A023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199"/>
            <a:stretch/>
          </p:blipFill>
          <p:spPr>
            <a:xfrm>
              <a:off x="-1033807" y="1381368"/>
              <a:ext cx="6226611" cy="35026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7A409D-2F92-4D4A-B923-5B46EA9EE04F}"/>
                </a:ext>
              </a:extLst>
            </p:cNvPr>
            <p:cNvSpPr/>
            <p:nvPr/>
          </p:nvSpPr>
          <p:spPr>
            <a:xfrm>
              <a:off x="-1034115" y="1381368"/>
              <a:ext cx="472761" cy="324871"/>
            </a:xfrm>
            <a:prstGeom prst="rect">
              <a:avLst/>
            </a:prstGeom>
            <a:solidFill>
              <a:srgbClr val="00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icon1">
            <a:extLst>
              <a:ext uri="{FF2B5EF4-FFF2-40B4-BE49-F238E27FC236}">
                <a16:creationId xmlns:a16="http://schemas.microsoft.com/office/drawing/2014/main" id="{9165E964-9235-469F-B8E1-5B793D16C9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177" y="3929718"/>
            <a:ext cx="735691" cy="735691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EB7CFBD-1B1B-4C39-83DE-8C79399D68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DAC09-596A-4D8A-B352-6CF0840445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5866" y="354950"/>
            <a:ext cx="6212362" cy="664522"/>
          </a:xfrm>
          <a:prstGeom prst="rect">
            <a:avLst/>
          </a:prstGeom>
        </p:spPr>
      </p:pic>
      <p:pic>
        <p:nvPicPr>
          <p:cNvPr id="81" name="รูปภาพ 36">
            <a:extLst>
              <a:ext uri="{FF2B5EF4-FFF2-40B4-BE49-F238E27FC236}">
                <a16:creationId xmlns:a16="http://schemas.microsoft.com/office/drawing/2014/main" id="{270A124A-167D-432D-AAC2-378BC2045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177" y="106673"/>
            <a:ext cx="961117" cy="954995"/>
          </a:xfrm>
          <a:prstGeom prst="rect">
            <a:avLst/>
          </a:prstGeom>
          <a:ln>
            <a:noFill/>
          </a:ln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5769B-5803-4967-A845-78471B24C079}"/>
              </a:ext>
            </a:extLst>
          </p:cNvPr>
          <p:cNvSpPr/>
          <p:nvPr/>
        </p:nvSpPr>
        <p:spPr>
          <a:xfrm>
            <a:off x="412275" y="1915375"/>
            <a:ext cx="4995281" cy="4028040"/>
          </a:xfrm>
          <a:prstGeom prst="roundRect">
            <a:avLst>
              <a:gd name="adj" fmla="val 6154"/>
            </a:avLst>
          </a:prstGeom>
          <a:solidFill>
            <a:srgbClr val="FE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hlinkClick r:id="rId13" action="ppaction://hlinksldjump"/>
            <a:extLst>
              <a:ext uri="{FF2B5EF4-FFF2-40B4-BE49-F238E27FC236}">
                <a16:creationId xmlns:a16="http://schemas.microsoft.com/office/drawing/2014/main" id="{B7D8C79A-E825-4EFE-9BC5-1B9BFA3888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BEF447-60F5-48AB-A07E-AE2930201B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7307" y="1151216"/>
            <a:ext cx="1359526" cy="84132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8D44A307-B236-4063-8BA6-B4559B3764C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716445">
            <a:off x="3502826" y="1698282"/>
            <a:ext cx="354465" cy="448990"/>
          </a:xfrm>
          <a:prstGeom prst="rect">
            <a:avLst/>
          </a:prstGeom>
        </p:spPr>
      </p:pic>
      <p:pic>
        <p:nvPicPr>
          <p:cNvPr id="27" name="ar1">
            <a:extLst>
              <a:ext uri="{FF2B5EF4-FFF2-40B4-BE49-F238E27FC236}">
                <a16:creationId xmlns:a16="http://schemas.microsoft.com/office/drawing/2014/main" id="{3444D080-7000-44AA-A500-E5ABE80C188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056" y="4241117"/>
            <a:ext cx="297667" cy="424292"/>
          </a:xfrm>
          <a:prstGeom prst="rect">
            <a:avLst/>
          </a:prstGeom>
        </p:spPr>
      </p:pic>
      <p:pic>
        <p:nvPicPr>
          <p:cNvPr id="25" name="เริ่มใหม่">
            <a:extLst>
              <a:ext uri="{FF2B5EF4-FFF2-40B4-BE49-F238E27FC236}">
                <a16:creationId xmlns:a16="http://schemas.microsoft.com/office/drawing/2014/main" id="{C3E9FFB8-B2E2-43E5-AF65-9664055595A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8EF7E-69C3-4700-A2EF-980343B6F6F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18" y="2138192"/>
            <a:ext cx="5157663" cy="1347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69E671-8AA9-40E0-9C8B-B8EB6DC40B6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10052 -0.009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10716 -0.0127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D4FAEDDF-2D19-4380-9E31-642E3AD87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14" y="1148423"/>
            <a:ext cx="1371719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16677-3CC7-4066-937A-C3B0DB2454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184" y="1502341"/>
            <a:ext cx="6340188" cy="463218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9761D62-99FA-4CA0-9EFB-51E72015BF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52" y="1818957"/>
            <a:ext cx="5712894" cy="3079604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37948E-501A-486E-ABBA-D0752F5C05DF}"/>
              </a:ext>
            </a:extLst>
          </p:cNvPr>
          <p:cNvSpPr/>
          <p:nvPr/>
        </p:nvSpPr>
        <p:spPr>
          <a:xfrm>
            <a:off x="338776" y="1855770"/>
            <a:ext cx="5153197" cy="4140738"/>
          </a:xfrm>
          <a:prstGeom prst="roundRect">
            <a:avLst>
              <a:gd name="adj" fmla="val 5894"/>
            </a:avLst>
          </a:prstGeom>
          <a:solidFill>
            <a:schemeClr val="bg1"/>
          </a:solidFill>
          <a:ln>
            <a:solidFill>
              <a:srgbClr val="F8CBA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desktop1">
            <a:extLst>
              <a:ext uri="{FF2B5EF4-FFF2-40B4-BE49-F238E27FC236}">
                <a16:creationId xmlns:a16="http://schemas.microsoft.com/office/drawing/2014/main" id="{63AFF5D8-0E73-4BF1-8455-DEF57F531810}"/>
              </a:ext>
            </a:extLst>
          </p:cNvPr>
          <p:cNvGrpSpPr/>
          <p:nvPr/>
        </p:nvGrpSpPr>
        <p:grpSpPr>
          <a:xfrm>
            <a:off x="5969996" y="1821416"/>
            <a:ext cx="5731350" cy="3217606"/>
            <a:chOff x="-1034115" y="1381367"/>
            <a:chExt cx="6226919" cy="35026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F932A2-2E97-4E5F-85ED-FD730A023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199"/>
            <a:stretch/>
          </p:blipFill>
          <p:spPr>
            <a:xfrm>
              <a:off x="-1033808" y="1381367"/>
              <a:ext cx="6226612" cy="350264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7A409D-2F92-4D4A-B923-5B46EA9EE04F}"/>
                </a:ext>
              </a:extLst>
            </p:cNvPr>
            <p:cNvSpPr/>
            <p:nvPr/>
          </p:nvSpPr>
          <p:spPr>
            <a:xfrm>
              <a:off x="-1034115" y="1381368"/>
              <a:ext cx="472761" cy="324871"/>
            </a:xfrm>
            <a:prstGeom prst="rect">
              <a:avLst/>
            </a:prstGeom>
            <a:solidFill>
              <a:srgbClr val="00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Picture 2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EB7CFBD-1B1B-4C39-83DE-8C79399D6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C5769B-5803-4967-A845-78471B24C079}"/>
              </a:ext>
            </a:extLst>
          </p:cNvPr>
          <p:cNvSpPr/>
          <p:nvPr/>
        </p:nvSpPr>
        <p:spPr>
          <a:xfrm>
            <a:off x="412275" y="1915375"/>
            <a:ext cx="4995281" cy="4028040"/>
          </a:xfrm>
          <a:prstGeom prst="roundRect">
            <a:avLst>
              <a:gd name="adj" fmla="val 6154"/>
            </a:avLst>
          </a:prstGeom>
          <a:solidFill>
            <a:srgbClr val="FE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C95A33-3943-48FB-9FEB-E080604F1759}"/>
              </a:ext>
            </a:extLst>
          </p:cNvPr>
          <p:cNvGrpSpPr/>
          <p:nvPr/>
        </p:nvGrpSpPr>
        <p:grpSpPr>
          <a:xfrm>
            <a:off x="5969996" y="3727001"/>
            <a:ext cx="1566808" cy="1191710"/>
            <a:chOff x="5969996" y="3727001"/>
            <a:chExt cx="1566808" cy="119171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51B4567-250C-4B12-96DA-BB9109730908}"/>
                </a:ext>
              </a:extLst>
            </p:cNvPr>
            <p:cNvGrpSpPr/>
            <p:nvPr/>
          </p:nvGrpSpPr>
          <p:grpSpPr>
            <a:xfrm>
              <a:off x="5969996" y="3727001"/>
              <a:ext cx="1566808" cy="1191710"/>
              <a:chOff x="8237601" y="3126348"/>
              <a:chExt cx="1566808" cy="119171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0AFF0C6-EE32-4EA7-9D6C-E1EC2AAB7E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37601" y="3126348"/>
                <a:ext cx="1566808" cy="1191710"/>
              </a:xfrm>
              <a:prstGeom prst="rect">
                <a:avLst/>
              </a:prstGeom>
            </p:spPr>
          </p:pic>
          <p:pic>
            <p:nvPicPr>
              <p:cNvPr id="66" name="รูปภาพ 22">
                <a:extLst>
                  <a:ext uri="{FF2B5EF4-FFF2-40B4-BE49-F238E27FC236}">
                    <a16:creationId xmlns:a16="http://schemas.microsoft.com/office/drawing/2014/main" id="{A19E968D-9F2F-4D99-9F42-A67E006093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91312" y="3671330"/>
                <a:ext cx="1180009" cy="193391"/>
              </a:xfrm>
              <a:prstGeom prst="rect">
                <a:avLst/>
              </a:prstGeom>
            </p:spPr>
          </p:pic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24883F5-FC3F-4C9C-8F2B-AEF08E6F7D29}"/>
                </a:ext>
              </a:extLst>
            </p:cNvPr>
            <p:cNvSpPr/>
            <p:nvPr/>
          </p:nvSpPr>
          <p:spPr>
            <a:xfrm>
              <a:off x="6254686" y="4268970"/>
              <a:ext cx="1277417" cy="174150"/>
            </a:xfrm>
            <a:prstGeom prst="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1FDD70EE-E12C-4591-A2AA-6AC13859EA82}"/>
              </a:ext>
            </a:extLst>
          </p:cNvPr>
          <p:cNvSpPr/>
          <p:nvPr/>
        </p:nvSpPr>
        <p:spPr>
          <a:xfrm>
            <a:off x="4347511" y="3397421"/>
            <a:ext cx="1277417" cy="1741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00458E-DDA3-46F1-ADDE-419AA04BC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2562" y="1151234"/>
            <a:ext cx="1359526" cy="847417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  <a:extLst>
              <a:ext uri="{FF2B5EF4-FFF2-40B4-BE49-F238E27FC236}">
                <a16:creationId xmlns:a16="http://schemas.microsoft.com/office/drawing/2014/main" id="{F14B24E4-1A76-40D5-8172-80512400E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0DDA6E5-F85B-4683-AB73-26F98F7672B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716445">
            <a:off x="1953152" y="1698282"/>
            <a:ext cx="354465" cy="4489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990DFB0-B04C-4A36-AFAB-1952D70FBC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65866" y="354950"/>
            <a:ext cx="6212362" cy="66452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AD671AB-BB51-4736-98E5-9103265A0A4B}"/>
              </a:ext>
            </a:extLst>
          </p:cNvPr>
          <p:cNvSpPr/>
          <p:nvPr/>
        </p:nvSpPr>
        <p:spPr>
          <a:xfrm>
            <a:off x="6244184" y="4266666"/>
            <a:ext cx="1287919" cy="193391"/>
          </a:xfrm>
          <a:prstGeom prst="rect">
            <a:avLst/>
          </a:prstGeom>
          <a:solidFill>
            <a:srgbClr val="243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เริ่มใหม่">
            <a:extLst>
              <a:ext uri="{FF2B5EF4-FFF2-40B4-BE49-F238E27FC236}">
                <a16:creationId xmlns:a16="http://schemas.microsoft.com/office/drawing/2014/main" id="{AA0B5E41-672F-493E-86AC-E343BCEAB62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6DC89-6B33-4D4D-B001-213F1979F2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08" y="2108495"/>
            <a:ext cx="5121084" cy="2158171"/>
          </a:xfrm>
          <a:prstGeom prst="rect">
            <a:avLst/>
          </a:prstGeom>
        </p:spPr>
      </p:pic>
      <p:pic>
        <p:nvPicPr>
          <p:cNvPr id="48" name="รูปภาพ 36">
            <a:extLst>
              <a:ext uri="{FF2B5EF4-FFF2-40B4-BE49-F238E27FC236}">
                <a16:creationId xmlns:a16="http://schemas.microsoft.com/office/drawing/2014/main" id="{15D86A92-4291-4872-8A7C-98DA9AD039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177" y="106673"/>
            <a:ext cx="961117" cy="954995"/>
          </a:xfrm>
          <a:prstGeom prst="rect">
            <a:avLst/>
          </a:prstGeom>
          <a:ln>
            <a:noFill/>
          </a:ln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F4CB7926-617C-4214-83AF-E8CB3D61E940}"/>
              </a:ext>
            </a:extLst>
          </p:cNvPr>
          <p:cNvGrpSpPr/>
          <p:nvPr/>
        </p:nvGrpSpPr>
        <p:grpSpPr>
          <a:xfrm>
            <a:off x="5971117" y="2969051"/>
            <a:ext cx="1564565" cy="757836"/>
            <a:chOff x="9419158" y="2963064"/>
            <a:chExt cx="1564565" cy="75783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A514E43-E5CE-4C0F-891A-6FCABB5AE44B}"/>
                </a:ext>
              </a:extLst>
            </p:cNvPr>
            <p:cNvGrpSpPr/>
            <p:nvPr/>
          </p:nvGrpSpPr>
          <p:grpSpPr>
            <a:xfrm>
              <a:off x="9701022" y="2963064"/>
              <a:ext cx="1282701" cy="757835"/>
              <a:chOff x="8603193" y="2443086"/>
              <a:chExt cx="905641" cy="535064"/>
            </a:xfrm>
          </p:grpSpPr>
          <p:pic>
            <p:nvPicPr>
              <p:cNvPr id="54" name="รูปภาพ 22">
                <a:extLst>
                  <a:ext uri="{FF2B5EF4-FFF2-40B4-BE49-F238E27FC236}">
                    <a16:creationId xmlns:a16="http://schemas.microsoft.com/office/drawing/2014/main" id="{9B18C7C0-A561-4191-B93F-4C45FB24A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03194" y="2443086"/>
                <a:ext cx="905640" cy="144327"/>
              </a:xfrm>
              <a:prstGeom prst="rect">
                <a:avLst/>
              </a:prstGeom>
            </p:spPr>
          </p:pic>
          <p:pic>
            <p:nvPicPr>
              <p:cNvPr id="56" name="รูปภาพ 22">
                <a:extLst>
                  <a:ext uri="{FF2B5EF4-FFF2-40B4-BE49-F238E27FC236}">
                    <a16:creationId xmlns:a16="http://schemas.microsoft.com/office/drawing/2014/main" id="{23A23153-7D29-4526-83AC-45F4DFEE70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03193" y="2713481"/>
                <a:ext cx="905640" cy="264669"/>
              </a:xfrm>
              <a:prstGeom prst="rect">
                <a:avLst/>
              </a:prstGeom>
            </p:spPr>
          </p:pic>
          <p:pic>
            <p:nvPicPr>
              <p:cNvPr id="36" name="รูปภาพ 22">
                <a:extLst>
                  <a:ext uri="{FF2B5EF4-FFF2-40B4-BE49-F238E27FC236}">
                    <a16:creationId xmlns:a16="http://schemas.microsoft.com/office/drawing/2014/main" id="{9CA339F7-6720-4415-BE29-61867B276F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03193" y="2585787"/>
                <a:ext cx="905640" cy="129850"/>
              </a:xfrm>
              <a:prstGeom prst="rect">
                <a:avLst/>
              </a:prstGeom>
            </p:spPr>
          </p:pic>
          <p:pic>
            <p:nvPicPr>
              <p:cNvPr id="45" name="รูปภาพ 22">
                <a:extLst>
                  <a:ext uri="{FF2B5EF4-FFF2-40B4-BE49-F238E27FC236}">
                    <a16:creationId xmlns:a16="http://schemas.microsoft.com/office/drawing/2014/main" id="{711E7049-69E3-43D7-B931-549A933EF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3485" y="2711265"/>
                <a:ext cx="732822" cy="167110"/>
              </a:xfrm>
              <a:prstGeom prst="rect">
                <a:avLst/>
              </a:prstGeom>
            </p:spPr>
          </p:pic>
          <p:pic>
            <p:nvPicPr>
              <p:cNvPr id="44" name="รูปภาพ 22">
                <a:extLst>
                  <a:ext uri="{FF2B5EF4-FFF2-40B4-BE49-F238E27FC236}">
                    <a16:creationId xmlns:a16="http://schemas.microsoft.com/office/drawing/2014/main" id="{B0E8169E-AF09-4E0A-99D5-BF61D8D66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56413" y="2751674"/>
                <a:ext cx="392584" cy="103918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52E5986-C0B5-4F9E-A84D-5FB7991A446B}"/>
                </a:ext>
              </a:extLst>
            </p:cNvPr>
            <p:cNvSpPr/>
            <p:nvPr/>
          </p:nvSpPr>
          <p:spPr>
            <a:xfrm>
              <a:off x="9419158" y="2963064"/>
              <a:ext cx="329978" cy="757836"/>
            </a:xfrm>
            <a:prstGeom prst="rect">
              <a:avLst/>
            </a:prstGeom>
            <a:solidFill>
              <a:srgbClr val="253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A0C0312-9264-44C1-9AFF-99A8D9AD1C72}"/>
                </a:ext>
              </a:extLst>
            </p:cNvPr>
            <p:cNvSpPr/>
            <p:nvPr/>
          </p:nvSpPr>
          <p:spPr>
            <a:xfrm>
              <a:off x="10488756" y="3226696"/>
              <a:ext cx="193523" cy="98219"/>
            </a:xfrm>
            <a:prstGeom prst="rect">
              <a:avLst/>
            </a:prstGeom>
            <a:solidFill>
              <a:srgbClr val="253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5D164A3-6725-4B74-A3B7-909ADF1D261D}"/>
                </a:ext>
              </a:extLst>
            </p:cNvPr>
            <p:cNvSpPr/>
            <p:nvPr/>
          </p:nvSpPr>
          <p:spPr>
            <a:xfrm>
              <a:off x="9764200" y="3380015"/>
              <a:ext cx="1215944" cy="145035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6" name="ar1">
            <a:extLst>
              <a:ext uri="{FF2B5EF4-FFF2-40B4-BE49-F238E27FC236}">
                <a16:creationId xmlns:a16="http://schemas.microsoft.com/office/drawing/2014/main" id="{59AF8E94-9CAB-4CCA-A616-01FD83D27A72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057" y="3373145"/>
            <a:ext cx="297667" cy="424292"/>
          </a:xfrm>
          <a:prstGeom prst="rect">
            <a:avLst/>
          </a:prstGeom>
        </p:spPr>
      </p:pic>
      <p:sp>
        <p:nvSpPr>
          <p:cNvPr id="84" name="Trapezoid 83">
            <a:extLst>
              <a:ext uri="{FF2B5EF4-FFF2-40B4-BE49-F238E27FC236}">
                <a16:creationId xmlns:a16="http://schemas.microsoft.com/office/drawing/2014/main" id="{D82C7D32-6921-40F6-A448-F344921DA67E}"/>
              </a:ext>
            </a:extLst>
          </p:cNvPr>
          <p:cNvSpPr/>
          <p:nvPr/>
        </p:nvSpPr>
        <p:spPr>
          <a:xfrm>
            <a:off x="6431405" y="5060143"/>
            <a:ext cx="862558" cy="241081"/>
          </a:xfrm>
          <a:prstGeom prst="trapezoid">
            <a:avLst>
              <a:gd name="adj" fmla="val 61629"/>
            </a:avLst>
          </a:prstGeom>
          <a:solidFill>
            <a:srgbClr val="47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apezoid 84">
            <a:extLst>
              <a:ext uri="{FF2B5EF4-FFF2-40B4-BE49-F238E27FC236}">
                <a16:creationId xmlns:a16="http://schemas.microsoft.com/office/drawing/2014/main" id="{CE46656E-5BB3-42FB-9155-7B816616F57D}"/>
              </a:ext>
            </a:extLst>
          </p:cNvPr>
          <p:cNvSpPr/>
          <p:nvPr/>
        </p:nvSpPr>
        <p:spPr>
          <a:xfrm rot="10800000">
            <a:off x="5952533" y="5060142"/>
            <a:ext cx="638930" cy="241081"/>
          </a:xfrm>
          <a:prstGeom prst="trapezoid">
            <a:avLst>
              <a:gd name="adj" fmla="val 61629"/>
            </a:avLst>
          </a:prstGeom>
          <a:solidFill>
            <a:srgbClr val="747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4F354C-7014-4F2B-8C4B-B911684D620C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8867 0.219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67 0.21967 L -0.03112 0.129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.12916 L 4.16667E-7 4.8148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3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3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8867 0.219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8867 0.21967 L -0.03112 0.1291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8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8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.12916 L 4.16667E-7 4.81481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2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4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5" grpId="2" animBg="1"/>
      <p:bldP spid="55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6ADB85B5-318E-420E-9C07-266CF7D8C59C}"/>
              </a:ext>
            </a:extLst>
          </p:cNvPr>
          <p:cNvSpPr/>
          <p:nvPr/>
        </p:nvSpPr>
        <p:spPr>
          <a:xfrm>
            <a:off x="196567" y="1283517"/>
            <a:ext cx="11798865" cy="4679998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367CA4F4-BB26-4C72-B4D6-D7CBB1FE8F88}"/>
              </a:ext>
            </a:extLst>
          </p:cNvPr>
          <p:cNvGrpSpPr/>
          <p:nvPr/>
        </p:nvGrpSpPr>
        <p:grpSpPr>
          <a:xfrm>
            <a:off x="563611" y="1551529"/>
            <a:ext cx="1498160" cy="700439"/>
            <a:chOff x="2143125" y="1577875"/>
            <a:chExt cx="1081088" cy="50544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4E7A8179-3DF3-420F-AC2D-8E7AAC2AA86E}"/>
                </a:ext>
              </a:extLst>
            </p:cNvPr>
            <p:cNvSpPr/>
            <p:nvPr/>
          </p:nvSpPr>
          <p:spPr>
            <a:xfrm>
              <a:off x="2143125" y="1577875"/>
              <a:ext cx="1081088" cy="505444"/>
            </a:xfrm>
            <a:prstGeom prst="roundRect">
              <a:avLst>
                <a:gd name="adj" fmla="val 18447"/>
              </a:avLst>
            </a:prstGeom>
            <a:solidFill>
              <a:srgbClr val="00516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070F12-C57B-418A-A09B-A3C6AAE3C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3206" y="1611400"/>
              <a:ext cx="1020926" cy="430997"/>
            </a:xfrm>
            <a:prstGeom prst="round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47DB041-35A2-4D0F-99BA-51496AC0652F}"/>
              </a:ext>
            </a:extLst>
          </p:cNvPr>
          <p:cNvGrpSpPr/>
          <p:nvPr/>
        </p:nvGrpSpPr>
        <p:grpSpPr>
          <a:xfrm>
            <a:off x="2886244" y="1578736"/>
            <a:ext cx="725072" cy="673232"/>
            <a:chOff x="2089661" y="2619961"/>
            <a:chExt cx="789270" cy="73284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946F439-653F-4B89-A639-3E6B27FA020E}"/>
                </a:ext>
              </a:extLst>
            </p:cNvPr>
            <p:cNvSpPr/>
            <p:nvPr/>
          </p:nvSpPr>
          <p:spPr>
            <a:xfrm>
              <a:off x="2089661" y="2619961"/>
              <a:ext cx="789270" cy="732840"/>
            </a:xfrm>
            <a:prstGeom prst="roundRect">
              <a:avLst>
                <a:gd name="adj" fmla="val 18447"/>
              </a:avLst>
            </a:prstGeom>
            <a:solidFill>
              <a:srgbClr val="00516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476A0F6-5F65-43A3-9D3F-B3679826A56E}"/>
                </a:ext>
              </a:extLst>
            </p:cNvPr>
            <p:cNvGrpSpPr/>
            <p:nvPr/>
          </p:nvGrpSpPr>
          <p:grpSpPr>
            <a:xfrm>
              <a:off x="2136102" y="2657920"/>
              <a:ext cx="698324" cy="656922"/>
              <a:chOff x="-1047434" y="2522009"/>
              <a:chExt cx="698324" cy="656922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9C20196C-02CF-4A4C-962D-75C79903C71B}"/>
                  </a:ext>
                </a:extLst>
              </p:cNvPr>
              <p:cNvSpPr/>
              <p:nvPr/>
            </p:nvSpPr>
            <p:spPr>
              <a:xfrm>
                <a:off x="-1047434" y="2522009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FB777C9-BC78-470B-903C-936507F14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75310" y="2627174"/>
                <a:ext cx="554075" cy="446591"/>
              </a:xfrm>
              <a:prstGeom prst="rect">
                <a:avLst/>
              </a:prstGeom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4E55E6D-DC0B-4155-AE9E-054E633C4A4A}"/>
              </a:ext>
            </a:extLst>
          </p:cNvPr>
          <p:cNvGrpSpPr/>
          <p:nvPr/>
        </p:nvGrpSpPr>
        <p:grpSpPr>
          <a:xfrm>
            <a:off x="4804294" y="1572452"/>
            <a:ext cx="725072" cy="673232"/>
            <a:chOff x="-1045840" y="1071033"/>
            <a:chExt cx="789270" cy="73284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1C85715-EFBB-4F54-AB9B-57153774BAFF}"/>
                </a:ext>
              </a:extLst>
            </p:cNvPr>
            <p:cNvGrpSpPr/>
            <p:nvPr/>
          </p:nvGrpSpPr>
          <p:grpSpPr>
            <a:xfrm>
              <a:off x="-1045840" y="1071033"/>
              <a:ext cx="789270" cy="732840"/>
              <a:chOff x="2089661" y="2619961"/>
              <a:chExt cx="789270" cy="732840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A32AF578-5EAB-42ED-A131-821B261BFAB4}"/>
                  </a:ext>
                </a:extLst>
              </p:cNvPr>
              <p:cNvSpPr/>
              <p:nvPr/>
            </p:nvSpPr>
            <p:spPr>
              <a:xfrm>
                <a:off x="2089661" y="2619961"/>
                <a:ext cx="789270" cy="732840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072CD4C6-7736-471E-859E-5852FF654EA9}"/>
                  </a:ext>
                </a:extLst>
              </p:cNvPr>
              <p:cNvSpPr/>
              <p:nvPr/>
            </p:nvSpPr>
            <p:spPr>
              <a:xfrm>
                <a:off x="2137967" y="2659105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7A1F20F-B118-4629-92F2-6785EF29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10247" y="1176363"/>
              <a:ext cx="530993" cy="530993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0527C8-9C9A-44C5-A2F5-02E0C8B67EEC}"/>
              </a:ext>
            </a:extLst>
          </p:cNvPr>
          <p:cNvGrpSpPr/>
          <p:nvPr/>
        </p:nvGrpSpPr>
        <p:grpSpPr>
          <a:xfrm>
            <a:off x="6781074" y="1574077"/>
            <a:ext cx="725073" cy="673232"/>
            <a:chOff x="-1045840" y="2043312"/>
            <a:chExt cx="789270" cy="73284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ECFB1FB-2B9C-4F95-8320-3424DDA50092}"/>
                </a:ext>
              </a:extLst>
            </p:cNvPr>
            <p:cNvGrpSpPr/>
            <p:nvPr/>
          </p:nvGrpSpPr>
          <p:grpSpPr>
            <a:xfrm>
              <a:off x="-1045840" y="2043312"/>
              <a:ext cx="789270" cy="732840"/>
              <a:chOff x="2089661" y="2619961"/>
              <a:chExt cx="789270" cy="732840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28B436A1-ABD3-43E2-88E3-7D7EECA42050}"/>
                  </a:ext>
                </a:extLst>
              </p:cNvPr>
              <p:cNvSpPr/>
              <p:nvPr/>
            </p:nvSpPr>
            <p:spPr>
              <a:xfrm>
                <a:off x="2089661" y="2619961"/>
                <a:ext cx="789270" cy="732840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2CE36BD8-3B12-488A-BEC2-E7677B9B0C41}"/>
                  </a:ext>
                </a:extLst>
              </p:cNvPr>
              <p:cNvSpPr/>
              <p:nvPr/>
            </p:nvSpPr>
            <p:spPr>
              <a:xfrm>
                <a:off x="2137967" y="2659105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F6932A-C2C3-4706-B31B-255DD0646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27013" y="2148132"/>
              <a:ext cx="557920" cy="5232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0C260F9-2BF7-48D1-8CBA-BA157B71892D}"/>
              </a:ext>
            </a:extLst>
          </p:cNvPr>
          <p:cNvGrpSpPr/>
          <p:nvPr/>
        </p:nvGrpSpPr>
        <p:grpSpPr>
          <a:xfrm>
            <a:off x="8685021" y="1579554"/>
            <a:ext cx="725072" cy="673231"/>
            <a:chOff x="-1045840" y="619665"/>
            <a:chExt cx="789270" cy="73284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B493118-D2B2-4C77-AECF-7874F9C9382A}"/>
                </a:ext>
              </a:extLst>
            </p:cNvPr>
            <p:cNvGrpSpPr/>
            <p:nvPr/>
          </p:nvGrpSpPr>
          <p:grpSpPr>
            <a:xfrm>
              <a:off x="-1045840" y="619665"/>
              <a:ext cx="789270" cy="732840"/>
              <a:chOff x="2089661" y="2619961"/>
              <a:chExt cx="789270" cy="732840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5802F279-A0B1-4D86-AC3E-D300010495C9}"/>
                  </a:ext>
                </a:extLst>
              </p:cNvPr>
              <p:cNvSpPr/>
              <p:nvPr/>
            </p:nvSpPr>
            <p:spPr>
              <a:xfrm>
                <a:off x="2089661" y="2619961"/>
                <a:ext cx="789270" cy="732840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9CF95E4F-5154-4ED6-9F68-91C725171701}"/>
                  </a:ext>
                </a:extLst>
              </p:cNvPr>
              <p:cNvSpPr/>
              <p:nvPr/>
            </p:nvSpPr>
            <p:spPr>
              <a:xfrm>
                <a:off x="2137967" y="2659105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DA9089-165E-4BB7-B4C6-7B4BE9F53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43122" y="744005"/>
              <a:ext cx="401057" cy="484159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05E38B8-3ED1-46D7-AD1A-C86082939669}"/>
              </a:ext>
            </a:extLst>
          </p:cNvPr>
          <p:cNvGrpSpPr/>
          <p:nvPr/>
        </p:nvGrpSpPr>
        <p:grpSpPr>
          <a:xfrm>
            <a:off x="10591937" y="1597988"/>
            <a:ext cx="732721" cy="680334"/>
            <a:chOff x="-1045840" y="787468"/>
            <a:chExt cx="789270" cy="73284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D1F3795-FD5D-4A29-B517-A408BD7036DF}"/>
                </a:ext>
              </a:extLst>
            </p:cNvPr>
            <p:cNvGrpSpPr/>
            <p:nvPr/>
          </p:nvGrpSpPr>
          <p:grpSpPr>
            <a:xfrm>
              <a:off x="-1045840" y="787468"/>
              <a:ext cx="789270" cy="732840"/>
              <a:chOff x="2089661" y="2619961"/>
              <a:chExt cx="789270" cy="732840"/>
            </a:xfrm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5FF60340-9279-41C4-A8CE-72AD13AC5E99}"/>
                  </a:ext>
                </a:extLst>
              </p:cNvPr>
              <p:cNvSpPr/>
              <p:nvPr/>
            </p:nvSpPr>
            <p:spPr>
              <a:xfrm>
                <a:off x="2089661" y="2619961"/>
                <a:ext cx="789270" cy="732840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B0044127-0399-4AC1-8B6F-6DF18B3BED4F}"/>
                  </a:ext>
                </a:extLst>
              </p:cNvPr>
              <p:cNvSpPr/>
              <p:nvPr/>
            </p:nvSpPr>
            <p:spPr>
              <a:xfrm>
                <a:off x="2137967" y="2659105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E594F42-B65E-4985-BAF5-290527D24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81822" y="871890"/>
              <a:ext cx="461233" cy="563996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82257D9-F0B1-488A-BB0B-18682E293DEE}"/>
              </a:ext>
            </a:extLst>
          </p:cNvPr>
          <p:cNvGrpSpPr/>
          <p:nvPr/>
        </p:nvGrpSpPr>
        <p:grpSpPr>
          <a:xfrm>
            <a:off x="6725810" y="3828866"/>
            <a:ext cx="728765" cy="676661"/>
            <a:chOff x="3178357" y="3606677"/>
            <a:chExt cx="789270" cy="73284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CB8BEA2-66E8-4369-B1A0-468A8B2778D1}"/>
                </a:ext>
              </a:extLst>
            </p:cNvPr>
            <p:cNvGrpSpPr/>
            <p:nvPr/>
          </p:nvGrpSpPr>
          <p:grpSpPr>
            <a:xfrm>
              <a:off x="3178357" y="3606677"/>
              <a:ext cx="789270" cy="732840"/>
              <a:chOff x="2089661" y="2619961"/>
              <a:chExt cx="789270" cy="732840"/>
            </a:xfrm>
          </p:grpSpPr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25771B60-41BE-437F-B695-CDC6CBA8791A}"/>
                  </a:ext>
                </a:extLst>
              </p:cNvPr>
              <p:cNvSpPr/>
              <p:nvPr/>
            </p:nvSpPr>
            <p:spPr>
              <a:xfrm>
                <a:off x="2089661" y="2619961"/>
                <a:ext cx="789270" cy="732840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59ABC67D-1A1B-4C57-8858-1CFBB56A1ECC}"/>
                  </a:ext>
                </a:extLst>
              </p:cNvPr>
              <p:cNvSpPr/>
              <p:nvPr/>
            </p:nvSpPr>
            <p:spPr>
              <a:xfrm>
                <a:off x="2137967" y="2659105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D08AA630-AE9F-4B03-A7C4-AE060E12F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50" t="17058" r="29580" b="41139"/>
            <a:stretch/>
          </p:blipFill>
          <p:spPr>
            <a:xfrm>
              <a:off x="3341415" y="3636915"/>
              <a:ext cx="463154" cy="621498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AE0DCBB-D619-4FB9-BB85-29DA09CF9114}"/>
              </a:ext>
            </a:extLst>
          </p:cNvPr>
          <p:cNvGrpSpPr/>
          <p:nvPr/>
        </p:nvGrpSpPr>
        <p:grpSpPr>
          <a:xfrm>
            <a:off x="10580144" y="3826493"/>
            <a:ext cx="732721" cy="680334"/>
            <a:chOff x="4281323" y="3606677"/>
            <a:chExt cx="789270" cy="73284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94878CF-1DB6-49C7-8A15-2B8E674943DC}"/>
                </a:ext>
              </a:extLst>
            </p:cNvPr>
            <p:cNvGrpSpPr/>
            <p:nvPr/>
          </p:nvGrpSpPr>
          <p:grpSpPr>
            <a:xfrm>
              <a:off x="4281323" y="3606677"/>
              <a:ext cx="789270" cy="732840"/>
              <a:chOff x="2089661" y="2619961"/>
              <a:chExt cx="789270" cy="732840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758483C2-0741-4C8D-ADC9-8A0F3DBA13F4}"/>
                  </a:ext>
                </a:extLst>
              </p:cNvPr>
              <p:cNvSpPr/>
              <p:nvPr/>
            </p:nvSpPr>
            <p:spPr>
              <a:xfrm>
                <a:off x="2089661" y="2619961"/>
                <a:ext cx="789270" cy="732840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28D04D8F-4422-445C-9D4A-9FDF97B4D580}"/>
                  </a:ext>
                </a:extLst>
              </p:cNvPr>
              <p:cNvSpPr/>
              <p:nvPr/>
            </p:nvSpPr>
            <p:spPr>
              <a:xfrm>
                <a:off x="2137967" y="2659105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648BF2D8-43EA-4E55-BEE7-A24F0F8D0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319" t="22531" r="29015" b="40397"/>
            <a:stretch/>
          </p:blipFill>
          <p:spPr>
            <a:xfrm>
              <a:off x="4461230" y="3735318"/>
              <a:ext cx="439200" cy="488170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076ED27-C57E-42A9-B0E4-5B34B14F37A0}"/>
              </a:ext>
            </a:extLst>
          </p:cNvPr>
          <p:cNvGrpSpPr/>
          <p:nvPr/>
        </p:nvGrpSpPr>
        <p:grpSpPr>
          <a:xfrm>
            <a:off x="8704599" y="3830166"/>
            <a:ext cx="728765" cy="693638"/>
            <a:chOff x="5892384" y="3606677"/>
            <a:chExt cx="789270" cy="75122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5BDEFFE-508F-4F69-BDA2-1882DEAAB3EC}"/>
                </a:ext>
              </a:extLst>
            </p:cNvPr>
            <p:cNvGrpSpPr/>
            <p:nvPr/>
          </p:nvGrpSpPr>
          <p:grpSpPr>
            <a:xfrm>
              <a:off x="5892384" y="3606677"/>
              <a:ext cx="789270" cy="732840"/>
              <a:chOff x="2089661" y="2619961"/>
              <a:chExt cx="789270" cy="732840"/>
            </a:xfrm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9EF62858-2197-4F54-8660-FDC3BE8CAD1F}"/>
                  </a:ext>
                </a:extLst>
              </p:cNvPr>
              <p:cNvSpPr/>
              <p:nvPr/>
            </p:nvSpPr>
            <p:spPr>
              <a:xfrm>
                <a:off x="2089661" y="2619961"/>
                <a:ext cx="789270" cy="732840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FCE6B671-7A15-48EC-A947-06E5818504F4}"/>
                  </a:ext>
                </a:extLst>
              </p:cNvPr>
              <p:cNvSpPr/>
              <p:nvPr/>
            </p:nvSpPr>
            <p:spPr>
              <a:xfrm>
                <a:off x="2137967" y="2659105"/>
                <a:ext cx="698324" cy="656922"/>
              </a:xfrm>
              <a:prstGeom prst="roundRect">
                <a:avLst>
                  <a:gd name="adj" fmla="val 1844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CAFBCA4-4F7C-4AD5-9A83-A5F51AB4A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32" t="25575" r="23514" b="30702"/>
            <a:stretch/>
          </p:blipFill>
          <p:spPr>
            <a:xfrm>
              <a:off x="6020972" y="3689798"/>
              <a:ext cx="533679" cy="668106"/>
            </a:xfrm>
            <a:prstGeom prst="rect">
              <a:avLst/>
            </a:prstGeom>
          </p:spPr>
        </p:pic>
      </p:grpSp>
      <p:pic>
        <p:nvPicPr>
          <p:cNvPr id="166" name="Picture 165">
            <a:hlinkClick r:id="rId13" action="ppaction://hlinksldjump"/>
            <a:extLst>
              <a:ext uri="{FF2B5EF4-FFF2-40B4-BE49-F238E27FC236}">
                <a16:creationId xmlns:a16="http://schemas.microsoft.com/office/drawing/2014/main" id="{EBBD4A8A-CEF9-4E9F-9962-B7669E65EC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FB81637A-B895-4BDF-825B-CE79BD23345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5376193" y="1983503"/>
            <a:ext cx="354465" cy="448990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F1684B2C-2D97-4A3C-A6B2-F0844AD76CB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7410574" y="1983503"/>
            <a:ext cx="354465" cy="448990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08D7B9C9-84DE-47C1-9283-04DC8D96C3C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9168836" y="1983503"/>
            <a:ext cx="354465" cy="448990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6469032C-C6DC-48B5-AA28-742F0CE634B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1203217" y="1983503"/>
            <a:ext cx="354465" cy="448990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3E0703F6-FDC4-4EF0-A355-D543C781127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833205" y="1983503"/>
            <a:ext cx="354465" cy="448990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3D8BBDED-D38D-4B4F-A194-F583DF49F62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3463060" y="1983503"/>
            <a:ext cx="354465" cy="448990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1C33A03C-9F22-4FD7-ABE2-52F9F0C0766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7305578" y="4206143"/>
            <a:ext cx="354465" cy="448990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7608B693-D52D-43C9-8AF1-DE401D0BFA1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9283018" y="4206144"/>
            <a:ext cx="354465" cy="448990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68569AAB-77AD-4833-B2B6-4A1C808670D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1203217" y="4206144"/>
            <a:ext cx="354465" cy="44899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E3E237E-241D-4CDB-8C6B-B047A5D0D3E6}"/>
              </a:ext>
            </a:extLst>
          </p:cNvPr>
          <p:cNvGrpSpPr/>
          <p:nvPr/>
        </p:nvGrpSpPr>
        <p:grpSpPr>
          <a:xfrm>
            <a:off x="2779006" y="3890938"/>
            <a:ext cx="939547" cy="608596"/>
            <a:chOff x="2779006" y="4261003"/>
            <a:chExt cx="939547" cy="608596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80D4513B-BCDE-4346-860A-EA37FEF349FE}"/>
                </a:ext>
              </a:extLst>
            </p:cNvPr>
            <p:cNvSpPr/>
            <p:nvPr/>
          </p:nvSpPr>
          <p:spPr>
            <a:xfrm>
              <a:off x="2779006" y="4261003"/>
              <a:ext cx="939547" cy="608596"/>
            </a:xfrm>
            <a:prstGeom prst="roundRect">
              <a:avLst>
                <a:gd name="adj" fmla="val 18447"/>
              </a:avLst>
            </a:prstGeom>
            <a:solidFill>
              <a:srgbClr val="00516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322DA3-6749-4FC2-8F31-3F74E6B1CC50}"/>
                </a:ext>
              </a:extLst>
            </p:cNvPr>
            <p:cNvSpPr/>
            <p:nvPr/>
          </p:nvSpPr>
          <p:spPr>
            <a:xfrm>
              <a:off x="2819477" y="4301052"/>
              <a:ext cx="872194" cy="5342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0D017B-55DF-4168-A04D-465237EE4E47}"/>
                </a:ext>
              </a:extLst>
            </p:cNvPr>
            <p:cNvGrpSpPr/>
            <p:nvPr/>
          </p:nvGrpSpPr>
          <p:grpSpPr>
            <a:xfrm>
              <a:off x="2848134" y="4367397"/>
              <a:ext cx="818020" cy="411378"/>
              <a:chOff x="3855292" y="4400911"/>
              <a:chExt cx="732292" cy="36826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B2C632D-03BA-4D17-864C-FF3D74919EBC}"/>
                  </a:ext>
                </a:extLst>
              </p:cNvPr>
              <p:cNvSpPr/>
              <p:nvPr/>
            </p:nvSpPr>
            <p:spPr>
              <a:xfrm>
                <a:off x="3855292" y="4400911"/>
                <a:ext cx="732292" cy="36826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DADB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24</a:t>
                </a: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1B9ECCBF-F02B-4629-AC18-8C89799A0E71}"/>
                  </a:ext>
                </a:extLst>
              </p:cNvPr>
              <p:cNvSpPr/>
              <p:nvPr/>
            </p:nvSpPr>
            <p:spPr>
              <a:xfrm rot="10800000">
                <a:off x="4424755" y="4563734"/>
                <a:ext cx="118264" cy="64098"/>
              </a:xfrm>
              <a:prstGeom prst="triangle">
                <a:avLst/>
              </a:prstGeom>
              <a:solidFill>
                <a:srgbClr val="7778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290C2A-16E0-43C6-A00B-AA1D0E961788}"/>
              </a:ext>
            </a:extLst>
          </p:cNvPr>
          <p:cNvGrpSpPr/>
          <p:nvPr/>
        </p:nvGrpSpPr>
        <p:grpSpPr>
          <a:xfrm>
            <a:off x="4761595" y="3864593"/>
            <a:ext cx="810470" cy="659211"/>
            <a:chOff x="4761595" y="4234658"/>
            <a:chExt cx="810470" cy="659211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B1EF0642-7176-4216-A34F-813B7DC9634A}"/>
                </a:ext>
              </a:extLst>
            </p:cNvPr>
            <p:cNvSpPr/>
            <p:nvPr/>
          </p:nvSpPr>
          <p:spPr>
            <a:xfrm>
              <a:off x="4761595" y="4273723"/>
              <a:ext cx="810470" cy="608391"/>
            </a:xfrm>
            <a:prstGeom prst="roundRect">
              <a:avLst>
                <a:gd name="adj" fmla="val 18447"/>
              </a:avLst>
            </a:prstGeom>
            <a:solidFill>
              <a:srgbClr val="00516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B35B5A2-0C1F-460B-94B4-62CB0CC81304}"/>
                </a:ext>
              </a:extLst>
            </p:cNvPr>
            <p:cNvGrpSpPr/>
            <p:nvPr/>
          </p:nvGrpSpPr>
          <p:grpSpPr>
            <a:xfrm>
              <a:off x="4791200" y="4234658"/>
              <a:ext cx="750108" cy="659211"/>
              <a:chOff x="4784572" y="3014157"/>
              <a:chExt cx="872194" cy="76650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8B2498F-8E9F-4A90-AE68-575213F7F0E0}"/>
                  </a:ext>
                </a:extLst>
              </p:cNvPr>
              <p:cNvGrpSpPr/>
              <p:nvPr/>
            </p:nvGrpSpPr>
            <p:grpSpPr>
              <a:xfrm>
                <a:off x="4784572" y="3098519"/>
                <a:ext cx="872194" cy="622628"/>
                <a:chOff x="5141363" y="3716900"/>
                <a:chExt cx="872194" cy="622628"/>
              </a:xfrm>
            </p:grpSpPr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3EA1CE93-4854-4694-8C6C-05F5F4C9A252}"/>
                    </a:ext>
                  </a:extLst>
                </p:cNvPr>
                <p:cNvSpPr/>
                <p:nvPr/>
              </p:nvSpPr>
              <p:spPr>
                <a:xfrm>
                  <a:off x="5141363" y="3716900"/>
                  <a:ext cx="872194" cy="62262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Isosceles Triangle 196">
                  <a:extLst>
                    <a:ext uri="{FF2B5EF4-FFF2-40B4-BE49-F238E27FC236}">
                      <a16:creationId xmlns:a16="http://schemas.microsoft.com/office/drawing/2014/main" id="{ED913ADE-E249-4667-A46B-476CBAE8D38E}"/>
                    </a:ext>
                  </a:extLst>
                </p:cNvPr>
                <p:cNvSpPr/>
                <p:nvPr/>
              </p:nvSpPr>
              <p:spPr>
                <a:xfrm rot="10800000">
                  <a:off x="5815689" y="4002309"/>
                  <a:ext cx="132109" cy="71601"/>
                </a:xfrm>
                <a:prstGeom prst="triangle">
                  <a:avLst/>
                </a:prstGeom>
                <a:solidFill>
                  <a:srgbClr val="77787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5433E22-B1BE-4AEB-A69D-3B7E766E6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0771" y="3014157"/>
                <a:ext cx="687482" cy="766502"/>
              </a:xfrm>
              <a:prstGeom prst="rect">
                <a:avLst/>
              </a:prstGeom>
            </p:spPr>
          </p:pic>
        </p:grpSp>
      </p:grpSp>
      <p:pic>
        <p:nvPicPr>
          <p:cNvPr id="184" name="Graphic 183">
            <a:extLst>
              <a:ext uri="{FF2B5EF4-FFF2-40B4-BE49-F238E27FC236}">
                <a16:creationId xmlns:a16="http://schemas.microsoft.com/office/drawing/2014/main" id="{0EADB6C7-FE63-471C-9791-298816B059B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5376193" y="4206144"/>
            <a:ext cx="354465" cy="448990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11F152A2-538A-4032-A680-575B880372B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3545311" y="4206144"/>
            <a:ext cx="354465" cy="44899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173DF23-C114-4342-8789-5AB7F0EFDFA7}"/>
              </a:ext>
            </a:extLst>
          </p:cNvPr>
          <p:cNvGrpSpPr/>
          <p:nvPr/>
        </p:nvGrpSpPr>
        <p:grpSpPr>
          <a:xfrm>
            <a:off x="435889" y="3857518"/>
            <a:ext cx="1772883" cy="608596"/>
            <a:chOff x="435889" y="4227583"/>
            <a:chExt cx="1772883" cy="60859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31E06F-305B-4A62-8F5B-A948DCC7AF56}"/>
                </a:ext>
              </a:extLst>
            </p:cNvPr>
            <p:cNvGrpSpPr/>
            <p:nvPr/>
          </p:nvGrpSpPr>
          <p:grpSpPr>
            <a:xfrm>
              <a:off x="435889" y="4227583"/>
              <a:ext cx="1772883" cy="608596"/>
              <a:chOff x="435889" y="4227583"/>
              <a:chExt cx="1772883" cy="608596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FEC8B2DD-0E93-4731-825E-0D1E5E704470}"/>
                  </a:ext>
                </a:extLst>
              </p:cNvPr>
              <p:cNvSpPr/>
              <p:nvPr/>
            </p:nvSpPr>
            <p:spPr>
              <a:xfrm>
                <a:off x="435889" y="4227583"/>
                <a:ext cx="1772883" cy="608596"/>
              </a:xfrm>
              <a:prstGeom prst="roundRect">
                <a:avLst>
                  <a:gd name="adj" fmla="val 18447"/>
                </a:avLst>
              </a:prstGeom>
              <a:solidFill>
                <a:srgbClr val="00516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ectangle: Rounded Corners 188">
                <a:extLst>
                  <a:ext uri="{FF2B5EF4-FFF2-40B4-BE49-F238E27FC236}">
                    <a16:creationId xmlns:a16="http://schemas.microsoft.com/office/drawing/2014/main" id="{1C1EF4DD-4512-474D-9479-51A097474B92}"/>
                  </a:ext>
                </a:extLst>
              </p:cNvPr>
              <p:cNvSpPr/>
              <p:nvPr/>
            </p:nvSpPr>
            <p:spPr>
              <a:xfrm>
                <a:off x="477782" y="4268525"/>
                <a:ext cx="1685570" cy="5342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Isosceles Triangle 191">
                <a:extLst>
                  <a:ext uri="{FF2B5EF4-FFF2-40B4-BE49-F238E27FC236}">
                    <a16:creationId xmlns:a16="http://schemas.microsoft.com/office/drawing/2014/main" id="{6FCDE681-DA6E-4DBD-9DED-906EF7EDF532}"/>
                  </a:ext>
                </a:extLst>
              </p:cNvPr>
              <p:cNvSpPr/>
              <p:nvPr/>
            </p:nvSpPr>
            <p:spPr>
              <a:xfrm rot="10800000">
                <a:off x="1934666" y="4544435"/>
                <a:ext cx="117510" cy="63689"/>
              </a:xfrm>
              <a:prstGeom prst="triangle">
                <a:avLst/>
              </a:prstGeom>
              <a:solidFill>
                <a:srgbClr val="7778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C5F6CA-5BFB-4C90-BB48-0F6F534A7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83496" y="4322671"/>
              <a:ext cx="1615580" cy="493819"/>
            </a:xfrm>
            <a:prstGeom prst="rect">
              <a:avLst/>
            </a:prstGeom>
          </p:spPr>
        </p:pic>
      </p:grpSp>
      <p:pic>
        <p:nvPicPr>
          <p:cNvPr id="198" name="Graphic 197">
            <a:extLst>
              <a:ext uri="{FF2B5EF4-FFF2-40B4-BE49-F238E27FC236}">
                <a16:creationId xmlns:a16="http://schemas.microsoft.com/office/drawing/2014/main" id="{6DFC60A1-8148-4A29-862C-8258386AE85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993334" y="4206144"/>
            <a:ext cx="354465" cy="44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B19F0-8243-4F49-9B95-1329389228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2158" y="2445393"/>
            <a:ext cx="1670449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F9B05-BB9F-4BA2-A8B3-5FD40FAF79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07168" y="2443603"/>
            <a:ext cx="1682642" cy="1127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E66C-5F2D-419B-888A-D24736D4D2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34207" y="2479594"/>
            <a:ext cx="1670449" cy="96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46CC69-260E-4AC8-A0D9-6A0908376F7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45243" y="2440258"/>
            <a:ext cx="1786283" cy="11278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15EE2-D272-4A99-A063-34E3E8C616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3536" y="2440258"/>
            <a:ext cx="1950889" cy="963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3746A0-C168-4D02-92DF-93ECF447DEF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23214" y="2409552"/>
            <a:ext cx="1676545" cy="11278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22BF67-3EC3-42AF-BCE6-63BEF8D97C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5239" y="4643958"/>
            <a:ext cx="1908213" cy="11156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EC990C-5804-43B0-9C33-701641778E3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61930" y="4648322"/>
            <a:ext cx="1780186" cy="11278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96B48B-B966-4284-95EF-B7B102886C4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35466" y="4643958"/>
            <a:ext cx="1676545" cy="11278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648F83-BA50-4A99-AE7C-A1702109D7E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57769" y="4646958"/>
            <a:ext cx="1682642" cy="11278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EA471C-ABAA-4D12-AD2A-F8376C8F52A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6236" y="4637861"/>
            <a:ext cx="1682642" cy="11278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AA2C24-6753-4D6C-BFF0-407EA7BD044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08231" y="4637861"/>
            <a:ext cx="1676545" cy="11278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B18AB4-75FD-42B9-8C79-9AB5948E293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37441" y="287291"/>
            <a:ext cx="5078408" cy="664522"/>
          </a:xfrm>
          <a:prstGeom prst="rect">
            <a:avLst/>
          </a:prstGeom>
        </p:spPr>
      </p:pic>
      <p:pic>
        <p:nvPicPr>
          <p:cNvPr id="133" name="รูปภาพ 36">
            <a:extLst>
              <a:ext uri="{FF2B5EF4-FFF2-40B4-BE49-F238E27FC236}">
                <a16:creationId xmlns:a16="http://schemas.microsoft.com/office/drawing/2014/main" id="{1EEE2B75-C9E3-433B-BCE5-E4412BFFDDD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084" y="94329"/>
            <a:ext cx="961077" cy="954995"/>
          </a:xfrm>
          <a:prstGeom prst="rect">
            <a:avLst/>
          </a:prstGeom>
          <a:ln>
            <a:noFill/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FA71545-0B3C-4E65-A4FB-055FD89D530F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6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75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1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BF3909C-63F3-4025-93BF-DCEA979AC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177" y="436342"/>
            <a:ext cx="5889246" cy="676715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1805CBC8-A80A-408E-A67A-474E3DEC3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185" y="1155163"/>
            <a:ext cx="1371719" cy="84741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6080B07-3CFA-431D-9511-DCBF1F7980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184" y="1502341"/>
            <a:ext cx="6340188" cy="463218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DF7993F-E382-4422-9519-A116D8E53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752" y="1838890"/>
            <a:ext cx="5714494" cy="321326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F7DB10C-F8F9-467D-953C-BCB7036C9523}"/>
              </a:ext>
            </a:extLst>
          </p:cNvPr>
          <p:cNvSpPr/>
          <p:nvPr/>
        </p:nvSpPr>
        <p:spPr>
          <a:xfrm>
            <a:off x="338776" y="1855770"/>
            <a:ext cx="5153197" cy="4140738"/>
          </a:xfrm>
          <a:prstGeom prst="roundRect">
            <a:avLst>
              <a:gd name="adj" fmla="val 5894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2CAA8A5-98F1-4B61-BE99-ABC8A5DABFFA}"/>
              </a:ext>
            </a:extLst>
          </p:cNvPr>
          <p:cNvSpPr/>
          <p:nvPr/>
        </p:nvSpPr>
        <p:spPr>
          <a:xfrm>
            <a:off x="412275" y="1915375"/>
            <a:ext cx="4995281" cy="4028040"/>
          </a:xfrm>
          <a:prstGeom prst="roundRect">
            <a:avLst>
              <a:gd name="adj" fmla="val 6154"/>
            </a:avLst>
          </a:prstGeom>
          <a:solidFill>
            <a:srgbClr val="FAF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AC1F57-BECB-47A8-ACA7-508A969D0F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62" y="133573"/>
            <a:ext cx="1214662" cy="1214662"/>
          </a:xfrm>
          <a:prstGeom prst="rect">
            <a:avLst/>
          </a:prstGeom>
        </p:spPr>
      </p:pic>
      <p:grpSp>
        <p:nvGrpSpPr>
          <p:cNvPr id="75" name="desktop1">
            <a:extLst>
              <a:ext uri="{FF2B5EF4-FFF2-40B4-BE49-F238E27FC236}">
                <a16:creationId xmlns:a16="http://schemas.microsoft.com/office/drawing/2014/main" id="{E52C6250-1E8E-47B6-99A3-6E36BC472E00}"/>
              </a:ext>
            </a:extLst>
          </p:cNvPr>
          <p:cNvGrpSpPr/>
          <p:nvPr/>
        </p:nvGrpSpPr>
        <p:grpSpPr>
          <a:xfrm>
            <a:off x="5975752" y="1836515"/>
            <a:ext cx="5731350" cy="3217606"/>
            <a:chOff x="-1034115" y="3697030"/>
            <a:chExt cx="6226919" cy="350264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083E9E84-B332-4D18-A8B3-C18674F0D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199"/>
            <a:stretch/>
          </p:blipFill>
          <p:spPr>
            <a:xfrm>
              <a:off x="-1033808" y="3697030"/>
              <a:ext cx="6226612" cy="3502644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D6AB212-EEE5-44A2-948C-0814002E38D0}"/>
                </a:ext>
              </a:extLst>
            </p:cNvPr>
            <p:cNvSpPr/>
            <p:nvPr/>
          </p:nvSpPr>
          <p:spPr>
            <a:xfrm>
              <a:off x="-1034115" y="3697030"/>
              <a:ext cx="472761" cy="324871"/>
            </a:xfrm>
            <a:prstGeom prst="rect">
              <a:avLst/>
            </a:prstGeom>
            <a:solidFill>
              <a:srgbClr val="00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9DE6DBB4-F297-4943-8145-3B86CC1E3E8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212" y="3915047"/>
            <a:ext cx="803329" cy="803329"/>
          </a:xfrm>
          <a:prstGeom prst="rect">
            <a:avLst/>
          </a:prstGeom>
        </p:spPr>
      </p:pic>
      <p:pic>
        <p:nvPicPr>
          <p:cNvPr id="27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9B6D676C-AC1E-4B87-A673-053DC217EA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D61E8-0E2E-4315-BD46-09592B678C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243" y="1146019"/>
            <a:ext cx="1359526" cy="84132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E66D9FA-59BB-4B5E-BA43-0F673534C91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716445">
            <a:off x="3448284" y="1679742"/>
            <a:ext cx="354465" cy="448990"/>
          </a:xfrm>
          <a:prstGeom prst="rect">
            <a:avLst/>
          </a:prstGeom>
        </p:spPr>
      </p:pic>
      <p:pic>
        <p:nvPicPr>
          <p:cNvPr id="25" name="ar1">
            <a:extLst>
              <a:ext uri="{FF2B5EF4-FFF2-40B4-BE49-F238E27FC236}">
                <a16:creationId xmlns:a16="http://schemas.microsoft.com/office/drawing/2014/main" id="{F7A9C281-22C0-41FD-B19F-864C4FF0C01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056" y="4241117"/>
            <a:ext cx="297667" cy="424292"/>
          </a:xfrm>
          <a:prstGeom prst="rect">
            <a:avLst/>
          </a:prstGeom>
        </p:spPr>
      </p:pic>
      <p:pic>
        <p:nvPicPr>
          <p:cNvPr id="24" name="เริ่มใหม่">
            <a:extLst>
              <a:ext uri="{FF2B5EF4-FFF2-40B4-BE49-F238E27FC236}">
                <a16:creationId xmlns:a16="http://schemas.microsoft.com/office/drawing/2014/main" id="{4CB9C91B-BEAA-4348-BFAE-06784D5F2E7C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DE26EB-2FD0-4C54-A7A9-B0C6337352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8776" y="2186113"/>
            <a:ext cx="5157663" cy="13839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3386EF-8BCF-41B6-864C-E2F38704AAF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10052 -0.009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9596 -0.0104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6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58C600C-2BA0-46B6-A6C9-E5C7EE3CC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184" y="1502341"/>
            <a:ext cx="6340188" cy="4632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B485A-6299-42ED-99AA-A5E9B539F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744" y="1850396"/>
            <a:ext cx="5708606" cy="3209951"/>
          </a:xfrm>
          <a:prstGeom prst="rect">
            <a:avLst/>
          </a:prstGeom>
        </p:spPr>
      </p:pic>
      <p:grpSp>
        <p:nvGrpSpPr>
          <p:cNvPr id="23" name="desktop1">
            <a:extLst>
              <a:ext uri="{FF2B5EF4-FFF2-40B4-BE49-F238E27FC236}">
                <a16:creationId xmlns:a16="http://schemas.microsoft.com/office/drawing/2014/main" id="{8DC7F342-B495-448D-82E1-94D08DA245A5}"/>
              </a:ext>
            </a:extLst>
          </p:cNvPr>
          <p:cNvGrpSpPr/>
          <p:nvPr/>
        </p:nvGrpSpPr>
        <p:grpSpPr>
          <a:xfrm>
            <a:off x="5948797" y="1814005"/>
            <a:ext cx="5771137" cy="3252970"/>
            <a:chOff x="-1038144" y="562619"/>
            <a:chExt cx="6226612" cy="35411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641665E-3BE8-4934-8A2A-99E6333B6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199"/>
            <a:stretch/>
          </p:blipFill>
          <p:spPr>
            <a:xfrm>
              <a:off x="-1038144" y="563458"/>
              <a:ext cx="6226612" cy="354030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A0C21A-DCB0-497F-897B-4D31A85B3686}"/>
                </a:ext>
              </a:extLst>
            </p:cNvPr>
            <p:cNvSpPr/>
            <p:nvPr/>
          </p:nvSpPr>
          <p:spPr>
            <a:xfrm>
              <a:off x="-1033697" y="562619"/>
              <a:ext cx="472761" cy="324871"/>
            </a:xfrm>
            <a:prstGeom prst="rect">
              <a:avLst/>
            </a:prstGeom>
            <a:solidFill>
              <a:srgbClr val="00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FEE109C-9F96-4358-92F1-2DE2B6EA5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177" y="436342"/>
            <a:ext cx="5889246" cy="67671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E937F1D-8A83-49E8-900F-A2D8385CA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43" y="1153884"/>
            <a:ext cx="1371719" cy="84132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6F1770-39E9-49BF-9C3A-18F8E58EB0C9}"/>
              </a:ext>
            </a:extLst>
          </p:cNvPr>
          <p:cNvSpPr/>
          <p:nvPr/>
        </p:nvSpPr>
        <p:spPr>
          <a:xfrm>
            <a:off x="6231421" y="4133223"/>
            <a:ext cx="1259992" cy="1741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F7DB10C-F8F9-467D-953C-BCB7036C9523}"/>
              </a:ext>
            </a:extLst>
          </p:cNvPr>
          <p:cNvSpPr/>
          <p:nvPr/>
        </p:nvSpPr>
        <p:spPr>
          <a:xfrm>
            <a:off x="338776" y="1855770"/>
            <a:ext cx="5153197" cy="4140738"/>
          </a:xfrm>
          <a:prstGeom prst="roundRect">
            <a:avLst>
              <a:gd name="adj" fmla="val 5894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2CAA8A5-98F1-4B61-BE99-ABC8A5DABFFA}"/>
              </a:ext>
            </a:extLst>
          </p:cNvPr>
          <p:cNvSpPr/>
          <p:nvPr/>
        </p:nvSpPr>
        <p:spPr>
          <a:xfrm>
            <a:off x="412275" y="1915375"/>
            <a:ext cx="4995281" cy="4028040"/>
          </a:xfrm>
          <a:prstGeom prst="roundRect">
            <a:avLst>
              <a:gd name="adj" fmla="val 6154"/>
            </a:avLst>
          </a:prstGeom>
          <a:solidFill>
            <a:srgbClr val="FAF9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EF93456-6FFF-4B09-9EB3-C0A83A9B491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62" y="133573"/>
            <a:ext cx="1214662" cy="1214662"/>
          </a:xfrm>
          <a:prstGeom prst="rect">
            <a:avLst/>
          </a:prstGeom>
        </p:spPr>
      </p:pic>
      <p:pic>
        <p:nvPicPr>
          <p:cNvPr id="37" name="Picture 36">
            <a:hlinkClick r:id="rId11" action="ppaction://hlinksldjump"/>
            <a:extLst>
              <a:ext uri="{FF2B5EF4-FFF2-40B4-BE49-F238E27FC236}">
                <a16:creationId xmlns:a16="http://schemas.microsoft.com/office/drawing/2014/main" id="{13939A62-2B6D-4516-AF7B-B054359F7A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29F9C9-2C27-43CF-B17B-380DD0116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8235" y="1151598"/>
            <a:ext cx="1359526" cy="84741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195DE4B5-1B75-4710-BF3E-8A9B59A85C3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716445">
            <a:off x="1968881" y="1660692"/>
            <a:ext cx="354465" cy="448990"/>
          </a:xfrm>
          <a:prstGeom prst="rect">
            <a:avLst/>
          </a:prstGeom>
        </p:spPr>
      </p:pic>
      <p:sp>
        <p:nvSpPr>
          <p:cNvPr id="15" name="Trapezoid 14">
            <a:extLst>
              <a:ext uri="{FF2B5EF4-FFF2-40B4-BE49-F238E27FC236}">
                <a16:creationId xmlns:a16="http://schemas.microsoft.com/office/drawing/2014/main" id="{5EEECB0C-B156-4EB4-8938-07FFB46EDE4F}"/>
              </a:ext>
            </a:extLst>
          </p:cNvPr>
          <p:cNvSpPr/>
          <p:nvPr/>
        </p:nvSpPr>
        <p:spPr>
          <a:xfrm>
            <a:off x="6431405" y="5078275"/>
            <a:ext cx="862558" cy="222949"/>
          </a:xfrm>
          <a:prstGeom prst="trapezoid">
            <a:avLst>
              <a:gd name="adj" fmla="val 61629"/>
            </a:avLst>
          </a:prstGeom>
          <a:solidFill>
            <a:srgbClr val="47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เริ่มใหม่">
            <a:extLst>
              <a:ext uri="{FF2B5EF4-FFF2-40B4-BE49-F238E27FC236}">
                <a16:creationId xmlns:a16="http://schemas.microsoft.com/office/drawing/2014/main" id="{1491663D-CC36-4EDE-AC1B-49BB709A60A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43C4A-12E4-4393-AA86-395EF7953E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166" y="2200772"/>
            <a:ext cx="5157663" cy="19813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86B9CC-B8EB-4EBE-9027-8910B3ADA73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AB2A6D-2A56-4E2C-860D-FE765049E64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2532" y="3777569"/>
            <a:ext cx="1566808" cy="11678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2E25139-A2EA-430B-AE06-51EC93AB0AD6}"/>
              </a:ext>
            </a:extLst>
          </p:cNvPr>
          <p:cNvGrpSpPr/>
          <p:nvPr/>
        </p:nvGrpSpPr>
        <p:grpSpPr>
          <a:xfrm>
            <a:off x="5945438" y="2364228"/>
            <a:ext cx="1573349" cy="1718577"/>
            <a:chOff x="7546051" y="1836808"/>
            <a:chExt cx="1565103" cy="1718577"/>
          </a:xfrm>
        </p:grpSpPr>
        <p:pic>
          <p:nvPicPr>
            <p:cNvPr id="30" name="รูปภาพ 9">
              <a:extLst>
                <a:ext uri="{FF2B5EF4-FFF2-40B4-BE49-F238E27FC236}">
                  <a16:creationId xmlns:a16="http://schemas.microsoft.com/office/drawing/2014/main" id="{44E7ECB2-61C1-4153-BE14-A82C8B490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/>
          </p:blipFill>
          <p:spPr>
            <a:xfrm>
              <a:off x="7546051" y="2200772"/>
              <a:ext cx="1565103" cy="1354613"/>
            </a:xfrm>
            <a:prstGeom prst="rect">
              <a:avLst/>
            </a:prstGeom>
          </p:spPr>
        </p:pic>
        <p:pic>
          <p:nvPicPr>
            <p:cNvPr id="31" name="รูปภาพ 9">
              <a:extLst>
                <a:ext uri="{FF2B5EF4-FFF2-40B4-BE49-F238E27FC236}">
                  <a16:creationId xmlns:a16="http://schemas.microsoft.com/office/drawing/2014/main" id="{2E53406D-F5C7-4ACB-9759-289E6FA6B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"/>
            <a:stretch/>
          </p:blipFill>
          <p:spPr>
            <a:xfrm>
              <a:off x="7546051" y="1836808"/>
              <a:ext cx="1565103" cy="363964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0E6924C-0F83-4AE9-8239-3F2B782795BE}"/>
              </a:ext>
            </a:extLst>
          </p:cNvPr>
          <p:cNvSpPr/>
          <p:nvPr/>
        </p:nvSpPr>
        <p:spPr>
          <a:xfrm>
            <a:off x="6246728" y="3088908"/>
            <a:ext cx="1259992" cy="174150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5147FE8-9DEA-44E2-945E-010D5E8BBA73}"/>
              </a:ext>
            </a:extLst>
          </p:cNvPr>
          <p:cNvSpPr/>
          <p:nvPr/>
        </p:nvSpPr>
        <p:spPr>
          <a:xfrm>
            <a:off x="6232765" y="4013257"/>
            <a:ext cx="1287919" cy="294116"/>
          </a:xfrm>
          <a:prstGeom prst="rect">
            <a:avLst/>
          </a:prstGeom>
          <a:solidFill>
            <a:srgbClr val="243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ar1">
            <a:extLst>
              <a:ext uri="{FF2B5EF4-FFF2-40B4-BE49-F238E27FC236}">
                <a16:creationId xmlns:a16="http://schemas.microsoft.com/office/drawing/2014/main" id="{CE6AB1B7-D612-4616-A81A-619D9E3CA05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896" y="2733175"/>
            <a:ext cx="297667" cy="424292"/>
          </a:xfrm>
          <a:prstGeom prst="rect">
            <a:avLst/>
          </a:prstGeom>
        </p:spPr>
      </p:pic>
      <p:sp>
        <p:nvSpPr>
          <p:cNvPr id="46" name="Trapezoid 45">
            <a:extLst>
              <a:ext uri="{FF2B5EF4-FFF2-40B4-BE49-F238E27FC236}">
                <a16:creationId xmlns:a16="http://schemas.microsoft.com/office/drawing/2014/main" id="{A2C95E42-F48D-40DD-8AA9-C6CEED18E4E5}"/>
              </a:ext>
            </a:extLst>
          </p:cNvPr>
          <p:cNvSpPr/>
          <p:nvPr/>
        </p:nvSpPr>
        <p:spPr>
          <a:xfrm rot="10800000">
            <a:off x="5952533" y="5075939"/>
            <a:ext cx="638930" cy="225283"/>
          </a:xfrm>
          <a:prstGeom prst="trapezoid">
            <a:avLst>
              <a:gd name="adj" fmla="val 61629"/>
            </a:avLst>
          </a:prstGeom>
          <a:solidFill>
            <a:srgbClr val="747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5046 L -0.05313 0.31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3 0.3169 L -0.00469 0.1986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4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19861 L 0.01224 0.050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6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6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5046 L -0.05313 0.31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3 0.3169 L -0.00469 0.1986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4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6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0"/>
                            </p:stCondLst>
                            <p:childTnLst>
                              <p:par>
                                <p:cTn id="10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8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19861 L 0.01224 0.0504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8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48" grpId="0" animBg="1"/>
      <p:bldP spid="48" grpId="1" animBg="1"/>
      <p:bldP spid="48" grpId="2" animBg="1"/>
      <p:bldP spid="48" grpId="3" animBg="1"/>
      <p:bldP spid="51" grpId="0" animBg="1"/>
      <p:bldP spid="51" grpId="1" animBg="1"/>
      <p:bldP spid="51" grpId="2" animBg="1"/>
      <p:bldP spid="51" grpId="3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1753509-6303-4425-80D2-75892778F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716" y="436342"/>
            <a:ext cx="4797968" cy="676715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A967E85-6B8B-4584-A515-B1CE5F04B76A}"/>
              </a:ext>
            </a:extLst>
          </p:cNvPr>
          <p:cNvSpPr/>
          <p:nvPr/>
        </p:nvSpPr>
        <p:spPr>
          <a:xfrm>
            <a:off x="279673" y="1410067"/>
            <a:ext cx="11632654" cy="5049420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6E41A9-199E-41E8-9A46-375D1AC1CB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462" y="147921"/>
            <a:ext cx="1214662" cy="1214662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8675A524-D50F-45AC-9042-37AE5D2687CA}"/>
              </a:ext>
            </a:extLst>
          </p:cNvPr>
          <p:cNvGrpSpPr/>
          <p:nvPr/>
        </p:nvGrpSpPr>
        <p:grpSpPr>
          <a:xfrm>
            <a:off x="10153679" y="1773517"/>
            <a:ext cx="847013" cy="1318933"/>
            <a:chOff x="8535952" y="1522598"/>
            <a:chExt cx="847013" cy="1318933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9D72090C-95EF-4111-8C4E-D067E710F4F0}"/>
                </a:ext>
              </a:extLst>
            </p:cNvPr>
            <p:cNvSpPr/>
            <p:nvPr/>
          </p:nvSpPr>
          <p:spPr>
            <a:xfrm>
              <a:off x="8535952" y="1522598"/>
              <a:ext cx="847013" cy="1318933"/>
            </a:xfrm>
            <a:prstGeom prst="roundRect">
              <a:avLst>
                <a:gd name="adj" fmla="val 18447"/>
              </a:avLst>
            </a:prstGeom>
            <a:solidFill>
              <a:srgbClr val="2F55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B626C9D-1B16-45BB-A865-A480DB243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89309" y="1562800"/>
              <a:ext cx="740298" cy="123487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AECA915-EEE5-458E-A772-97B3AA008AAF}"/>
              </a:ext>
            </a:extLst>
          </p:cNvPr>
          <p:cNvGrpSpPr/>
          <p:nvPr/>
        </p:nvGrpSpPr>
        <p:grpSpPr>
          <a:xfrm>
            <a:off x="975586" y="1787620"/>
            <a:ext cx="1364408" cy="1255333"/>
            <a:chOff x="1074088" y="1291545"/>
            <a:chExt cx="1469087" cy="135164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C7BA640-2335-43E7-B238-FEAF5902A478}"/>
                </a:ext>
              </a:extLst>
            </p:cNvPr>
            <p:cNvSpPr/>
            <p:nvPr/>
          </p:nvSpPr>
          <p:spPr>
            <a:xfrm>
              <a:off x="1074088" y="1291545"/>
              <a:ext cx="1469087" cy="1351643"/>
            </a:xfrm>
            <a:prstGeom prst="roundRect">
              <a:avLst>
                <a:gd name="adj" fmla="val 18447"/>
              </a:avLst>
            </a:prstGeom>
            <a:solidFill>
              <a:srgbClr val="2F55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FDE9BA1-828F-4710-BF69-CBBEBF8D6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124904" y="1355072"/>
              <a:ext cx="1360654" cy="122458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D20CE46-225C-4643-8278-20679BC43822}"/>
              </a:ext>
            </a:extLst>
          </p:cNvPr>
          <p:cNvGrpSpPr/>
          <p:nvPr/>
        </p:nvGrpSpPr>
        <p:grpSpPr>
          <a:xfrm>
            <a:off x="3703272" y="1793080"/>
            <a:ext cx="1491033" cy="1228122"/>
            <a:chOff x="3456140" y="3485449"/>
            <a:chExt cx="1491033" cy="12281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4E57EC3-A228-4A9E-9D7C-FA272440D282}"/>
                </a:ext>
              </a:extLst>
            </p:cNvPr>
            <p:cNvSpPr/>
            <p:nvPr/>
          </p:nvSpPr>
          <p:spPr>
            <a:xfrm>
              <a:off x="3456140" y="3485449"/>
              <a:ext cx="1491033" cy="1228122"/>
            </a:xfrm>
            <a:prstGeom prst="roundRect">
              <a:avLst>
                <a:gd name="adj" fmla="val 17841"/>
              </a:avLst>
            </a:prstGeom>
            <a:solidFill>
              <a:srgbClr val="2F55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407235F7-6F83-42AB-9547-EB8288473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10169" y="3525319"/>
              <a:ext cx="1382974" cy="114908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FEEE40-D1B4-4CFE-8F6B-63B0BAC04B83}"/>
              </a:ext>
            </a:extLst>
          </p:cNvPr>
          <p:cNvGrpSpPr/>
          <p:nvPr/>
        </p:nvGrpSpPr>
        <p:grpSpPr>
          <a:xfrm>
            <a:off x="7101067" y="1782330"/>
            <a:ext cx="1133576" cy="1260658"/>
            <a:chOff x="4678319" y="4532722"/>
            <a:chExt cx="1133576" cy="1260658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8A89282-3E4A-440F-B846-CED77A400C19}"/>
                </a:ext>
              </a:extLst>
            </p:cNvPr>
            <p:cNvSpPr/>
            <p:nvPr/>
          </p:nvSpPr>
          <p:spPr>
            <a:xfrm>
              <a:off x="4678319" y="4532722"/>
              <a:ext cx="1133576" cy="1260658"/>
            </a:xfrm>
            <a:prstGeom prst="roundRect">
              <a:avLst>
                <a:gd name="adj" fmla="val 18790"/>
              </a:avLst>
            </a:prstGeom>
            <a:solidFill>
              <a:srgbClr val="2F55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3757BA3-79B9-4689-B6DB-3A697541F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748411" y="4570792"/>
              <a:ext cx="1001775" cy="117599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5758296-D35B-4BB4-B30F-226632F95F9E}"/>
              </a:ext>
            </a:extLst>
          </p:cNvPr>
          <p:cNvGrpSpPr/>
          <p:nvPr/>
        </p:nvGrpSpPr>
        <p:grpSpPr>
          <a:xfrm>
            <a:off x="657405" y="4311776"/>
            <a:ext cx="2875379" cy="1153193"/>
            <a:chOff x="1362858" y="4506435"/>
            <a:chExt cx="2875379" cy="1153193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7330663F-C039-4093-B72E-1B56063B5E94}"/>
                </a:ext>
              </a:extLst>
            </p:cNvPr>
            <p:cNvSpPr/>
            <p:nvPr/>
          </p:nvSpPr>
          <p:spPr>
            <a:xfrm>
              <a:off x="1362858" y="4506435"/>
              <a:ext cx="2875379" cy="1153193"/>
            </a:xfrm>
            <a:prstGeom prst="roundRect">
              <a:avLst>
                <a:gd name="adj" fmla="val 18447"/>
              </a:avLst>
            </a:prstGeom>
            <a:solidFill>
              <a:srgbClr val="2F55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9292B38F-2C3C-4D5F-AB63-EACC67325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428985" y="4545040"/>
              <a:ext cx="2749494" cy="106870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701FBFC-FBBA-4A3B-A2AC-C356FCB7F38F}"/>
              </a:ext>
            </a:extLst>
          </p:cNvPr>
          <p:cNvGrpSpPr/>
          <p:nvPr/>
        </p:nvGrpSpPr>
        <p:grpSpPr>
          <a:xfrm>
            <a:off x="5017244" y="4312938"/>
            <a:ext cx="684910" cy="1214293"/>
            <a:chOff x="5075825" y="4506434"/>
            <a:chExt cx="684910" cy="1214293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C05B1390-D14A-4DA7-8674-63F9AEF264A3}"/>
                </a:ext>
              </a:extLst>
            </p:cNvPr>
            <p:cNvSpPr/>
            <p:nvPr/>
          </p:nvSpPr>
          <p:spPr>
            <a:xfrm>
              <a:off x="5075825" y="4506434"/>
              <a:ext cx="684910" cy="1214293"/>
            </a:xfrm>
            <a:prstGeom prst="roundRect">
              <a:avLst>
                <a:gd name="adj" fmla="val 18447"/>
              </a:avLst>
            </a:prstGeom>
            <a:solidFill>
              <a:srgbClr val="2F55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D61FBC48-3E7D-4466-8C11-F423702CE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126822" y="4533966"/>
              <a:ext cx="590151" cy="115922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733100D-D7EB-491F-B328-08C6AB96E9FA}"/>
              </a:ext>
            </a:extLst>
          </p:cNvPr>
          <p:cNvGrpSpPr/>
          <p:nvPr/>
        </p:nvGrpSpPr>
        <p:grpSpPr>
          <a:xfrm>
            <a:off x="7040880" y="4350381"/>
            <a:ext cx="4381479" cy="1096654"/>
            <a:chOff x="7247908" y="4569833"/>
            <a:chExt cx="4381479" cy="1096654"/>
          </a:xfrm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E5BFA28E-6C00-4F5E-AB5F-FC1866471761}"/>
                </a:ext>
              </a:extLst>
            </p:cNvPr>
            <p:cNvSpPr/>
            <p:nvPr/>
          </p:nvSpPr>
          <p:spPr>
            <a:xfrm>
              <a:off x="7247908" y="4569833"/>
              <a:ext cx="4381479" cy="1096654"/>
            </a:xfrm>
            <a:prstGeom prst="roundRect">
              <a:avLst>
                <a:gd name="adj" fmla="val 18447"/>
              </a:avLst>
            </a:prstGeom>
            <a:solidFill>
              <a:srgbClr val="2F55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EE78EC8C-581A-4E62-9858-CDC7B6AAE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308903" y="4631734"/>
              <a:ext cx="4259489" cy="97310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" name="Picture 66">
            <a:hlinkClick r:id="rId13" action="ppaction://hlinksldjump"/>
            <a:extLst>
              <a:ext uri="{FF2B5EF4-FFF2-40B4-BE49-F238E27FC236}">
                <a16:creationId xmlns:a16="http://schemas.microsoft.com/office/drawing/2014/main" id="{46E09839-6BE2-4C14-A942-5B409C9CB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372B6147-2EAA-47D5-9BB6-1514697D4C9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8060533" y="2658566"/>
            <a:ext cx="354465" cy="44899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A6418475-52C6-4FBF-B91E-742C70443BE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0834605" y="2658566"/>
            <a:ext cx="354465" cy="44899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FE5E179-8BE2-4782-816C-1655D73E579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3333650" y="5174918"/>
            <a:ext cx="354465" cy="44899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6C04C5F3-A755-47A2-A8EE-2CEE2B3C299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5467733" y="5174918"/>
            <a:ext cx="354465" cy="44899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28AA17C4-1AC5-4157-8445-96BCC905C61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2104671" y="2658567"/>
            <a:ext cx="354465" cy="44899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E9FBC069-9749-4030-A75A-A0FA433787F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5005297" y="2658567"/>
            <a:ext cx="354465" cy="44899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BF1592AD-761A-48AE-B268-A5659D5FAC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1137196" y="5174463"/>
            <a:ext cx="354465" cy="448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A053B-EECE-4450-A00E-C7F14A62D8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5151" y="5672178"/>
            <a:ext cx="2164268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E7FFB-ACC4-4430-874E-69DE4FE985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30057" y="5667289"/>
            <a:ext cx="1816765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F74D4-43F5-4E85-8F9F-D0BBEA4781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8825" y="5667289"/>
            <a:ext cx="1749704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83C0D-EA70-4679-8B76-16C71CC166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5270" y="3203197"/>
            <a:ext cx="1719221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09C788-AAA3-4C6D-819C-BE3C3611B64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25615" y="3197761"/>
            <a:ext cx="2408129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968113-3079-4220-A752-E1CF524B65D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74454" y="3153192"/>
            <a:ext cx="2377646" cy="9388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611FEA-89F5-425D-A270-FDA1242456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51107" y="3197761"/>
            <a:ext cx="1652159" cy="6462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053DA38-9C67-4EBF-9134-5E2F5BD1666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96897A62-CF5E-4656-8437-8552BECEF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235" y="1153596"/>
            <a:ext cx="1371719" cy="8474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37D067-B4C2-4B17-8C7A-097D754B50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184" y="1502341"/>
            <a:ext cx="6340188" cy="46321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9707A-7AD7-4A5A-BEE5-83C8BBCF84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384" y="1836031"/>
            <a:ext cx="5727803" cy="304076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3" name="Chord 2">
            <a:extLst>
              <a:ext uri="{FF2B5EF4-FFF2-40B4-BE49-F238E27FC236}">
                <a16:creationId xmlns:a16="http://schemas.microsoft.com/office/drawing/2014/main" id="{4AA83F6E-4662-4100-865E-476D27F46D00}"/>
              </a:ext>
            </a:extLst>
          </p:cNvPr>
          <p:cNvSpPr/>
          <p:nvPr/>
        </p:nvSpPr>
        <p:spPr>
          <a:xfrm>
            <a:off x="639739" y="221958"/>
            <a:ext cx="1384300" cy="1179910"/>
          </a:xfrm>
          <a:prstGeom prst="chord">
            <a:avLst>
              <a:gd name="adj1" fmla="val 20883583"/>
              <a:gd name="adj2" fmla="val 57590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EF7A49C2-9710-4568-9D20-4FC6F432918A}"/>
              </a:ext>
            </a:extLst>
          </p:cNvPr>
          <p:cNvSpPr/>
          <p:nvPr/>
        </p:nvSpPr>
        <p:spPr>
          <a:xfrm flipH="1">
            <a:off x="666505" y="221958"/>
            <a:ext cx="1384300" cy="1179910"/>
          </a:xfrm>
          <a:prstGeom prst="chord">
            <a:avLst>
              <a:gd name="adj1" fmla="val 20883583"/>
              <a:gd name="adj2" fmla="val 57590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2A1720D-AACC-4921-86B0-32857C5E3873}"/>
              </a:ext>
            </a:extLst>
          </p:cNvPr>
          <p:cNvSpPr/>
          <p:nvPr/>
        </p:nvSpPr>
        <p:spPr>
          <a:xfrm>
            <a:off x="338776" y="1855770"/>
            <a:ext cx="5153197" cy="4140738"/>
          </a:xfrm>
          <a:prstGeom prst="roundRect">
            <a:avLst>
              <a:gd name="adj" fmla="val 5894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8F7C51B-220C-48DF-B015-E189E06C3EF3}"/>
              </a:ext>
            </a:extLst>
          </p:cNvPr>
          <p:cNvSpPr/>
          <p:nvPr/>
        </p:nvSpPr>
        <p:spPr>
          <a:xfrm>
            <a:off x="412275" y="1915375"/>
            <a:ext cx="4995281" cy="4028040"/>
          </a:xfrm>
          <a:prstGeom prst="roundRect">
            <a:avLst>
              <a:gd name="adj" fmla="val 6154"/>
            </a:avLst>
          </a:prstGeom>
          <a:solidFill>
            <a:srgbClr val="FFF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desktop1">
            <a:extLst>
              <a:ext uri="{FF2B5EF4-FFF2-40B4-BE49-F238E27FC236}">
                <a16:creationId xmlns:a16="http://schemas.microsoft.com/office/drawing/2014/main" id="{ED76088E-3576-41EF-81C6-4DF7DE2A6493}"/>
              </a:ext>
            </a:extLst>
          </p:cNvPr>
          <p:cNvGrpSpPr/>
          <p:nvPr/>
        </p:nvGrpSpPr>
        <p:grpSpPr>
          <a:xfrm>
            <a:off x="5964751" y="1820197"/>
            <a:ext cx="5731067" cy="3217606"/>
            <a:chOff x="-1293281" y="1381368"/>
            <a:chExt cx="6226612" cy="350264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FA4014D-DA1C-469D-9C3D-1002FC059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199"/>
            <a:stretch/>
          </p:blipFill>
          <p:spPr>
            <a:xfrm>
              <a:off x="-1293281" y="1381368"/>
              <a:ext cx="6226612" cy="3502644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476D60-26EB-46AC-9F96-1290BB70618C}"/>
                </a:ext>
              </a:extLst>
            </p:cNvPr>
            <p:cNvSpPr/>
            <p:nvPr/>
          </p:nvSpPr>
          <p:spPr>
            <a:xfrm>
              <a:off x="-1034115" y="1381368"/>
              <a:ext cx="472761" cy="324871"/>
            </a:xfrm>
            <a:prstGeom prst="rect">
              <a:avLst/>
            </a:prstGeom>
            <a:solidFill>
              <a:srgbClr val="00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5" name="รูปภาพ 34">
            <a:extLst>
              <a:ext uri="{FF2B5EF4-FFF2-40B4-BE49-F238E27FC236}">
                <a16:creationId xmlns:a16="http://schemas.microsoft.com/office/drawing/2014/main" id="{3DDDC878-7543-463E-8595-D5BC462D68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560" y="3775686"/>
            <a:ext cx="808402" cy="784090"/>
          </a:xfrm>
          <a:prstGeom prst="rect">
            <a:avLst/>
          </a:prstGeom>
        </p:spPr>
      </p:pic>
      <p:pic>
        <p:nvPicPr>
          <p:cNvPr id="41" name="ar1">
            <a:extLst>
              <a:ext uri="{FF2B5EF4-FFF2-40B4-BE49-F238E27FC236}">
                <a16:creationId xmlns:a16="http://schemas.microsoft.com/office/drawing/2014/main" id="{367969BD-C308-40E6-9C08-EE9DBCF17E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056" y="4241117"/>
            <a:ext cx="297667" cy="42429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9DBC68C-0106-4FCC-A6FD-909905649C19}"/>
              </a:ext>
            </a:extLst>
          </p:cNvPr>
          <p:cNvSpPr/>
          <p:nvPr/>
        </p:nvSpPr>
        <p:spPr>
          <a:xfrm>
            <a:off x="5965104" y="1828411"/>
            <a:ext cx="435136" cy="298434"/>
          </a:xfrm>
          <a:prstGeom prst="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39">
            <a:hlinkClick r:id="rId12" action="ppaction://hlinksldjump"/>
            <a:extLst>
              <a:ext uri="{FF2B5EF4-FFF2-40B4-BE49-F238E27FC236}">
                <a16:creationId xmlns:a16="http://schemas.microsoft.com/office/drawing/2014/main" id="{9F692E51-5F63-4932-B0BF-AC67E3E1EA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461256-2D56-4CD9-8814-A9A6C0E897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307" y="1153596"/>
            <a:ext cx="1359526" cy="841321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BB655AC0-702E-46C6-81EE-4970AA5BD44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3463538" y="1690880"/>
            <a:ext cx="354465" cy="448990"/>
          </a:xfrm>
          <a:prstGeom prst="rect">
            <a:avLst/>
          </a:prstGeom>
        </p:spPr>
      </p:pic>
      <p:pic>
        <p:nvPicPr>
          <p:cNvPr id="28" name="เริ่มใหม่">
            <a:extLst>
              <a:ext uri="{FF2B5EF4-FFF2-40B4-BE49-F238E27FC236}">
                <a16:creationId xmlns:a16="http://schemas.microsoft.com/office/drawing/2014/main" id="{213D4C80-A613-410D-8490-A89B54E49DD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8293A-8263-4CE9-853B-53782B7C65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75" y="2290858"/>
            <a:ext cx="5157663" cy="1286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BB938D-674F-4938-8224-56E2805C4D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99471" y="390118"/>
            <a:ext cx="4993057" cy="591363"/>
          </a:xfrm>
          <a:prstGeom prst="rect">
            <a:avLst/>
          </a:prstGeom>
        </p:spPr>
      </p:pic>
      <p:pic>
        <p:nvPicPr>
          <p:cNvPr id="30" name="รูปภาพ 34">
            <a:extLst>
              <a:ext uri="{FF2B5EF4-FFF2-40B4-BE49-F238E27FC236}">
                <a16:creationId xmlns:a16="http://schemas.microsoft.com/office/drawing/2014/main" id="{CE99AE94-205F-4BBB-B7B3-9496994A8D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992" y="140054"/>
            <a:ext cx="982764" cy="9461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7D4A54-0EBE-4EEC-8767-7BA5A5BC145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9596 -0.015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944 -0.016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6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114F27E5-0DD6-406E-AF93-DEBA6B47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471" y="390118"/>
            <a:ext cx="4993057" cy="5913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29BE8D-72C7-47A0-BAB8-46285993F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184" y="1502341"/>
            <a:ext cx="6340188" cy="463218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0F8A90-B395-4DBA-A796-F3DF76596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384" y="1844220"/>
            <a:ext cx="5727803" cy="3214229"/>
          </a:xfrm>
          <a:prstGeom prst="rect">
            <a:avLst/>
          </a:prstGeom>
        </p:spPr>
      </p:pic>
      <p:grpSp>
        <p:nvGrpSpPr>
          <p:cNvPr id="49" name="desktop1">
            <a:extLst>
              <a:ext uri="{FF2B5EF4-FFF2-40B4-BE49-F238E27FC236}">
                <a16:creationId xmlns:a16="http://schemas.microsoft.com/office/drawing/2014/main" id="{F30DE77F-1954-4EF3-AA08-A4279578B5ED}"/>
              </a:ext>
            </a:extLst>
          </p:cNvPr>
          <p:cNvGrpSpPr/>
          <p:nvPr/>
        </p:nvGrpSpPr>
        <p:grpSpPr>
          <a:xfrm>
            <a:off x="5960470" y="1827571"/>
            <a:ext cx="5752351" cy="3230878"/>
            <a:chOff x="-1034115" y="1401041"/>
            <a:chExt cx="6226919" cy="350425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CF7660C-70C9-4122-88D4-049D0BF5D1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199"/>
            <a:stretch/>
          </p:blipFill>
          <p:spPr>
            <a:xfrm>
              <a:off x="-1033808" y="1402648"/>
              <a:ext cx="6226612" cy="3502644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8CE8DA9-2A66-49A1-9AC8-10F9BAB299D5}"/>
                </a:ext>
              </a:extLst>
            </p:cNvPr>
            <p:cNvSpPr/>
            <p:nvPr/>
          </p:nvSpPr>
          <p:spPr>
            <a:xfrm>
              <a:off x="-1034115" y="1401041"/>
              <a:ext cx="472761" cy="324871"/>
            </a:xfrm>
            <a:prstGeom prst="rect">
              <a:avLst/>
            </a:prstGeom>
            <a:solidFill>
              <a:srgbClr val="00B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4C2A38-FED1-435E-838F-E0161EEA503C}"/>
              </a:ext>
            </a:extLst>
          </p:cNvPr>
          <p:cNvGrpSpPr/>
          <p:nvPr/>
        </p:nvGrpSpPr>
        <p:grpSpPr>
          <a:xfrm>
            <a:off x="5959225" y="3727001"/>
            <a:ext cx="1566808" cy="1191710"/>
            <a:chOff x="5969996" y="3727001"/>
            <a:chExt cx="1566808" cy="119171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78F23A5-9920-43CE-BF1F-3AC5A6316ABB}"/>
                </a:ext>
              </a:extLst>
            </p:cNvPr>
            <p:cNvGrpSpPr/>
            <p:nvPr/>
          </p:nvGrpSpPr>
          <p:grpSpPr>
            <a:xfrm>
              <a:off x="5969996" y="3727001"/>
              <a:ext cx="1566808" cy="1191710"/>
              <a:chOff x="8237601" y="3126348"/>
              <a:chExt cx="1566808" cy="119171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B8E9F6E-F828-4A7D-9F70-F5117C23D5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37601" y="3126348"/>
                <a:ext cx="1566808" cy="1191710"/>
              </a:xfrm>
              <a:prstGeom prst="rect">
                <a:avLst/>
              </a:prstGeom>
            </p:spPr>
          </p:pic>
          <p:pic>
            <p:nvPicPr>
              <p:cNvPr id="62" name="รูปภาพ 22">
                <a:extLst>
                  <a:ext uri="{FF2B5EF4-FFF2-40B4-BE49-F238E27FC236}">
                    <a16:creationId xmlns:a16="http://schemas.microsoft.com/office/drawing/2014/main" id="{21C1E3A9-9B2E-4F40-B2C9-51BBFBF44E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91312" y="3671330"/>
                <a:ext cx="1180009" cy="193391"/>
              </a:xfrm>
              <a:prstGeom prst="rect">
                <a:avLst/>
              </a:prstGeom>
            </p:spPr>
          </p:pic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B3D1C29-EA1D-4467-BE29-C7C15CBC438F}"/>
                </a:ext>
              </a:extLst>
            </p:cNvPr>
            <p:cNvSpPr/>
            <p:nvPr/>
          </p:nvSpPr>
          <p:spPr>
            <a:xfrm>
              <a:off x="6254686" y="4268970"/>
              <a:ext cx="1277417" cy="174150"/>
            </a:xfrm>
            <a:prstGeom prst="rect">
              <a:avLst/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E3D8E2BB-1237-4F66-A1D7-4CEFB6967645}"/>
              </a:ext>
            </a:extLst>
          </p:cNvPr>
          <p:cNvSpPr/>
          <p:nvPr/>
        </p:nvSpPr>
        <p:spPr>
          <a:xfrm>
            <a:off x="6233413" y="4266069"/>
            <a:ext cx="1287919" cy="193391"/>
          </a:xfrm>
          <a:prstGeom prst="rect">
            <a:avLst/>
          </a:prstGeom>
          <a:solidFill>
            <a:srgbClr val="243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0CD40364-06D4-429E-A1F1-EE61D9629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243" y="1156248"/>
            <a:ext cx="1371719" cy="841321"/>
          </a:xfrm>
          <a:prstGeom prst="rect">
            <a:avLst/>
          </a:prstGeom>
        </p:spPr>
      </p:pic>
      <p:pic>
        <p:nvPicPr>
          <p:cNvPr id="29" name="รูปภาพ 34">
            <a:extLst>
              <a:ext uri="{FF2B5EF4-FFF2-40B4-BE49-F238E27FC236}">
                <a16:creationId xmlns:a16="http://schemas.microsoft.com/office/drawing/2014/main" id="{59C6FDD2-92EF-4A27-B85A-20EE9EA1AC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636" y="140054"/>
            <a:ext cx="975477" cy="946140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4C6C72E-398E-499F-9F3B-1586ECF93B65}"/>
              </a:ext>
            </a:extLst>
          </p:cNvPr>
          <p:cNvSpPr/>
          <p:nvPr/>
        </p:nvSpPr>
        <p:spPr>
          <a:xfrm>
            <a:off x="338776" y="1855770"/>
            <a:ext cx="5153197" cy="4140738"/>
          </a:xfrm>
          <a:prstGeom prst="roundRect">
            <a:avLst>
              <a:gd name="adj" fmla="val 5894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9347245-ED19-49F7-9C5E-7DDFD8E5D601}"/>
              </a:ext>
            </a:extLst>
          </p:cNvPr>
          <p:cNvSpPr/>
          <p:nvPr/>
        </p:nvSpPr>
        <p:spPr>
          <a:xfrm>
            <a:off x="412275" y="1915375"/>
            <a:ext cx="4995281" cy="4028040"/>
          </a:xfrm>
          <a:prstGeom prst="roundRect">
            <a:avLst>
              <a:gd name="adj" fmla="val 6154"/>
            </a:avLst>
          </a:prstGeom>
          <a:solidFill>
            <a:srgbClr val="FFFC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hlinkClick r:id="rId13" action="ppaction://hlinksldjump"/>
            <a:extLst>
              <a:ext uri="{FF2B5EF4-FFF2-40B4-BE49-F238E27FC236}">
                <a16:creationId xmlns:a16="http://schemas.microsoft.com/office/drawing/2014/main" id="{C3C94F64-D725-46F6-A0FD-E3C3E6E41D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B2C95-C483-473F-87E0-B8541118CC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2987" y="1153201"/>
            <a:ext cx="1359526" cy="84741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A0FE023-5184-40A4-8D49-1E57FCAA701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1990375" y="1690880"/>
            <a:ext cx="354465" cy="448990"/>
          </a:xfrm>
          <a:prstGeom prst="rect">
            <a:avLst/>
          </a:prstGeom>
        </p:spPr>
      </p:pic>
      <p:pic>
        <p:nvPicPr>
          <p:cNvPr id="52" name="เริ่มใหม่">
            <a:extLst>
              <a:ext uri="{FF2B5EF4-FFF2-40B4-BE49-F238E27FC236}">
                <a16:creationId xmlns:a16="http://schemas.microsoft.com/office/drawing/2014/main" id="{6AB4E922-BC67-478C-B208-1F40D084672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590" y="6221308"/>
            <a:ext cx="1094301" cy="479736"/>
          </a:xfrm>
          <a:prstGeom prst="rect">
            <a:avLst/>
          </a:prstGeom>
        </p:spPr>
      </p:pic>
      <p:sp>
        <p:nvSpPr>
          <p:cNvPr id="77" name="Trapezoid 76">
            <a:extLst>
              <a:ext uri="{FF2B5EF4-FFF2-40B4-BE49-F238E27FC236}">
                <a16:creationId xmlns:a16="http://schemas.microsoft.com/office/drawing/2014/main" id="{815B810D-D064-431C-B1B9-E6D06785DC46}"/>
              </a:ext>
            </a:extLst>
          </p:cNvPr>
          <p:cNvSpPr/>
          <p:nvPr/>
        </p:nvSpPr>
        <p:spPr>
          <a:xfrm>
            <a:off x="6431405" y="5060143"/>
            <a:ext cx="862558" cy="241081"/>
          </a:xfrm>
          <a:prstGeom prst="trapezoid">
            <a:avLst>
              <a:gd name="adj" fmla="val 61629"/>
            </a:avLst>
          </a:prstGeom>
          <a:solidFill>
            <a:srgbClr val="474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B9975-582F-4140-A86F-B87903BC52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57" y="2188026"/>
            <a:ext cx="5157663" cy="198137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43CEF78-8351-4AF3-B83F-19A2E60BD589}"/>
              </a:ext>
            </a:extLst>
          </p:cNvPr>
          <p:cNvGrpSpPr/>
          <p:nvPr/>
        </p:nvGrpSpPr>
        <p:grpSpPr>
          <a:xfrm>
            <a:off x="5959194" y="3142723"/>
            <a:ext cx="1566870" cy="616809"/>
            <a:chOff x="7151232" y="2317979"/>
            <a:chExt cx="1566870" cy="616809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1219F7F-7F50-4949-A404-91B63D7D8C3F}"/>
                </a:ext>
              </a:extLst>
            </p:cNvPr>
            <p:cNvGrpSpPr/>
            <p:nvPr/>
          </p:nvGrpSpPr>
          <p:grpSpPr>
            <a:xfrm>
              <a:off x="7151232" y="2317979"/>
              <a:ext cx="1566870" cy="601642"/>
              <a:chOff x="9416838" y="3119258"/>
              <a:chExt cx="1566870" cy="601642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53E0D5B-8460-42D1-98E9-534E2E92C9ED}"/>
                  </a:ext>
                </a:extLst>
              </p:cNvPr>
              <p:cNvGrpSpPr/>
              <p:nvPr/>
            </p:nvGrpSpPr>
            <p:grpSpPr>
              <a:xfrm>
                <a:off x="9701010" y="3119258"/>
                <a:ext cx="1282698" cy="591279"/>
                <a:chOff x="8603194" y="2553364"/>
                <a:chExt cx="905640" cy="417468"/>
              </a:xfrm>
            </p:grpSpPr>
            <p:pic>
              <p:nvPicPr>
                <p:cNvPr id="69" name="รูปภาพ 22">
                  <a:extLst>
                    <a:ext uri="{FF2B5EF4-FFF2-40B4-BE49-F238E27FC236}">
                      <a16:creationId xmlns:a16="http://schemas.microsoft.com/office/drawing/2014/main" id="{973E8CC0-3EA4-4624-AE46-18761CFC53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603194" y="2553364"/>
                  <a:ext cx="905640" cy="144327"/>
                </a:xfrm>
                <a:prstGeom prst="rect">
                  <a:avLst/>
                </a:prstGeom>
              </p:spPr>
            </p:pic>
            <p:pic>
              <p:nvPicPr>
                <p:cNvPr id="70" name="รูปภาพ 22">
                  <a:extLst>
                    <a:ext uri="{FF2B5EF4-FFF2-40B4-BE49-F238E27FC236}">
                      <a16:creationId xmlns:a16="http://schemas.microsoft.com/office/drawing/2014/main" id="{8DF8099C-7D14-4AC7-85E4-34E81623DD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603194" y="2832991"/>
                  <a:ext cx="905640" cy="137841"/>
                </a:xfrm>
                <a:prstGeom prst="rect">
                  <a:avLst/>
                </a:prstGeom>
              </p:spPr>
            </p:pic>
            <p:pic>
              <p:nvPicPr>
                <p:cNvPr id="38" name="รูปภาพ 22">
                  <a:extLst>
                    <a:ext uri="{FF2B5EF4-FFF2-40B4-BE49-F238E27FC236}">
                      <a16:creationId xmlns:a16="http://schemas.microsoft.com/office/drawing/2014/main" id="{A0B09FA5-B1D9-4EAE-93C6-C8099A65BA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603194" y="2696362"/>
                  <a:ext cx="905640" cy="137841"/>
                </a:xfrm>
                <a:prstGeom prst="rect">
                  <a:avLst/>
                </a:prstGeom>
              </p:spPr>
            </p:pic>
          </p:grp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6D50BEE-052E-4EAB-BACE-2FD94E5873F6}"/>
                  </a:ext>
                </a:extLst>
              </p:cNvPr>
              <p:cNvSpPr/>
              <p:nvPr/>
            </p:nvSpPr>
            <p:spPr>
              <a:xfrm>
                <a:off x="9416838" y="3119258"/>
                <a:ext cx="332298" cy="601642"/>
              </a:xfrm>
              <a:prstGeom prst="rect">
                <a:avLst/>
              </a:prstGeom>
              <a:solidFill>
                <a:srgbClr val="253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2076890-54E0-400F-B685-975FB752091B}"/>
                </a:ext>
              </a:extLst>
            </p:cNvPr>
            <p:cNvSpPr/>
            <p:nvPr/>
          </p:nvSpPr>
          <p:spPr>
            <a:xfrm>
              <a:off x="7642808" y="2719344"/>
              <a:ext cx="1016521" cy="215444"/>
            </a:xfrm>
            <a:prstGeom prst="rect">
              <a:avLst/>
            </a:prstGeom>
            <a:solidFill>
              <a:srgbClr val="243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D147ECF-0026-4378-998B-7004B810D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7550"/>
            <a:stretch/>
          </p:blipFill>
          <p:spPr>
            <a:xfrm>
              <a:off x="7640551" y="2752083"/>
              <a:ext cx="447558" cy="141566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1B91E4-31CC-451F-9CF7-598AC0F34CDC}"/>
                </a:ext>
              </a:extLst>
            </p:cNvPr>
            <p:cNvSpPr/>
            <p:nvPr/>
          </p:nvSpPr>
          <p:spPr>
            <a:xfrm>
              <a:off x="7642808" y="2541027"/>
              <a:ext cx="1016521" cy="156064"/>
            </a:xfrm>
            <a:prstGeom prst="rect">
              <a:avLst/>
            </a:prstGeom>
            <a:solidFill>
              <a:srgbClr val="2434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174584E-32AD-4CF1-87FC-D25F285B3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0551" y="2553340"/>
              <a:ext cx="770250" cy="15709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02271C-798C-465A-B196-1F66B44D411E}"/>
                </a:ext>
              </a:extLst>
            </p:cNvPr>
            <p:cNvSpPr/>
            <p:nvPr/>
          </p:nvSpPr>
          <p:spPr>
            <a:xfrm>
              <a:off x="7498633" y="2541027"/>
              <a:ext cx="1219469" cy="156064"/>
            </a:xfrm>
            <a:prstGeom prst="rect">
              <a:avLst/>
            </a:pr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5B123F9-E0B5-485C-9C9A-78308228403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76" name="ar1">
            <a:extLst>
              <a:ext uri="{FF2B5EF4-FFF2-40B4-BE49-F238E27FC236}">
                <a16:creationId xmlns:a16="http://schemas.microsoft.com/office/drawing/2014/main" id="{CB2BBE5B-0DFE-461D-AA0C-3D40ACC35F6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13" b="100000" l="0" r="100000">
                        <a14:foregroundMark x1="18605" y1="25203" x2="72093" y2="80488"/>
                        <a14:foregroundMark x1="29070" y1="28455" x2="84884" y2="60163"/>
                        <a14:foregroundMark x1="22093" y1="30081" x2="33721" y2="7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650" y="3203544"/>
            <a:ext cx="297667" cy="424292"/>
          </a:xfrm>
          <a:prstGeom prst="rect">
            <a:avLst/>
          </a:prstGeom>
        </p:spPr>
      </p:pic>
      <p:sp>
        <p:nvSpPr>
          <p:cNvPr id="79" name="Trapezoid 78">
            <a:extLst>
              <a:ext uri="{FF2B5EF4-FFF2-40B4-BE49-F238E27FC236}">
                <a16:creationId xmlns:a16="http://schemas.microsoft.com/office/drawing/2014/main" id="{B3B86588-C2AC-4F6C-8A28-0526AD5FB442}"/>
              </a:ext>
            </a:extLst>
          </p:cNvPr>
          <p:cNvSpPr/>
          <p:nvPr/>
        </p:nvSpPr>
        <p:spPr>
          <a:xfrm rot="10800000">
            <a:off x="5952533" y="5060142"/>
            <a:ext cx="638930" cy="241081"/>
          </a:xfrm>
          <a:prstGeom prst="trapezoid">
            <a:avLst>
              <a:gd name="adj" fmla="val 61629"/>
            </a:avLst>
          </a:prstGeom>
          <a:solidFill>
            <a:srgbClr val="747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8906 0.247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06 0.24791 L -0.01823 0.15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15555 L 0.01107 0.023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3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3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7 0.02361 L -0.08906 0.2479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06 0.24791 L -0.01823 0.1555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4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6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8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15555 L 0.01107 0.0236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8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2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75" grpId="2" animBg="1"/>
      <p:bldP spid="75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70BBA1-B761-4813-911A-D5DEBEDB6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D1B24"/>
          </a:solidFill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06500-6812-4DF5-87DD-1BA5DB129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727" y="334843"/>
            <a:ext cx="8876545" cy="12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FA1725-DD0C-4E1D-A185-5D8DB3BAA3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32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2354AAC5-E2C8-4ADC-934A-35500770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736" y="364591"/>
            <a:ext cx="4078577" cy="585267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F9A478B0-8CEE-4B99-B1F8-2A0D7AE9FB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942"/>
          <a:stretch/>
        </p:blipFill>
        <p:spPr>
          <a:xfrm>
            <a:off x="2755898" y="1200457"/>
            <a:ext cx="847579" cy="469433"/>
          </a:xfrm>
          <a:prstGeom prst="rect">
            <a:avLst/>
          </a:prstGeom>
        </p:spPr>
      </p:pic>
      <p:pic>
        <p:nvPicPr>
          <p:cNvPr id="102" name="Picture 101">
            <a:hlinkClick r:id="rId6" action="ppaction://hlinksldjump"/>
            <a:extLst>
              <a:ext uri="{FF2B5EF4-FFF2-40B4-BE49-F238E27FC236}">
                <a16:creationId xmlns:a16="http://schemas.microsoft.com/office/drawing/2014/main" id="{89235C5B-90F8-4E9C-B306-A01992329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1" r="72178"/>
          <a:stretch/>
        </p:blipFill>
        <p:spPr>
          <a:xfrm>
            <a:off x="3603476" y="1200457"/>
            <a:ext cx="1105047" cy="469433"/>
          </a:xfrm>
          <a:prstGeom prst="rect">
            <a:avLst/>
          </a:prstGeom>
        </p:spPr>
      </p:pic>
      <p:pic>
        <p:nvPicPr>
          <p:cNvPr id="103" name="Picture 102">
            <a:hlinkClick r:id="rId7" action="ppaction://hlinksldjump"/>
            <a:extLst>
              <a:ext uri="{FF2B5EF4-FFF2-40B4-BE49-F238E27FC236}">
                <a16:creationId xmlns:a16="http://schemas.microsoft.com/office/drawing/2014/main" id="{31000E82-427D-4380-834E-4B44955E5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2" r="53749"/>
          <a:stretch/>
        </p:blipFill>
        <p:spPr>
          <a:xfrm>
            <a:off x="4708523" y="1198203"/>
            <a:ext cx="1295402" cy="469433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F3ECF810-5878-443F-8C52-81A7D48579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50" r="30301"/>
          <a:stretch/>
        </p:blipFill>
        <p:spPr>
          <a:xfrm>
            <a:off x="6003925" y="1207431"/>
            <a:ext cx="1648280" cy="469433"/>
          </a:xfrm>
          <a:prstGeom prst="rect">
            <a:avLst/>
          </a:prstGeom>
        </p:spPr>
      </p:pic>
      <p:pic>
        <p:nvPicPr>
          <p:cNvPr id="106" name="Picture 105">
            <a:hlinkClick r:id="rId9" action="ppaction://hlinksldjump"/>
            <a:extLst>
              <a:ext uri="{FF2B5EF4-FFF2-40B4-BE49-F238E27FC236}">
                <a16:creationId xmlns:a16="http://schemas.microsoft.com/office/drawing/2014/main" id="{25C3ED3D-8EB7-4099-858E-D9138771BF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05" r="-1220"/>
          <a:stretch/>
        </p:blipFill>
        <p:spPr>
          <a:xfrm>
            <a:off x="7680781" y="1205253"/>
            <a:ext cx="2187118" cy="469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B9D84-7151-4264-9890-927FA94FB0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948"/>
          <a:stretch/>
        </p:blipFill>
        <p:spPr>
          <a:xfrm>
            <a:off x="884661" y="1192398"/>
            <a:ext cx="1871239" cy="4633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C4CF0-1A07-44AA-BD5F-8EE2C1CAB207}"/>
              </a:ext>
            </a:extLst>
          </p:cNvPr>
          <p:cNvSpPr/>
          <p:nvPr/>
        </p:nvSpPr>
        <p:spPr>
          <a:xfrm>
            <a:off x="279673" y="1577382"/>
            <a:ext cx="11632654" cy="5049420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D4240-9FA5-46F4-AE8F-604580AF48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042" y="1772798"/>
            <a:ext cx="10412870" cy="542591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E92590C-B420-47EE-A89C-521EB14036B4}"/>
              </a:ext>
            </a:extLst>
          </p:cNvPr>
          <p:cNvGrpSpPr/>
          <p:nvPr/>
        </p:nvGrpSpPr>
        <p:grpSpPr>
          <a:xfrm>
            <a:off x="537297" y="2622469"/>
            <a:ext cx="1742882" cy="1056074"/>
            <a:chOff x="340987" y="2216781"/>
            <a:chExt cx="2122689" cy="128621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9EF8951-F38C-4EE7-B3F0-B3BE60151C4C}"/>
                </a:ext>
              </a:extLst>
            </p:cNvPr>
            <p:cNvSpPr/>
            <p:nvPr/>
          </p:nvSpPr>
          <p:spPr>
            <a:xfrm>
              <a:off x="340987" y="2216781"/>
              <a:ext cx="2122689" cy="1286213"/>
            </a:xfrm>
            <a:prstGeom prst="roundRect">
              <a:avLst>
                <a:gd name="adj" fmla="val 18447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563E67F-40A8-4E4E-9CC1-E6AFBB416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517" y="2265832"/>
              <a:ext cx="2029627" cy="1183147"/>
            </a:xfrm>
            <a:prstGeom prst="round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1FA890-6489-49C9-A32C-EC70216B8F48}"/>
              </a:ext>
            </a:extLst>
          </p:cNvPr>
          <p:cNvGrpSpPr/>
          <p:nvPr/>
        </p:nvGrpSpPr>
        <p:grpSpPr>
          <a:xfrm>
            <a:off x="2951796" y="2622468"/>
            <a:ext cx="1467204" cy="1056073"/>
            <a:chOff x="3661363" y="1648503"/>
            <a:chExt cx="1786937" cy="128621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18B7C04-FFA2-4C46-886C-5759907694F0}"/>
                </a:ext>
              </a:extLst>
            </p:cNvPr>
            <p:cNvSpPr/>
            <p:nvPr/>
          </p:nvSpPr>
          <p:spPr>
            <a:xfrm>
              <a:off x="3661363" y="1648503"/>
              <a:ext cx="1786937" cy="1286212"/>
            </a:xfrm>
            <a:prstGeom prst="roundRect">
              <a:avLst>
                <a:gd name="adj" fmla="val 18447"/>
              </a:avLst>
            </a:prstGeom>
            <a:solidFill>
              <a:srgbClr val="FBC3A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9833276-1CDF-4962-8F5F-398134BF1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2780" y="1697552"/>
              <a:ext cx="1664101" cy="1183147"/>
            </a:xfrm>
            <a:prstGeom prst="roundRect">
              <a:avLst>
                <a:gd name="adj" fmla="val 18699"/>
              </a:avLst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145398-9FE3-42B4-8209-073F90852A63}"/>
              </a:ext>
            </a:extLst>
          </p:cNvPr>
          <p:cNvGrpSpPr/>
          <p:nvPr/>
        </p:nvGrpSpPr>
        <p:grpSpPr>
          <a:xfrm>
            <a:off x="5226823" y="2622468"/>
            <a:ext cx="2485600" cy="1056073"/>
            <a:chOff x="6300018" y="1648503"/>
            <a:chExt cx="2666182" cy="1132798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4D866E7A-F16F-4889-99A6-1B65DD223FEF}"/>
                </a:ext>
              </a:extLst>
            </p:cNvPr>
            <p:cNvSpPr/>
            <p:nvPr/>
          </p:nvSpPr>
          <p:spPr>
            <a:xfrm>
              <a:off x="6300018" y="1648503"/>
              <a:ext cx="2666182" cy="1132798"/>
            </a:xfrm>
            <a:prstGeom prst="roundRect">
              <a:avLst>
                <a:gd name="adj" fmla="val 18447"/>
              </a:avLst>
            </a:prstGeom>
            <a:solidFill>
              <a:srgbClr val="FBC3A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11575F9-5486-4C03-BEFC-613425F71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609" y="1698261"/>
              <a:ext cx="2537000" cy="1033281"/>
            </a:xfrm>
            <a:prstGeom prst="round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4C41665-961D-48B3-ABF3-B873F9337BB2}"/>
              </a:ext>
            </a:extLst>
          </p:cNvPr>
          <p:cNvGrpSpPr/>
          <p:nvPr/>
        </p:nvGrpSpPr>
        <p:grpSpPr>
          <a:xfrm>
            <a:off x="8524036" y="2641598"/>
            <a:ext cx="3130666" cy="1013734"/>
            <a:chOff x="8414951" y="1648504"/>
            <a:chExt cx="3130666" cy="101373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9A698E7-1AB4-4844-83D7-62DD87E92D46}"/>
                </a:ext>
              </a:extLst>
            </p:cNvPr>
            <p:cNvSpPr/>
            <p:nvPr/>
          </p:nvSpPr>
          <p:spPr>
            <a:xfrm>
              <a:off x="8414951" y="1648504"/>
              <a:ext cx="3130666" cy="1013734"/>
            </a:xfrm>
            <a:prstGeom prst="roundRect">
              <a:avLst>
                <a:gd name="adj" fmla="val 18447"/>
              </a:avLst>
            </a:prstGeom>
            <a:solidFill>
              <a:srgbClr val="FBC3A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A489-E278-4E50-B002-E91FF301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029" y="1685655"/>
              <a:ext cx="3024510" cy="939431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E96568-C819-4B7A-9C52-742C2625F03D}"/>
              </a:ext>
            </a:extLst>
          </p:cNvPr>
          <p:cNvGrpSpPr/>
          <p:nvPr/>
        </p:nvGrpSpPr>
        <p:grpSpPr>
          <a:xfrm>
            <a:off x="7719886" y="4633359"/>
            <a:ext cx="954006" cy="1252074"/>
            <a:chOff x="6287221" y="4736661"/>
            <a:chExt cx="847004" cy="1111641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B5E9E96A-26EC-4605-87FE-00C5F8FF3D76}"/>
                </a:ext>
              </a:extLst>
            </p:cNvPr>
            <p:cNvSpPr/>
            <p:nvPr/>
          </p:nvSpPr>
          <p:spPr>
            <a:xfrm>
              <a:off x="6287221" y="4736661"/>
              <a:ext cx="847004" cy="1111641"/>
            </a:xfrm>
            <a:prstGeom prst="roundRect">
              <a:avLst>
                <a:gd name="adj" fmla="val 18447"/>
              </a:avLst>
            </a:prstGeom>
            <a:solidFill>
              <a:srgbClr val="FBC3A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F25B884-441B-449D-87D9-24D49ABCC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0699" y="4779426"/>
              <a:ext cx="740048" cy="1008416"/>
            </a:xfrm>
            <a:prstGeom prst="round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37CE3A-95B1-498D-8F51-B51D8A5FC7CF}"/>
              </a:ext>
            </a:extLst>
          </p:cNvPr>
          <p:cNvGrpSpPr/>
          <p:nvPr/>
        </p:nvGrpSpPr>
        <p:grpSpPr>
          <a:xfrm>
            <a:off x="1440350" y="4758989"/>
            <a:ext cx="3907730" cy="1026011"/>
            <a:chOff x="2086670" y="4739547"/>
            <a:chExt cx="3907730" cy="1026011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976344F0-7763-4284-9170-D1AB88BF3913}"/>
                </a:ext>
              </a:extLst>
            </p:cNvPr>
            <p:cNvSpPr/>
            <p:nvPr/>
          </p:nvSpPr>
          <p:spPr>
            <a:xfrm>
              <a:off x="2086670" y="4739547"/>
              <a:ext cx="3907730" cy="1026011"/>
            </a:xfrm>
            <a:prstGeom prst="roundRect">
              <a:avLst>
                <a:gd name="adj" fmla="val 18447"/>
              </a:avLst>
            </a:prstGeom>
            <a:solidFill>
              <a:srgbClr val="FBC3A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8B46F8C-A5A3-434D-A1F6-AB3F4F36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2006" y="4775522"/>
              <a:ext cx="3817057" cy="954264"/>
            </a:xfrm>
            <a:prstGeom prst="roundRect">
              <a:avLst/>
            </a:prstGeom>
          </p:spPr>
        </p:pic>
      </p:grpSp>
      <p:pic>
        <p:nvPicPr>
          <p:cNvPr id="80" name="รูปภาพ 34">
            <a:extLst>
              <a:ext uri="{FF2B5EF4-FFF2-40B4-BE49-F238E27FC236}">
                <a16:creationId xmlns:a16="http://schemas.microsoft.com/office/drawing/2014/main" id="{8CACB856-7625-438C-B51D-06E7DCBDF5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91" y="117833"/>
            <a:ext cx="976661" cy="946140"/>
          </a:xfrm>
          <a:prstGeom prst="rect">
            <a:avLst/>
          </a:prstGeom>
        </p:spPr>
      </p:pic>
      <p:pic>
        <p:nvPicPr>
          <p:cNvPr id="83" name="Picture 82">
            <a:hlinkClick r:id="rId20" action="ppaction://hlinksldjump"/>
            <a:extLst>
              <a:ext uri="{FF2B5EF4-FFF2-40B4-BE49-F238E27FC236}">
                <a16:creationId xmlns:a16="http://schemas.microsoft.com/office/drawing/2014/main" id="{21CFE219-7DFD-4108-8D2E-D1F1803237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94EEF66B-3257-495A-B311-E173600915A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5821508" y="1419943"/>
            <a:ext cx="354465" cy="44899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894070F9-55B3-4233-9632-1F9B22609416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7521890" y="1419943"/>
            <a:ext cx="354465" cy="44899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258779A2-D2F7-4156-8CF8-3CF407D70E2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3427977" y="1419945"/>
            <a:ext cx="354465" cy="44899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28EDA31-E4D7-4F4E-AE5B-CC7173630BC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4484624" y="1419944"/>
            <a:ext cx="354465" cy="44899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B8788A68-D9F1-4589-8E88-B2EA3036A72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9639868" y="1419943"/>
            <a:ext cx="354465" cy="448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43E537-4173-41FC-8A3A-6E2F9449F89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40349" y="5945429"/>
            <a:ext cx="3359187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45C501-EB53-4FC1-A72D-794EA5C28B3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4883" y="3762711"/>
            <a:ext cx="1743607" cy="938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25E501-7AC8-4E16-92B0-0F9EE65181B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19274" y="3800811"/>
            <a:ext cx="1737511" cy="9388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BE306D-5D01-42C3-90FF-9AA51E3B40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25039" y="3802272"/>
            <a:ext cx="2487384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259B94-52EB-4BAF-A6CD-4D7DF8B61F7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64644" y="3801063"/>
            <a:ext cx="3249450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A3ED85-E160-4226-905B-EA9DD4FA662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36940" y="5940890"/>
            <a:ext cx="4919898" cy="646232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1ADAC10D-2166-4D83-9240-5420B5AAF338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7445452" y="3445489"/>
            <a:ext cx="354465" cy="44899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0708DE8E-FD21-4CAA-BE0C-E61B10FA93BB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11450931" y="3445489"/>
            <a:ext cx="354465" cy="44899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7EBEFC19-6942-4D30-9DB6-5CFB2923F361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1952085" y="3445491"/>
            <a:ext cx="354465" cy="44899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2E9D0258-16A3-4F5E-950E-E611F468A94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4065576" y="3445490"/>
            <a:ext cx="354465" cy="44899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E049E75F-21C7-4F26-83FE-77001BBDD345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5055156" y="5501070"/>
            <a:ext cx="354465" cy="44899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63623D71-1664-4BC1-A483-9CBB4EE7F0C8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8513848" y="5501070"/>
            <a:ext cx="354465" cy="44899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D4901B2-390C-42B6-83F7-8F4DA85E4B3B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1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75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75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375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375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75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75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0E66296B-64EB-4C8B-A804-F0F229B3A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736" y="364591"/>
            <a:ext cx="4078577" cy="585267"/>
          </a:xfrm>
          <a:prstGeom prst="rect">
            <a:avLst/>
          </a:prstGeom>
        </p:spPr>
      </p:pic>
      <p:pic>
        <p:nvPicPr>
          <p:cNvPr id="90" name="Picture 89">
            <a:hlinkClick r:id="rId4" action="ppaction://hlinksldjump"/>
            <a:extLst>
              <a:ext uri="{FF2B5EF4-FFF2-40B4-BE49-F238E27FC236}">
                <a16:creationId xmlns:a16="http://schemas.microsoft.com/office/drawing/2014/main" id="{5FEF518D-DB8F-4D72-B77C-2A4F4F9304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1" r="72178"/>
          <a:stretch/>
        </p:blipFill>
        <p:spPr>
          <a:xfrm>
            <a:off x="3603476" y="1200457"/>
            <a:ext cx="1105047" cy="469433"/>
          </a:xfrm>
          <a:prstGeom prst="rect">
            <a:avLst/>
          </a:prstGeom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3082872D-F8F9-43AF-8B60-2BEEE294D8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2" r="53749"/>
          <a:stretch/>
        </p:blipFill>
        <p:spPr>
          <a:xfrm>
            <a:off x="4708523" y="1198203"/>
            <a:ext cx="1295402" cy="469433"/>
          </a:xfrm>
          <a:prstGeom prst="rect">
            <a:avLst/>
          </a:prstGeom>
        </p:spPr>
      </p:pic>
      <p:pic>
        <p:nvPicPr>
          <p:cNvPr id="95" name="Picture 94">
            <a:hlinkClick r:id="rId7" action="ppaction://hlinksldjump"/>
            <a:extLst>
              <a:ext uri="{FF2B5EF4-FFF2-40B4-BE49-F238E27FC236}">
                <a16:creationId xmlns:a16="http://schemas.microsoft.com/office/drawing/2014/main" id="{CCA9E36E-69BE-4B17-8C46-A247F35834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50" r="30301"/>
          <a:stretch/>
        </p:blipFill>
        <p:spPr>
          <a:xfrm>
            <a:off x="6003925" y="1207431"/>
            <a:ext cx="1648280" cy="469433"/>
          </a:xfrm>
          <a:prstGeom prst="rect">
            <a:avLst/>
          </a:prstGeom>
        </p:spPr>
      </p:pic>
      <p:pic>
        <p:nvPicPr>
          <p:cNvPr id="96" name="Picture 95">
            <a:hlinkClick r:id="rId8" action="ppaction://hlinksldjump"/>
            <a:extLst>
              <a:ext uri="{FF2B5EF4-FFF2-40B4-BE49-F238E27FC236}">
                <a16:creationId xmlns:a16="http://schemas.microsoft.com/office/drawing/2014/main" id="{4852B1F3-0E11-472D-B58E-5B4353F98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05" r="-1220"/>
          <a:stretch/>
        </p:blipFill>
        <p:spPr>
          <a:xfrm>
            <a:off x="7680781" y="1205253"/>
            <a:ext cx="2187118" cy="469433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79BC6AAB-A280-426C-9158-C8757B1F56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019" y="1209077"/>
            <a:ext cx="1140051" cy="46333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C4CF0-1A07-44AA-BD5F-8EE2C1CAB207}"/>
              </a:ext>
            </a:extLst>
          </p:cNvPr>
          <p:cNvSpPr/>
          <p:nvPr/>
        </p:nvSpPr>
        <p:spPr>
          <a:xfrm>
            <a:off x="279673" y="1577382"/>
            <a:ext cx="11632654" cy="5049420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3E97EB1-C336-4D2B-B82E-1AA59AC47770}"/>
              </a:ext>
            </a:extLst>
          </p:cNvPr>
          <p:cNvGrpSpPr/>
          <p:nvPr/>
        </p:nvGrpSpPr>
        <p:grpSpPr>
          <a:xfrm>
            <a:off x="1857872" y="2402655"/>
            <a:ext cx="633451" cy="1244508"/>
            <a:chOff x="-2493305" y="2252302"/>
            <a:chExt cx="506535" cy="995162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7F749437-8E8C-4FA9-91A0-B43A843E06D0}"/>
                </a:ext>
              </a:extLst>
            </p:cNvPr>
            <p:cNvSpPr/>
            <p:nvPr/>
          </p:nvSpPr>
          <p:spPr>
            <a:xfrm>
              <a:off x="-2493305" y="2252302"/>
              <a:ext cx="506535" cy="995162"/>
            </a:xfrm>
            <a:prstGeom prst="roundRect">
              <a:avLst>
                <a:gd name="adj" fmla="val 14098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B62A49C-D0E6-4EA2-926D-2829BDF00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12726" b="3007"/>
            <a:stretch/>
          </p:blipFill>
          <p:spPr>
            <a:xfrm>
              <a:off x="-2464454" y="2275509"/>
              <a:ext cx="449644" cy="938853"/>
            </a:xfrm>
            <a:prstGeom prst="round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53AA6EE-602C-49AF-B3BE-A71696E6A774}"/>
              </a:ext>
            </a:extLst>
          </p:cNvPr>
          <p:cNvGrpSpPr/>
          <p:nvPr/>
        </p:nvGrpSpPr>
        <p:grpSpPr>
          <a:xfrm>
            <a:off x="3541892" y="2501158"/>
            <a:ext cx="2018697" cy="1058402"/>
            <a:chOff x="2504095" y="2623670"/>
            <a:chExt cx="1788893" cy="937916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7A9A1CD2-2420-48EE-845E-5EB66144ABFF}"/>
                </a:ext>
              </a:extLst>
            </p:cNvPr>
            <p:cNvSpPr/>
            <p:nvPr/>
          </p:nvSpPr>
          <p:spPr>
            <a:xfrm>
              <a:off x="2504095" y="2623670"/>
              <a:ext cx="1788893" cy="937916"/>
            </a:xfrm>
            <a:prstGeom prst="roundRect">
              <a:avLst>
                <a:gd name="adj" fmla="val 14098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7F0BE1C-5FB8-4E3C-822C-F73DD6DBE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935" y="2655482"/>
              <a:ext cx="1713328" cy="874290"/>
            </a:xfrm>
            <a:prstGeom prst="roundRect">
              <a:avLst/>
            </a:prstGeom>
          </p:spPr>
        </p:pic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4D629D0B-A3FE-48AF-BA34-BFD58EC0AF40}"/>
              </a:ext>
            </a:extLst>
          </p:cNvPr>
          <p:cNvGrpSpPr/>
          <p:nvPr/>
        </p:nvGrpSpPr>
        <p:grpSpPr>
          <a:xfrm>
            <a:off x="6604519" y="2527779"/>
            <a:ext cx="1632857" cy="1075701"/>
            <a:chOff x="5372780" y="2449371"/>
            <a:chExt cx="1632857" cy="1075701"/>
          </a:xfrm>
        </p:grpSpPr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45AB8A19-565A-4F67-8390-D08837EAAA48}"/>
                </a:ext>
              </a:extLst>
            </p:cNvPr>
            <p:cNvSpPr/>
            <p:nvPr/>
          </p:nvSpPr>
          <p:spPr>
            <a:xfrm>
              <a:off x="5372780" y="2449371"/>
              <a:ext cx="1632857" cy="1075701"/>
            </a:xfrm>
            <a:prstGeom prst="roundRect">
              <a:avLst>
                <a:gd name="adj" fmla="val 17197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469603E-D254-4039-8886-E2C4CB5E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1115" y="2484334"/>
              <a:ext cx="1547569" cy="999471"/>
            </a:xfrm>
            <a:prstGeom prst="roundRect">
              <a:avLst/>
            </a:prstGeom>
          </p:spPr>
        </p:pic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72BB994-28FB-4970-B140-5AA597C2721A}"/>
              </a:ext>
            </a:extLst>
          </p:cNvPr>
          <p:cNvGrpSpPr/>
          <p:nvPr/>
        </p:nvGrpSpPr>
        <p:grpSpPr>
          <a:xfrm>
            <a:off x="9281306" y="2507199"/>
            <a:ext cx="1320842" cy="1058402"/>
            <a:chOff x="7746958" y="2449372"/>
            <a:chExt cx="1320842" cy="1058402"/>
          </a:xfrm>
        </p:grpSpPr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375E50E1-4BB8-4A8B-BAD2-BC47FFDA2D0D}"/>
                </a:ext>
              </a:extLst>
            </p:cNvPr>
            <p:cNvSpPr/>
            <p:nvPr/>
          </p:nvSpPr>
          <p:spPr>
            <a:xfrm>
              <a:off x="7746958" y="2449372"/>
              <a:ext cx="1320842" cy="1058402"/>
            </a:xfrm>
            <a:prstGeom prst="roundRect">
              <a:avLst>
                <a:gd name="adj" fmla="val 14098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E8F7E33-6340-4A79-BD67-75FD297DB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8423" y="2487672"/>
              <a:ext cx="1249003" cy="992797"/>
            </a:xfrm>
            <a:prstGeom prst="roundRect">
              <a:avLst/>
            </a:prstGeom>
          </p:spPr>
        </p:pic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0C0BF80-71D9-4AE2-B6D4-4873DCB558FD}"/>
              </a:ext>
            </a:extLst>
          </p:cNvPr>
          <p:cNvGrpSpPr/>
          <p:nvPr/>
        </p:nvGrpSpPr>
        <p:grpSpPr>
          <a:xfrm>
            <a:off x="1475162" y="4426156"/>
            <a:ext cx="3329343" cy="1058402"/>
            <a:chOff x="998816" y="4831698"/>
            <a:chExt cx="3329343" cy="1058402"/>
          </a:xfrm>
        </p:grpSpPr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6076C1E6-8025-4303-8B55-B278A7C90E22}"/>
                </a:ext>
              </a:extLst>
            </p:cNvPr>
            <p:cNvSpPr/>
            <p:nvPr/>
          </p:nvSpPr>
          <p:spPr>
            <a:xfrm>
              <a:off x="998816" y="4831698"/>
              <a:ext cx="3329343" cy="1058402"/>
            </a:xfrm>
            <a:prstGeom prst="roundRect">
              <a:avLst>
                <a:gd name="adj" fmla="val 17698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987E1A-A767-424F-946C-6C74E6B8F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020" y="4874967"/>
              <a:ext cx="3236933" cy="971863"/>
            </a:xfrm>
            <a:prstGeom prst="roundRect">
              <a:avLst/>
            </a:prstGeom>
          </p:spPr>
        </p:pic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E26B2A4E-EDB5-484E-811A-2EE4CB0D1017}"/>
              </a:ext>
            </a:extLst>
          </p:cNvPr>
          <p:cNvGrpSpPr/>
          <p:nvPr/>
        </p:nvGrpSpPr>
        <p:grpSpPr>
          <a:xfrm>
            <a:off x="6756096" y="4401089"/>
            <a:ext cx="1142748" cy="1058401"/>
            <a:chOff x="-2294462" y="5522088"/>
            <a:chExt cx="917887" cy="850137"/>
          </a:xfrm>
        </p:grpSpPr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C1955DE4-8FD4-407E-9977-D0A47BD32040}"/>
                </a:ext>
              </a:extLst>
            </p:cNvPr>
            <p:cNvSpPr/>
            <p:nvPr/>
          </p:nvSpPr>
          <p:spPr>
            <a:xfrm>
              <a:off x="-2294462" y="5522088"/>
              <a:ext cx="917887" cy="850137"/>
            </a:xfrm>
            <a:prstGeom prst="roundRect">
              <a:avLst>
                <a:gd name="adj" fmla="val 17698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283E06-2CA4-403B-8258-1B30B81A6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60991" y="5553436"/>
              <a:ext cx="850944" cy="787440"/>
            </a:xfrm>
            <a:prstGeom prst="round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589C73B-CAAC-412A-82E5-880218E2C19F}"/>
              </a:ext>
            </a:extLst>
          </p:cNvPr>
          <p:cNvGrpSpPr/>
          <p:nvPr/>
        </p:nvGrpSpPr>
        <p:grpSpPr>
          <a:xfrm>
            <a:off x="9743836" y="4365341"/>
            <a:ext cx="1076093" cy="1112955"/>
            <a:chOff x="-2909389" y="2483940"/>
            <a:chExt cx="840083" cy="868860"/>
          </a:xfrm>
        </p:grpSpPr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E751FEED-5267-47D7-9D92-26302DA9BB95}"/>
                </a:ext>
              </a:extLst>
            </p:cNvPr>
            <p:cNvSpPr/>
            <p:nvPr/>
          </p:nvSpPr>
          <p:spPr>
            <a:xfrm>
              <a:off x="-2909389" y="2483940"/>
              <a:ext cx="840083" cy="868860"/>
            </a:xfrm>
            <a:prstGeom prst="roundRect">
              <a:avLst>
                <a:gd name="adj" fmla="val 17698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D4B246-ED24-477E-90EE-326382FC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69972" y="2520723"/>
              <a:ext cx="762039" cy="787440"/>
            </a:xfrm>
            <a:prstGeom prst="roundRect">
              <a:avLst/>
            </a:prstGeom>
          </p:spPr>
        </p:pic>
      </p:grpSp>
      <p:pic>
        <p:nvPicPr>
          <p:cNvPr id="83" name="รูปภาพ 34">
            <a:extLst>
              <a:ext uri="{FF2B5EF4-FFF2-40B4-BE49-F238E27FC236}">
                <a16:creationId xmlns:a16="http://schemas.microsoft.com/office/drawing/2014/main" id="{EFC2CC50-A16C-49F9-9C44-30DF759C7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91" y="117833"/>
            <a:ext cx="976661" cy="946140"/>
          </a:xfrm>
          <a:prstGeom prst="rect">
            <a:avLst/>
          </a:prstGeom>
        </p:spPr>
      </p:pic>
      <p:pic>
        <p:nvPicPr>
          <p:cNvPr id="80" name="Picture 79">
            <a:hlinkClick r:id="rId20" action="ppaction://hlinksldjump"/>
            <a:extLst>
              <a:ext uri="{FF2B5EF4-FFF2-40B4-BE49-F238E27FC236}">
                <a16:creationId xmlns:a16="http://schemas.microsoft.com/office/drawing/2014/main" id="{0213324E-D7A9-4A61-B2F8-003CADB6FF5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A90326A2-17AD-4AC3-8430-17AB4BC7AD0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8060144" y="3342328"/>
            <a:ext cx="354465" cy="44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484D1-6CAA-48B8-A62D-516E122F088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59457" y="3677793"/>
            <a:ext cx="134123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44A93-9E24-422D-950B-4FE27569767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37813" y="3681481"/>
            <a:ext cx="2017951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7ACF4-54EA-42E4-995D-C1D4858A7E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81306" y="3677793"/>
            <a:ext cx="132294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3FF77-973B-4F32-9EA3-A696B9CBA8F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2018" y="5578044"/>
            <a:ext cx="4797968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E18DB7-86AD-4C36-A037-8CAEBF310FC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62440" y="5578044"/>
            <a:ext cx="2530059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C2F625-3ADD-4469-ADD1-FEBC3DFF004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344" y="5578044"/>
            <a:ext cx="2365453" cy="64623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C1894997-F142-4E86-8F1A-FA06C24EF6D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10389255" y="3342328"/>
            <a:ext cx="354465" cy="44899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5165D1A1-0D7B-4E80-863B-ADBE7A14AAB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2338194" y="3342330"/>
            <a:ext cx="354465" cy="44899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CEBDCB22-9E85-46D9-BD3A-3AED56B40BA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5224880" y="3342329"/>
            <a:ext cx="354465" cy="44899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A5559DF8-63C3-4F7D-852B-49A0FFD837DA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4526900" y="5179982"/>
            <a:ext cx="354465" cy="44899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27058931-04F3-4A8B-A4D5-9C649DC3427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7695450" y="5179981"/>
            <a:ext cx="354465" cy="44899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26131EBB-C882-4298-A9F7-AF6BF2D898AB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247222">
            <a:off x="10578732" y="5179981"/>
            <a:ext cx="354465" cy="448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400FCC-E3E9-497A-9CE6-F7E658D4C95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265655" y="3677793"/>
            <a:ext cx="2310584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2EA7D9-40C0-4A3C-818D-1C0A33939F2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948243" y="1213528"/>
            <a:ext cx="1658256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91E41-3CEF-4BF1-833C-4DF29101DB2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93714" y="1740157"/>
            <a:ext cx="9004572" cy="560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A546A3B-8609-4EAE-BD6D-FB66F6FFDFD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8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hlinkClick r:id="rId2" action="ppaction://hlinksldjump"/>
            <a:extLst>
              <a:ext uri="{FF2B5EF4-FFF2-40B4-BE49-F238E27FC236}">
                <a16:creationId xmlns:a16="http://schemas.microsoft.com/office/drawing/2014/main" id="{EDB85F1D-A3C4-483F-BAC3-D9CC58BF6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32" y="1205823"/>
            <a:ext cx="1140051" cy="463336"/>
          </a:xfrm>
          <a:prstGeom prst="rect">
            <a:avLst/>
          </a:prstGeom>
        </p:spPr>
      </p:pic>
      <p:pic>
        <p:nvPicPr>
          <p:cNvPr id="84" name="Picture 83">
            <a:hlinkClick r:id="rId4" action="ppaction://hlinksldjump"/>
            <a:extLst>
              <a:ext uri="{FF2B5EF4-FFF2-40B4-BE49-F238E27FC236}">
                <a16:creationId xmlns:a16="http://schemas.microsoft.com/office/drawing/2014/main" id="{43FF0317-CBA3-4289-9E43-913B82E44F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942"/>
          <a:stretch/>
        </p:blipFill>
        <p:spPr>
          <a:xfrm>
            <a:off x="2063095" y="1200457"/>
            <a:ext cx="847579" cy="469433"/>
          </a:xfrm>
          <a:prstGeom prst="rect">
            <a:avLst/>
          </a:prstGeom>
        </p:spPr>
      </p:pic>
      <p:pic>
        <p:nvPicPr>
          <p:cNvPr id="63" name="Picture 62">
            <a:hlinkClick r:id="rId6" action="ppaction://hlinksldjump"/>
            <a:extLst>
              <a:ext uri="{FF2B5EF4-FFF2-40B4-BE49-F238E27FC236}">
                <a16:creationId xmlns:a16="http://schemas.microsoft.com/office/drawing/2014/main" id="{804768C6-0AD1-48BD-84A1-C7D58DB5AE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2" r="53749"/>
          <a:stretch/>
        </p:blipFill>
        <p:spPr>
          <a:xfrm>
            <a:off x="5010769" y="1198203"/>
            <a:ext cx="1295402" cy="469433"/>
          </a:xfrm>
          <a:prstGeom prst="rect">
            <a:avLst/>
          </a:prstGeom>
        </p:spPr>
      </p:pic>
      <p:pic>
        <p:nvPicPr>
          <p:cNvPr id="76" name="Picture 75">
            <a:hlinkClick r:id="rId7" action="ppaction://hlinksldjump"/>
            <a:extLst>
              <a:ext uri="{FF2B5EF4-FFF2-40B4-BE49-F238E27FC236}">
                <a16:creationId xmlns:a16="http://schemas.microsoft.com/office/drawing/2014/main" id="{427449D0-8FE8-4DCB-8CA5-FC490107F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50" r="30301"/>
          <a:stretch/>
        </p:blipFill>
        <p:spPr>
          <a:xfrm>
            <a:off x="6393116" y="1207431"/>
            <a:ext cx="1648280" cy="469433"/>
          </a:xfrm>
          <a:prstGeom prst="rect">
            <a:avLst/>
          </a:prstGeom>
        </p:spPr>
      </p:pic>
      <p:pic>
        <p:nvPicPr>
          <p:cNvPr id="82" name="Picture 81">
            <a:hlinkClick r:id="rId8" action="ppaction://hlinksldjump"/>
            <a:extLst>
              <a:ext uri="{FF2B5EF4-FFF2-40B4-BE49-F238E27FC236}">
                <a16:creationId xmlns:a16="http://schemas.microsoft.com/office/drawing/2014/main" id="{E363E90D-416E-4E9C-A488-DE34021ADD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05" r="-1220"/>
          <a:stretch/>
        </p:blipFill>
        <p:spPr>
          <a:xfrm>
            <a:off x="8109754" y="1205253"/>
            <a:ext cx="2187118" cy="469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C4CF0-1A07-44AA-BD5F-8EE2C1CAB207}"/>
              </a:ext>
            </a:extLst>
          </p:cNvPr>
          <p:cNvSpPr/>
          <p:nvPr/>
        </p:nvSpPr>
        <p:spPr>
          <a:xfrm>
            <a:off x="279673" y="1577382"/>
            <a:ext cx="11632654" cy="5049420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AF873C-7654-4D13-A73A-BC90B802FCC2}"/>
              </a:ext>
            </a:extLst>
          </p:cNvPr>
          <p:cNvGrpSpPr/>
          <p:nvPr/>
        </p:nvGrpSpPr>
        <p:grpSpPr>
          <a:xfrm>
            <a:off x="819231" y="3095832"/>
            <a:ext cx="1760834" cy="1276716"/>
            <a:chOff x="1749502" y="2326778"/>
            <a:chExt cx="1949307" cy="141337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0F6CAA7-238E-4D3E-BEBF-2CD0271AFF30}"/>
                </a:ext>
              </a:extLst>
            </p:cNvPr>
            <p:cNvSpPr/>
            <p:nvPr/>
          </p:nvSpPr>
          <p:spPr>
            <a:xfrm>
              <a:off x="1749502" y="2326778"/>
              <a:ext cx="1949307" cy="1413371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BC9C93-C3ED-45A1-9CD7-E6A0E83B5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4956" y="2377227"/>
              <a:ext cx="1835968" cy="1305342"/>
            </a:xfrm>
            <a:prstGeom prst="round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D9AA5-50A2-41FF-8207-4EF13234E94D}"/>
              </a:ext>
            </a:extLst>
          </p:cNvPr>
          <p:cNvGrpSpPr/>
          <p:nvPr/>
        </p:nvGrpSpPr>
        <p:grpSpPr>
          <a:xfrm>
            <a:off x="3254716" y="3064531"/>
            <a:ext cx="6058280" cy="1276716"/>
            <a:chOff x="2974595" y="2432113"/>
            <a:chExt cx="6058280" cy="1276716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F408558-ABE1-4959-A730-BB7B682E2B7D}"/>
                </a:ext>
              </a:extLst>
            </p:cNvPr>
            <p:cNvSpPr/>
            <p:nvPr/>
          </p:nvSpPr>
          <p:spPr>
            <a:xfrm>
              <a:off x="2974595" y="2432113"/>
              <a:ext cx="6058280" cy="1276716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5609F2D-1C87-4E8C-98A8-83F4B2AACBBE}"/>
                </a:ext>
              </a:extLst>
            </p:cNvPr>
            <p:cNvGrpSpPr/>
            <p:nvPr/>
          </p:nvGrpSpPr>
          <p:grpSpPr>
            <a:xfrm>
              <a:off x="3029515" y="2476130"/>
              <a:ext cx="5929295" cy="1174255"/>
              <a:chOff x="2902320" y="-1634359"/>
              <a:chExt cx="3719587" cy="73663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2DCFD70-A3DC-4866-B99B-DA31D352E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2713" y="-1634359"/>
                <a:ext cx="1009194" cy="736638"/>
              </a:xfrm>
              <a:prstGeom prst="round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9D34DD6-D8F6-4605-A921-B1B88192A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02320" y="-1634359"/>
                <a:ext cx="2692538" cy="736638"/>
              </a:xfrm>
              <a:prstGeom prst="roundRect">
                <a:avLst/>
              </a:prstGeom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537B4B7-35EF-45DD-BE6E-C4B9E368E5A0}"/>
              </a:ext>
            </a:extLst>
          </p:cNvPr>
          <p:cNvGrpSpPr/>
          <p:nvPr/>
        </p:nvGrpSpPr>
        <p:grpSpPr>
          <a:xfrm>
            <a:off x="9800883" y="3095832"/>
            <a:ext cx="1728561" cy="1276716"/>
            <a:chOff x="9784783" y="2463414"/>
            <a:chExt cx="1728561" cy="1276716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EE17557-9E3F-4D76-903A-5359AF413D81}"/>
                </a:ext>
              </a:extLst>
            </p:cNvPr>
            <p:cNvSpPr/>
            <p:nvPr/>
          </p:nvSpPr>
          <p:spPr>
            <a:xfrm>
              <a:off x="9784783" y="2463414"/>
              <a:ext cx="1728561" cy="1276716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38C036-201B-40AC-98B8-455EE1A8B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1534" y="2508985"/>
              <a:ext cx="1621307" cy="1179132"/>
            </a:xfrm>
            <a:prstGeom prst="round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E221EE23-8E38-4F3D-AD38-B9B59283502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14" r="54467"/>
          <a:stretch/>
        </p:blipFill>
        <p:spPr>
          <a:xfrm>
            <a:off x="2922108" y="1204423"/>
            <a:ext cx="2052638" cy="46333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CDA26EBC-847B-4642-A488-EEC20DEE028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1291708" y="4028375"/>
            <a:ext cx="354465" cy="44899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AA8C748-5C12-4334-9672-7B593AF1779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2279801" y="4028378"/>
            <a:ext cx="354465" cy="44899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9919FA7-CADD-4F97-92E8-529A32381B4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9017795" y="4028377"/>
            <a:ext cx="354465" cy="44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67AAC-6143-43CF-B352-94890AA9AC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98084" y="4548446"/>
            <a:ext cx="1920406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E2882-6108-4B60-9025-369532A8F0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5772" y="4556151"/>
            <a:ext cx="2444708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D8B2B-DAAA-4692-AB90-E969F5750C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419" y="4548446"/>
            <a:ext cx="2456901" cy="646232"/>
          </a:xfrm>
          <a:prstGeom prst="rect">
            <a:avLst/>
          </a:prstGeom>
        </p:spPr>
      </p:pic>
      <p:pic>
        <p:nvPicPr>
          <p:cNvPr id="35" name="Picture 34">
            <a:hlinkClick r:id="rId20" action="ppaction://hlinksldjump"/>
            <a:extLst>
              <a:ext uri="{FF2B5EF4-FFF2-40B4-BE49-F238E27FC236}">
                <a16:creationId xmlns:a16="http://schemas.microsoft.com/office/drawing/2014/main" id="{94413A46-2CB0-4E3E-B8DB-A1704114B2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4AD8F0-37B6-4109-A4DA-6DCE773A091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31224" y="1762857"/>
            <a:ext cx="5529551" cy="5608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61DB2A-09B7-4E91-B95E-E64BC5DE0A1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56736" y="364591"/>
            <a:ext cx="4078577" cy="585267"/>
          </a:xfrm>
          <a:prstGeom prst="rect">
            <a:avLst/>
          </a:prstGeom>
        </p:spPr>
      </p:pic>
      <p:pic>
        <p:nvPicPr>
          <p:cNvPr id="39" name="รูปภาพ 34">
            <a:extLst>
              <a:ext uri="{FF2B5EF4-FFF2-40B4-BE49-F238E27FC236}">
                <a16:creationId xmlns:a16="http://schemas.microsoft.com/office/drawing/2014/main" id="{8B6725EA-14AD-46F1-A63A-ECCAC699AE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91" y="117833"/>
            <a:ext cx="976661" cy="9461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F3629-DD32-4548-AF04-05EDC7F990C5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hlinkClick r:id="rId3" action="ppaction://hlinksldjump"/>
            <a:extLst>
              <a:ext uri="{FF2B5EF4-FFF2-40B4-BE49-F238E27FC236}">
                <a16:creationId xmlns:a16="http://schemas.microsoft.com/office/drawing/2014/main" id="{7A96F2BD-DB7D-4E37-B777-65345B7B13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1" r="72178"/>
          <a:stretch/>
        </p:blipFill>
        <p:spPr>
          <a:xfrm>
            <a:off x="2955608" y="1200457"/>
            <a:ext cx="1105047" cy="469433"/>
          </a:xfrm>
          <a:prstGeom prst="rect">
            <a:avLst/>
          </a:prstGeom>
        </p:spPr>
      </p:pic>
      <p:pic>
        <p:nvPicPr>
          <p:cNvPr id="78" name="Picture 77">
            <a:hlinkClick r:id="rId5" action="ppaction://hlinksldjump"/>
            <a:extLst>
              <a:ext uri="{FF2B5EF4-FFF2-40B4-BE49-F238E27FC236}">
                <a16:creationId xmlns:a16="http://schemas.microsoft.com/office/drawing/2014/main" id="{ECF68A1D-EDFF-4E98-92F8-3E0D21D6F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32" y="1205823"/>
            <a:ext cx="1140051" cy="463336"/>
          </a:xfrm>
          <a:prstGeom prst="rect">
            <a:avLst/>
          </a:prstGeom>
        </p:spPr>
      </p:pic>
      <p:pic>
        <p:nvPicPr>
          <p:cNvPr id="79" name="Picture 78">
            <a:hlinkClick r:id="rId7" action="ppaction://hlinksldjump"/>
            <a:extLst>
              <a:ext uri="{FF2B5EF4-FFF2-40B4-BE49-F238E27FC236}">
                <a16:creationId xmlns:a16="http://schemas.microsoft.com/office/drawing/2014/main" id="{C83DA4FD-5C0F-42B6-956B-EC2D911FD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942"/>
          <a:stretch/>
        </p:blipFill>
        <p:spPr>
          <a:xfrm>
            <a:off x="2063095" y="1200457"/>
            <a:ext cx="847579" cy="469433"/>
          </a:xfrm>
          <a:prstGeom prst="rect">
            <a:avLst/>
          </a:prstGeom>
        </p:spPr>
      </p:pic>
      <p:pic>
        <p:nvPicPr>
          <p:cNvPr id="64" name="Picture 63">
            <a:hlinkClick r:id="rId8" action="ppaction://hlinksldjump"/>
            <a:extLst>
              <a:ext uri="{FF2B5EF4-FFF2-40B4-BE49-F238E27FC236}">
                <a16:creationId xmlns:a16="http://schemas.microsoft.com/office/drawing/2014/main" id="{98627B6E-49F9-4B71-A1D2-1D4AE0585D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50" r="30301"/>
          <a:stretch/>
        </p:blipFill>
        <p:spPr>
          <a:xfrm>
            <a:off x="6750422" y="1207431"/>
            <a:ext cx="1648280" cy="469433"/>
          </a:xfrm>
          <a:prstGeom prst="rect">
            <a:avLst/>
          </a:prstGeom>
        </p:spPr>
      </p:pic>
      <p:pic>
        <p:nvPicPr>
          <p:cNvPr id="77" name="Picture 76">
            <a:hlinkClick r:id="rId9" action="ppaction://hlinksldjump"/>
            <a:extLst>
              <a:ext uri="{FF2B5EF4-FFF2-40B4-BE49-F238E27FC236}">
                <a16:creationId xmlns:a16="http://schemas.microsoft.com/office/drawing/2014/main" id="{8DF53F11-96C6-4C09-999C-36F9921F63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05" r="-1220"/>
          <a:stretch/>
        </p:blipFill>
        <p:spPr>
          <a:xfrm>
            <a:off x="8427278" y="1205253"/>
            <a:ext cx="2187118" cy="469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C4CF0-1A07-44AA-BD5F-8EE2C1CAB207}"/>
              </a:ext>
            </a:extLst>
          </p:cNvPr>
          <p:cNvSpPr/>
          <p:nvPr/>
        </p:nvSpPr>
        <p:spPr>
          <a:xfrm>
            <a:off x="279673" y="1577382"/>
            <a:ext cx="11632654" cy="5049420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1449015-30D7-41E1-B13F-69E68EC505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95" r="37766"/>
          <a:stretch/>
        </p:blipFill>
        <p:spPr>
          <a:xfrm>
            <a:off x="4060655" y="1204529"/>
            <a:ext cx="2705100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48113-9874-4169-B3C3-6AFB5E0F3B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4112" y="1752751"/>
            <a:ext cx="7943776" cy="627942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109525A-7C20-46AF-880C-12655C8306CB}"/>
              </a:ext>
            </a:extLst>
          </p:cNvPr>
          <p:cNvGrpSpPr/>
          <p:nvPr/>
        </p:nvGrpSpPr>
        <p:grpSpPr>
          <a:xfrm>
            <a:off x="3722475" y="4518103"/>
            <a:ext cx="4134284" cy="1370769"/>
            <a:chOff x="9386178" y="2944770"/>
            <a:chExt cx="2569566" cy="85196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3A94E61-DA5C-4E02-8D59-138F26927D7A}"/>
                </a:ext>
              </a:extLst>
            </p:cNvPr>
            <p:cNvSpPr/>
            <p:nvPr/>
          </p:nvSpPr>
          <p:spPr>
            <a:xfrm>
              <a:off x="9386178" y="2944770"/>
              <a:ext cx="2569566" cy="851969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D08FA8-298E-4929-BD89-05E78D046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000" y="2977838"/>
              <a:ext cx="2489328" cy="768389"/>
            </a:xfrm>
            <a:prstGeom prst="round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E3F4CF-3852-40F1-8648-A37F7DBBE350}"/>
              </a:ext>
            </a:extLst>
          </p:cNvPr>
          <p:cNvGrpSpPr/>
          <p:nvPr/>
        </p:nvGrpSpPr>
        <p:grpSpPr>
          <a:xfrm>
            <a:off x="2955608" y="2440849"/>
            <a:ext cx="792935" cy="1330754"/>
            <a:chOff x="1465410" y="2238767"/>
            <a:chExt cx="954719" cy="16022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1821FC5-6CCC-4C6A-A1C1-A98718A386F3}"/>
                </a:ext>
              </a:extLst>
            </p:cNvPr>
            <p:cNvSpPr/>
            <p:nvPr/>
          </p:nvSpPr>
          <p:spPr>
            <a:xfrm>
              <a:off x="1465410" y="2238767"/>
              <a:ext cx="954719" cy="1602269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496AF69-57BA-499B-94DD-0F879AA90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6220" y="2276228"/>
              <a:ext cx="842367" cy="1521288"/>
            </a:xfrm>
            <a:prstGeom prst="roundRect">
              <a:avLst/>
            </a:prstGeom>
          </p:spPr>
        </p:pic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5751765F-47AE-45F5-BD41-DC256C5BD7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7609184" y="5540433"/>
            <a:ext cx="354465" cy="448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A59E7FB-2FB8-4F8C-BCDD-58ABE7EA06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3351" y="2495603"/>
            <a:ext cx="5563139" cy="131824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15FFC160-9F65-437B-AA96-4E2BF325964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10035943" y="3482823"/>
            <a:ext cx="354465" cy="44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7F111-F295-4FB9-9704-01C5D142964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4179" y="3829670"/>
            <a:ext cx="2810500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62BA6-2364-4BC1-9039-EC6E278D7D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71157" y="6022771"/>
            <a:ext cx="4865030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D4A75-0965-4D20-A4F0-E5F2E26F9A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7502" y="3829670"/>
            <a:ext cx="3609145" cy="64623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37388BD-48D7-492E-8E49-85D28267767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247222">
            <a:off x="3571055" y="3482824"/>
            <a:ext cx="354465" cy="448990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  <a:extLst>
              <a:ext uri="{FF2B5EF4-FFF2-40B4-BE49-F238E27FC236}">
                <a16:creationId xmlns:a16="http://schemas.microsoft.com/office/drawing/2014/main" id="{DD531A6D-A78E-4FCA-AF1C-202473A13A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539F3EF-2125-460B-A5AB-C8BF4833CC2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56736" y="364591"/>
            <a:ext cx="4078577" cy="585267"/>
          </a:xfrm>
          <a:prstGeom prst="rect">
            <a:avLst/>
          </a:prstGeom>
        </p:spPr>
      </p:pic>
      <p:pic>
        <p:nvPicPr>
          <p:cNvPr id="33" name="รูปภาพ 34">
            <a:extLst>
              <a:ext uri="{FF2B5EF4-FFF2-40B4-BE49-F238E27FC236}">
                <a16:creationId xmlns:a16="http://schemas.microsoft.com/office/drawing/2014/main" id="{BE977E7D-1C10-49B2-89BC-DEB8B0C7FC7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91" y="117833"/>
            <a:ext cx="976661" cy="9461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D4AFD9-1643-4F61-B2FE-AA5EC97D5F3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hlinkClick r:id="rId2" action="ppaction://hlinksldjump"/>
            <a:extLst>
              <a:ext uri="{FF2B5EF4-FFF2-40B4-BE49-F238E27FC236}">
                <a16:creationId xmlns:a16="http://schemas.microsoft.com/office/drawing/2014/main" id="{963E49C8-6C60-48F9-980C-41E55FA76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2" r="53749"/>
          <a:stretch/>
        </p:blipFill>
        <p:spPr>
          <a:xfrm>
            <a:off x="4060655" y="1198203"/>
            <a:ext cx="1295402" cy="469433"/>
          </a:xfrm>
          <a:prstGeom prst="rect">
            <a:avLst/>
          </a:prstGeom>
        </p:spPr>
      </p:pic>
      <p:pic>
        <p:nvPicPr>
          <p:cNvPr id="62" name="Picture 61">
            <a:hlinkClick r:id="rId4" action="ppaction://hlinksldjump"/>
            <a:extLst>
              <a:ext uri="{FF2B5EF4-FFF2-40B4-BE49-F238E27FC236}">
                <a16:creationId xmlns:a16="http://schemas.microsoft.com/office/drawing/2014/main" id="{5FEB6DE2-3F20-4E50-8DED-64BC81B4BF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05" r="-1220"/>
          <a:stretch/>
        </p:blipFill>
        <p:spPr>
          <a:xfrm>
            <a:off x="8517072" y="1205253"/>
            <a:ext cx="2187118" cy="469433"/>
          </a:xfrm>
          <a:prstGeom prst="rect">
            <a:avLst/>
          </a:prstGeom>
        </p:spPr>
      </p:pic>
      <p:pic>
        <p:nvPicPr>
          <p:cNvPr id="5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6F5CB93A-D9A3-4029-AD25-C6A02516E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1" r="72178"/>
          <a:stretch/>
        </p:blipFill>
        <p:spPr>
          <a:xfrm>
            <a:off x="2955608" y="1200457"/>
            <a:ext cx="1105047" cy="469433"/>
          </a:xfrm>
          <a:prstGeom prst="rect">
            <a:avLst/>
          </a:prstGeom>
        </p:spPr>
      </p:pic>
      <p:pic>
        <p:nvPicPr>
          <p:cNvPr id="59" name="Picture 58">
            <a:hlinkClick r:id="rId6" action="ppaction://hlinksldjump"/>
            <a:extLst>
              <a:ext uri="{FF2B5EF4-FFF2-40B4-BE49-F238E27FC236}">
                <a16:creationId xmlns:a16="http://schemas.microsoft.com/office/drawing/2014/main" id="{4E3F886D-3B42-4376-8F6E-8E00FA37A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32" y="1205823"/>
            <a:ext cx="1140051" cy="463336"/>
          </a:xfrm>
          <a:prstGeom prst="rect">
            <a:avLst/>
          </a:prstGeom>
        </p:spPr>
      </p:pic>
      <p:pic>
        <p:nvPicPr>
          <p:cNvPr id="60" name="Picture 59">
            <a:hlinkClick r:id="rId8" action="ppaction://hlinksldjump"/>
            <a:extLst>
              <a:ext uri="{FF2B5EF4-FFF2-40B4-BE49-F238E27FC236}">
                <a16:creationId xmlns:a16="http://schemas.microsoft.com/office/drawing/2014/main" id="{85BE15A5-F145-491C-9A04-C374881FF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942"/>
          <a:stretch/>
        </p:blipFill>
        <p:spPr>
          <a:xfrm>
            <a:off x="2063095" y="1200457"/>
            <a:ext cx="847579" cy="469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C4CF0-1A07-44AA-BD5F-8EE2C1CAB207}"/>
              </a:ext>
            </a:extLst>
          </p:cNvPr>
          <p:cNvSpPr/>
          <p:nvPr/>
        </p:nvSpPr>
        <p:spPr>
          <a:xfrm>
            <a:off x="279673" y="1577382"/>
            <a:ext cx="11632654" cy="5049420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91F7335-BAF5-4EC6-A364-B6BAE06D09A5}"/>
              </a:ext>
            </a:extLst>
          </p:cNvPr>
          <p:cNvGrpSpPr/>
          <p:nvPr/>
        </p:nvGrpSpPr>
        <p:grpSpPr>
          <a:xfrm>
            <a:off x="2948091" y="2624791"/>
            <a:ext cx="784325" cy="986551"/>
            <a:chOff x="2911375" y="2425480"/>
            <a:chExt cx="924025" cy="116227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EB140152-26A2-4515-B80F-F178D2156CB5}"/>
                </a:ext>
              </a:extLst>
            </p:cNvPr>
            <p:cNvSpPr/>
            <p:nvPr/>
          </p:nvSpPr>
          <p:spPr>
            <a:xfrm>
              <a:off x="2911375" y="2425480"/>
              <a:ext cx="924025" cy="1162270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A97922D-D66B-4493-BA1B-36D5BD28D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608" y="2463627"/>
              <a:ext cx="842095" cy="1081428"/>
            </a:xfrm>
            <a:prstGeom prst="round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7C23F24-205C-49A0-972B-27BEC9475A98}"/>
              </a:ext>
            </a:extLst>
          </p:cNvPr>
          <p:cNvGrpSpPr/>
          <p:nvPr/>
        </p:nvGrpSpPr>
        <p:grpSpPr>
          <a:xfrm>
            <a:off x="6338166" y="2620828"/>
            <a:ext cx="4312231" cy="973184"/>
            <a:chOff x="4328443" y="2582354"/>
            <a:chExt cx="3431258" cy="774366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7A18BBB-B8E4-401E-A57A-2028B32FE917}"/>
                </a:ext>
              </a:extLst>
            </p:cNvPr>
            <p:cNvSpPr/>
            <p:nvPr/>
          </p:nvSpPr>
          <p:spPr>
            <a:xfrm>
              <a:off x="4328443" y="2582354"/>
              <a:ext cx="3431258" cy="774366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D0676E-A6D6-423A-BDDC-3723FA835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5281" y="2604244"/>
              <a:ext cx="668721" cy="723937"/>
            </a:xfrm>
            <a:prstGeom prst="round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B0FC59-AA9B-497C-A5D5-576E34832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9169" y="2604244"/>
              <a:ext cx="2635385" cy="723937"/>
            </a:xfrm>
            <a:prstGeom prst="round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FDC4522-0F31-4FBA-BBED-64BF92E1E3C8}"/>
              </a:ext>
            </a:extLst>
          </p:cNvPr>
          <p:cNvGrpSpPr/>
          <p:nvPr/>
        </p:nvGrpSpPr>
        <p:grpSpPr>
          <a:xfrm>
            <a:off x="1995087" y="4561028"/>
            <a:ext cx="2695827" cy="1027062"/>
            <a:chOff x="5196988" y="5120608"/>
            <a:chExt cx="2203938" cy="839661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25BF6703-455A-4995-9656-667A3D88B55F}"/>
                </a:ext>
              </a:extLst>
            </p:cNvPr>
            <p:cNvSpPr/>
            <p:nvPr/>
          </p:nvSpPr>
          <p:spPr>
            <a:xfrm>
              <a:off x="5196988" y="5120608"/>
              <a:ext cx="2203938" cy="839661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9B00E9-1AE8-4411-B27E-2E976FC81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856" y="5151794"/>
              <a:ext cx="2133710" cy="787440"/>
            </a:xfrm>
            <a:prstGeom prst="round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A15E9C5-1D9D-4DAB-A927-1A1D1D29AD9C}"/>
              </a:ext>
            </a:extLst>
          </p:cNvPr>
          <p:cNvGrpSpPr/>
          <p:nvPr/>
        </p:nvGrpSpPr>
        <p:grpSpPr>
          <a:xfrm>
            <a:off x="6949406" y="4518688"/>
            <a:ext cx="3152414" cy="1022448"/>
            <a:chOff x="6221167" y="4153647"/>
            <a:chExt cx="2660350" cy="862853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CFD9C53-BD0A-40BA-80E7-0C76F94F111C}"/>
                </a:ext>
              </a:extLst>
            </p:cNvPr>
            <p:cNvSpPr/>
            <p:nvPr/>
          </p:nvSpPr>
          <p:spPr>
            <a:xfrm>
              <a:off x="6221167" y="4153647"/>
              <a:ext cx="2660350" cy="862853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E844ED-4625-44A6-81D5-CFB6B2C7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1386" y="4189378"/>
              <a:ext cx="2590933" cy="787440"/>
            </a:xfrm>
            <a:prstGeom prst="round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35E75E46-FE97-4B79-BB65-922279B1EDF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09" r="21239"/>
          <a:stretch/>
        </p:blipFill>
        <p:spPr>
          <a:xfrm>
            <a:off x="5428281" y="1206076"/>
            <a:ext cx="3016567" cy="463336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9175848-4958-44B4-8021-2F80F7EDD72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10373455" y="3342328"/>
            <a:ext cx="354465" cy="44899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69D44A8F-6973-4A47-9D28-9687CDEE307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4503790" y="5281184"/>
            <a:ext cx="354465" cy="44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84CC8-83F7-4D37-82AA-F5C113AF24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2198" y="1786570"/>
            <a:ext cx="9827604" cy="597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4572D-56DA-4C3C-B519-08BA72ED88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74467" y="5669335"/>
            <a:ext cx="3639627" cy="64623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4A81C9A-E21E-4A68-8F46-15AFDD509E5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9870402" y="5281183"/>
            <a:ext cx="354465" cy="44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61009-FC29-4317-9550-768DB12694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20031" y="5672466"/>
            <a:ext cx="3962743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12766-9E66-452E-8904-74AE4F505A2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63115" y="3665151"/>
            <a:ext cx="3554276" cy="646232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E315F3D2-553F-4EBC-9688-B424F2CE90E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8247222">
            <a:off x="3530681" y="3342329"/>
            <a:ext cx="354465" cy="448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43F106-4C66-427A-A1D4-D3E09BADD0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65914" y="3656437"/>
            <a:ext cx="3456732" cy="646232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  <a:extLst>
              <a:ext uri="{FF2B5EF4-FFF2-40B4-BE49-F238E27FC236}">
                <a16:creationId xmlns:a16="http://schemas.microsoft.com/office/drawing/2014/main" id="{F5D358A4-B919-449C-B1ED-F481E6B76E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2FE8FF2-ACF1-4E4D-9AF5-06890C40AB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256736" y="364591"/>
            <a:ext cx="4078577" cy="585267"/>
          </a:xfrm>
          <a:prstGeom prst="rect">
            <a:avLst/>
          </a:prstGeom>
        </p:spPr>
      </p:pic>
      <p:pic>
        <p:nvPicPr>
          <p:cNvPr id="41" name="รูปภาพ 34">
            <a:extLst>
              <a:ext uri="{FF2B5EF4-FFF2-40B4-BE49-F238E27FC236}">
                <a16:creationId xmlns:a16="http://schemas.microsoft.com/office/drawing/2014/main" id="{3EEF245D-D5E4-4FDF-963B-9BD2F5626B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91" y="117833"/>
            <a:ext cx="976661" cy="9461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0D8682-999E-4B33-A710-D15302F87C2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hlinkClick r:id="rId2" action="ppaction://hlinksldjump"/>
            <a:extLst>
              <a:ext uri="{FF2B5EF4-FFF2-40B4-BE49-F238E27FC236}">
                <a16:creationId xmlns:a16="http://schemas.microsoft.com/office/drawing/2014/main" id="{879355B0-FD0E-490C-BDD6-04FB66D00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22" r="53749"/>
          <a:stretch/>
        </p:blipFill>
        <p:spPr>
          <a:xfrm>
            <a:off x="4125636" y="1195787"/>
            <a:ext cx="1295402" cy="469433"/>
          </a:xfrm>
          <a:prstGeom prst="rect">
            <a:avLst/>
          </a:prstGeom>
        </p:spPr>
      </p:pic>
      <p:pic>
        <p:nvPicPr>
          <p:cNvPr id="72" name="Picture 71">
            <a:hlinkClick r:id="rId4" action="ppaction://hlinksldjump"/>
            <a:extLst>
              <a:ext uri="{FF2B5EF4-FFF2-40B4-BE49-F238E27FC236}">
                <a16:creationId xmlns:a16="http://schemas.microsoft.com/office/drawing/2014/main" id="{D36D9FA7-2257-4F70-A769-0436AE7F4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50" r="30301"/>
          <a:stretch/>
        </p:blipFill>
        <p:spPr>
          <a:xfrm>
            <a:off x="5449181" y="1205015"/>
            <a:ext cx="1648280" cy="469433"/>
          </a:xfrm>
          <a:prstGeom prst="rect">
            <a:avLst/>
          </a:prstGeom>
        </p:spPr>
      </p:pic>
      <p:pic>
        <p:nvPicPr>
          <p:cNvPr id="67" name="Picture 66">
            <a:hlinkClick r:id="rId5" action="ppaction://hlinksldjump"/>
            <a:extLst>
              <a:ext uri="{FF2B5EF4-FFF2-40B4-BE49-F238E27FC236}">
                <a16:creationId xmlns:a16="http://schemas.microsoft.com/office/drawing/2014/main" id="{94F0EDFB-311A-4FBC-BA15-57F136E21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1" r="72178"/>
          <a:stretch/>
        </p:blipFill>
        <p:spPr>
          <a:xfrm>
            <a:off x="2955608" y="1200457"/>
            <a:ext cx="1105047" cy="469433"/>
          </a:xfrm>
          <a:prstGeom prst="rect">
            <a:avLst/>
          </a:prstGeom>
        </p:spPr>
      </p:pic>
      <p:pic>
        <p:nvPicPr>
          <p:cNvPr id="68" name="Picture 67">
            <a:hlinkClick r:id="rId6" action="ppaction://hlinksldjump"/>
            <a:extLst>
              <a:ext uri="{FF2B5EF4-FFF2-40B4-BE49-F238E27FC236}">
                <a16:creationId xmlns:a16="http://schemas.microsoft.com/office/drawing/2014/main" id="{B2F357EB-67C1-4CA2-AE7A-187382570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32" y="1205823"/>
            <a:ext cx="1140051" cy="463336"/>
          </a:xfrm>
          <a:prstGeom prst="rect">
            <a:avLst/>
          </a:prstGeom>
        </p:spPr>
      </p:pic>
      <p:pic>
        <p:nvPicPr>
          <p:cNvPr id="70" name="Picture 69">
            <a:hlinkClick r:id="rId8" action="ppaction://hlinksldjump"/>
            <a:extLst>
              <a:ext uri="{FF2B5EF4-FFF2-40B4-BE49-F238E27FC236}">
                <a16:creationId xmlns:a16="http://schemas.microsoft.com/office/drawing/2014/main" id="{063F8E47-FBEB-4BD2-8E8F-3380BB9C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942"/>
          <a:stretch/>
        </p:blipFill>
        <p:spPr>
          <a:xfrm>
            <a:off x="2063095" y="1200457"/>
            <a:ext cx="847579" cy="4694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7C4CF0-1A07-44AA-BD5F-8EE2C1CAB207}"/>
              </a:ext>
            </a:extLst>
          </p:cNvPr>
          <p:cNvSpPr/>
          <p:nvPr/>
        </p:nvSpPr>
        <p:spPr>
          <a:xfrm>
            <a:off x="279673" y="1577382"/>
            <a:ext cx="11632654" cy="5049420"/>
          </a:xfrm>
          <a:prstGeom prst="roundRect">
            <a:avLst>
              <a:gd name="adj" fmla="val 5869"/>
            </a:avLst>
          </a:prstGeom>
          <a:solidFill>
            <a:schemeClr val="bg1"/>
          </a:solidFill>
          <a:ln>
            <a:solidFill>
              <a:srgbClr val="DA5A6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0CD0357-C89A-42A4-9C7A-5020B39AD8F9}"/>
              </a:ext>
            </a:extLst>
          </p:cNvPr>
          <p:cNvGrpSpPr/>
          <p:nvPr/>
        </p:nvGrpSpPr>
        <p:grpSpPr>
          <a:xfrm>
            <a:off x="1402201" y="2534311"/>
            <a:ext cx="3503898" cy="1165056"/>
            <a:chOff x="1995087" y="4561028"/>
            <a:chExt cx="3088882" cy="102706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A6AA64C-8DB4-4EDB-82E9-59D189A4E1FA}"/>
                </a:ext>
              </a:extLst>
            </p:cNvPr>
            <p:cNvSpPr/>
            <p:nvPr/>
          </p:nvSpPr>
          <p:spPr>
            <a:xfrm>
              <a:off x="1995087" y="4561028"/>
              <a:ext cx="3088882" cy="1027062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D80BC3-BAEC-44E4-9524-F0B41AA90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3152" y="4595137"/>
              <a:ext cx="3025142" cy="961113"/>
            </a:xfrm>
            <a:prstGeom prst="round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85FAC-C44F-4FBA-8058-4729698AE5DB}"/>
              </a:ext>
            </a:extLst>
          </p:cNvPr>
          <p:cNvGrpSpPr/>
          <p:nvPr/>
        </p:nvGrpSpPr>
        <p:grpSpPr>
          <a:xfrm>
            <a:off x="5987694" y="2534311"/>
            <a:ext cx="4935792" cy="1156177"/>
            <a:chOff x="5146421" y="2495063"/>
            <a:chExt cx="4935792" cy="115617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4BF63F4-B4A5-4139-8A7B-892C7A597805}"/>
                </a:ext>
              </a:extLst>
            </p:cNvPr>
            <p:cNvSpPr/>
            <p:nvPr/>
          </p:nvSpPr>
          <p:spPr>
            <a:xfrm>
              <a:off x="5146421" y="2495063"/>
              <a:ext cx="4935792" cy="1156177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3C51E3-7790-4AB9-ADBC-8B873DF3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771" y="2541771"/>
              <a:ext cx="4848579" cy="1064112"/>
            </a:xfrm>
            <a:prstGeom prst="round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15F9B0-40BF-4E48-9D16-384F08D2B723}"/>
              </a:ext>
            </a:extLst>
          </p:cNvPr>
          <p:cNvGrpSpPr/>
          <p:nvPr/>
        </p:nvGrpSpPr>
        <p:grpSpPr>
          <a:xfrm>
            <a:off x="4248343" y="4582628"/>
            <a:ext cx="3019679" cy="1156177"/>
            <a:chOff x="5146421" y="4414717"/>
            <a:chExt cx="3019679" cy="115617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7722130-5551-45E8-8D08-1D99E9C9D672}"/>
                </a:ext>
              </a:extLst>
            </p:cNvPr>
            <p:cNvSpPr/>
            <p:nvPr/>
          </p:nvSpPr>
          <p:spPr>
            <a:xfrm>
              <a:off x="5146421" y="4414717"/>
              <a:ext cx="3019679" cy="1156177"/>
            </a:xfrm>
            <a:prstGeom prst="roundRect">
              <a:avLst>
                <a:gd name="adj" fmla="val 16794"/>
              </a:avLst>
            </a:prstGeom>
            <a:solidFill>
              <a:srgbClr val="F7CCAF"/>
            </a:solidFill>
            <a:ln>
              <a:noFill/>
            </a:ln>
            <a:effectLst>
              <a:outerShdw blurRad="50800" dist="38100" dir="2700000" algn="tl" rotWithShape="0">
                <a:schemeClr val="bg1">
                  <a:lumMod val="65000"/>
                  <a:alpha val="5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884CE5-AE50-46EC-8FCF-12535B9A0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771" y="4447117"/>
              <a:ext cx="2936402" cy="1097804"/>
            </a:xfrm>
            <a:prstGeom prst="roundRect">
              <a:avLst/>
            </a:prstGeom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730E715-C398-4752-A6BF-7A551C96011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84"/>
          <a:stretch/>
        </p:blipFill>
        <p:spPr>
          <a:xfrm>
            <a:off x="7185467" y="1195829"/>
            <a:ext cx="3376936" cy="46333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6A38C55E-6A6A-4204-97B2-997ECB20035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4660276" y="3428088"/>
            <a:ext cx="354465" cy="44899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6D6CDEF-B1CD-48A8-9931-AEEBA3F652E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10691617" y="3428087"/>
            <a:ext cx="354465" cy="44899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D29A71E-F87A-410E-AFE0-37AA95EC3B1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247222">
            <a:off x="6982839" y="5450250"/>
            <a:ext cx="354465" cy="44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D91C2-16A6-4D34-AF27-23CADE84EA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4620" y="1751020"/>
            <a:ext cx="6742760" cy="609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3EBD4-34F9-43DA-9AD9-2CEC2F375E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3679" y="3839147"/>
            <a:ext cx="2359356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84610-7D71-4DBD-8215-4E746B2E1F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3718" y="3839147"/>
            <a:ext cx="2767824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C2176-D121-4E8C-8096-98F195D478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67073" y="5894285"/>
            <a:ext cx="4182218" cy="646232"/>
          </a:xfrm>
          <a:prstGeom prst="rect">
            <a:avLst/>
          </a:prstGeom>
        </p:spPr>
      </p:pic>
      <p:pic>
        <p:nvPicPr>
          <p:cNvPr id="33" name="Picture 32">
            <a:hlinkClick r:id="rId20" action="ppaction://hlinksldjump"/>
            <a:extLst>
              <a:ext uri="{FF2B5EF4-FFF2-40B4-BE49-F238E27FC236}">
                <a16:creationId xmlns:a16="http://schemas.microsoft.com/office/drawing/2014/main" id="{DB5AC6A1-FC5D-4C78-BDDC-5CB691AE75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90" y="6221308"/>
            <a:ext cx="1094758" cy="4816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D194AB-A2E1-4283-885B-7C08027B5E3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56736" y="364591"/>
            <a:ext cx="4078577" cy="585267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3E612E4A-2766-49F9-92A1-9B7EECA7E2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091" y="117833"/>
            <a:ext cx="976661" cy="9461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A3F6E34-F0B7-41A1-A1BF-D78087AB8EA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75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B691986-6458-4781-BE54-7F6B8D43AD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D1B24"/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86CC94-CB63-47E1-ADCD-7C7728F6C3C7}"/>
              </a:ext>
            </a:extLst>
          </p:cNvPr>
          <p:cNvGrpSpPr/>
          <p:nvPr/>
        </p:nvGrpSpPr>
        <p:grpSpPr>
          <a:xfrm>
            <a:off x="248137" y="1607543"/>
            <a:ext cx="11647308" cy="4755157"/>
            <a:chOff x="248137" y="1264680"/>
            <a:chExt cx="11647308" cy="475515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E7CFE3F-A022-498E-B27B-B8C73BB9F4A3}"/>
                </a:ext>
              </a:extLst>
            </p:cNvPr>
            <p:cNvGrpSpPr/>
            <p:nvPr/>
          </p:nvGrpSpPr>
          <p:grpSpPr>
            <a:xfrm>
              <a:off x="296554" y="1264680"/>
              <a:ext cx="11598891" cy="4755157"/>
              <a:chOff x="-53274" y="1876282"/>
              <a:chExt cx="11598891" cy="475515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6F7742B-2484-4559-B612-6436F5ECC534}"/>
                  </a:ext>
                </a:extLst>
              </p:cNvPr>
              <p:cNvSpPr/>
              <p:nvPr/>
            </p:nvSpPr>
            <p:spPr>
              <a:xfrm>
                <a:off x="-53274" y="2018119"/>
                <a:ext cx="11598891" cy="4613320"/>
              </a:xfrm>
              <a:prstGeom prst="roundRect">
                <a:avLst>
                  <a:gd name="adj" fmla="val 7972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E910319-CA1F-42FD-9DEE-C06019A54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0364" y="1876282"/>
                <a:ext cx="1923486" cy="724009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6968E6-8599-4867-AD9B-36C2E196E4A5}"/>
                </a:ext>
              </a:extLst>
            </p:cNvPr>
            <p:cNvGrpSpPr/>
            <p:nvPr/>
          </p:nvGrpSpPr>
          <p:grpSpPr>
            <a:xfrm>
              <a:off x="248137" y="1761541"/>
              <a:ext cx="11495701" cy="4130667"/>
              <a:chOff x="248137" y="1529421"/>
              <a:chExt cx="11495701" cy="413066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F54A92B-BCB9-44C4-92E3-77336CF5C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137" y="1529421"/>
                <a:ext cx="9723963" cy="755970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60EB6CD-2966-4DE5-8D44-1815A33298DE}"/>
                  </a:ext>
                </a:extLst>
              </p:cNvPr>
              <p:cNvGrpSpPr/>
              <p:nvPr/>
            </p:nvGrpSpPr>
            <p:grpSpPr>
              <a:xfrm>
                <a:off x="448162" y="2099573"/>
                <a:ext cx="11295676" cy="3560515"/>
                <a:chOff x="385675" y="2054654"/>
                <a:chExt cx="11295676" cy="356051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B7677D5-D6D4-40E5-8E6B-B63F28E55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5675" y="2058276"/>
                  <a:ext cx="5620999" cy="1719221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677016A7-38C5-4276-AC3B-1E1723934A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124361" y="2054654"/>
                  <a:ext cx="5556990" cy="1719221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2ED251A-DABF-42A5-883E-86D4BE7EA9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5675" y="3895948"/>
                  <a:ext cx="5590517" cy="1719221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B66A9DA-9942-4146-826B-CAEABA6F02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90834" y="3895948"/>
                  <a:ext cx="5590517" cy="171922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298A5DD-90F1-480A-A48B-2D227BD48A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5A5451-2F01-47AA-842B-FAF9EE4D3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7728" y="334843"/>
            <a:ext cx="8876545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2D150-C866-459A-B45D-4F83FEC7C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12" y="755252"/>
            <a:ext cx="11808975" cy="5883150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AFE979EC-3660-463F-A679-ED997A977B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412" y="166199"/>
            <a:ext cx="5379999" cy="521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0311FB-9934-4064-A50E-64194E7CFA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4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135234F-CEE9-4F38-86B9-8BFEF09DCB16}"/>
              </a:ext>
            </a:extLst>
          </p:cNvPr>
          <p:cNvSpPr/>
          <p:nvPr/>
        </p:nvSpPr>
        <p:spPr>
          <a:xfrm>
            <a:off x="247508" y="1075506"/>
            <a:ext cx="11755849" cy="5546838"/>
          </a:xfrm>
          <a:prstGeom prst="roundRect">
            <a:avLst>
              <a:gd name="adj" fmla="val 4263"/>
            </a:avLst>
          </a:prstGeom>
          <a:solidFill>
            <a:schemeClr val="bg1"/>
          </a:solidFill>
          <a:ln>
            <a:solidFill>
              <a:srgbClr val="E89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CDB409-23C9-4813-9968-6A53AD2D0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796" y="1362655"/>
            <a:ext cx="3688400" cy="88399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39EDDB0-7B82-4E53-8F72-C3D444DB1EE3}"/>
              </a:ext>
            </a:extLst>
          </p:cNvPr>
          <p:cNvSpPr/>
          <p:nvPr/>
        </p:nvSpPr>
        <p:spPr>
          <a:xfrm>
            <a:off x="425380" y="2244333"/>
            <a:ext cx="3658514" cy="4225272"/>
          </a:xfrm>
          <a:prstGeom prst="roundRect">
            <a:avLst>
              <a:gd name="adj" fmla="val 7198"/>
            </a:avLst>
          </a:prstGeom>
          <a:solidFill>
            <a:srgbClr val="EFFBFF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รูปภาพ 13">
            <a:extLst>
              <a:ext uri="{FF2B5EF4-FFF2-40B4-BE49-F238E27FC236}">
                <a16:creationId xmlns:a16="http://schemas.microsoft.com/office/drawing/2014/main" id="{84056372-CB1F-46DE-BF87-845D93C37BE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6358" y="2559367"/>
            <a:ext cx="3396557" cy="1807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2CA038F-1547-4A86-8FF7-F5D120D59B3B}"/>
              </a:ext>
            </a:extLst>
          </p:cNvPr>
          <p:cNvSpPr/>
          <p:nvPr/>
        </p:nvSpPr>
        <p:spPr>
          <a:xfrm>
            <a:off x="8176140" y="2250114"/>
            <a:ext cx="3657600" cy="4220814"/>
          </a:xfrm>
          <a:prstGeom prst="roundRect">
            <a:avLst>
              <a:gd name="adj" fmla="val 7198"/>
            </a:avLst>
          </a:prstGeom>
          <a:solidFill>
            <a:srgbClr val="FEF7F4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FF2D250-E9DF-4A96-8A13-9B1AD17E3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19" y="2575546"/>
            <a:ext cx="3456443" cy="1774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DB44BA2B-A1FB-48CF-B99F-A004AF63F851}"/>
              </a:ext>
            </a:extLst>
          </p:cNvPr>
          <p:cNvSpPr/>
          <p:nvPr/>
        </p:nvSpPr>
        <p:spPr>
          <a:xfrm>
            <a:off x="4376016" y="2234886"/>
            <a:ext cx="3658514" cy="4225272"/>
          </a:xfrm>
          <a:prstGeom prst="roundRect">
            <a:avLst>
              <a:gd name="adj" fmla="val 7198"/>
            </a:avLst>
          </a:prstGeom>
          <a:solidFill>
            <a:srgbClr val="EEF8E4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8D74E4-3ECB-46FE-BC3B-FA051C19EF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412" y="166199"/>
            <a:ext cx="5379999" cy="521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1507D-515A-4BC1-879F-2219A3458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20" y="1638309"/>
            <a:ext cx="3566469" cy="493819"/>
          </a:xfrm>
          <a:prstGeom prst="rect">
            <a:avLst/>
          </a:prstGeom>
        </p:spPr>
      </p:pic>
      <p:pic>
        <p:nvPicPr>
          <p:cNvPr id="28" name="รูปภาพ 36">
            <a:extLst>
              <a:ext uri="{FF2B5EF4-FFF2-40B4-BE49-F238E27FC236}">
                <a16:creationId xmlns:a16="http://schemas.microsoft.com/office/drawing/2014/main" id="{F83220A4-1FB1-4117-99F7-071414FCD9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97" y="1307953"/>
            <a:ext cx="888254" cy="888254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C887-FA06-49ED-88C6-30615D5051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8" r="16361"/>
          <a:stretch/>
        </p:blipFill>
        <p:spPr>
          <a:xfrm>
            <a:off x="928949" y="4610972"/>
            <a:ext cx="2619375" cy="432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BC65CD-EEC8-4FFC-AA64-9F55699142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793" y="4610972"/>
            <a:ext cx="1828959" cy="432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D3C583-4750-4FFD-8904-68674C8E9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3562" y="1634505"/>
            <a:ext cx="3584759" cy="493819"/>
          </a:xfrm>
          <a:prstGeom prst="rect">
            <a:avLst/>
          </a:prstGeom>
        </p:spPr>
      </p:pic>
      <p:pic>
        <p:nvPicPr>
          <p:cNvPr id="58" name="รูปภาพ 22">
            <a:extLst>
              <a:ext uri="{FF2B5EF4-FFF2-40B4-BE49-F238E27FC236}">
                <a16:creationId xmlns:a16="http://schemas.microsoft.com/office/drawing/2014/main" id="{680F0C48-DB53-4BCD-B53A-A2AC817B3D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303" y="1312205"/>
            <a:ext cx="914312" cy="8874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69A8E1-5D02-4D95-9D31-591F7869770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9" r="4921"/>
          <a:stretch/>
        </p:blipFill>
        <p:spPr>
          <a:xfrm>
            <a:off x="8218322" y="4600405"/>
            <a:ext cx="3569182" cy="43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37373-99AF-4AC1-A596-ACC2EE4F75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480" y="2594925"/>
            <a:ext cx="3356373" cy="1752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6D4B0-B22A-429B-A4E9-16D0211B6E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91" y="5033259"/>
            <a:ext cx="3682303" cy="1261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C4E0F0-65C6-4EAD-B77A-57111261C5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314" y="5033258"/>
            <a:ext cx="3438442" cy="1261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81AB0-1A95-45FB-A76A-52C49A240D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0634" y="5033258"/>
            <a:ext cx="3535986" cy="126807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691E0D-2088-4F19-BD1A-3BE842A6C573}"/>
              </a:ext>
            </a:extLst>
          </p:cNvPr>
          <p:cNvSpPr/>
          <p:nvPr/>
        </p:nvSpPr>
        <p:spPr>
          <a:xfrm>
            <a:off x="3656476" y="866163"/>
            <a:ext cx="4817806" cy="3965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8D3F6FF-C012-4EE6-B1A4-3430F7EDB38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159" y="708100"/>
            <a:ext cx="4480560" cy="6823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BBE0D1-0ED8-4424-A0AF-962EF0E9400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24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763CFE4-94A8-4088-B7AD-E0EDF77A1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E753238-7D40-4919-888A-FA5F985EE58C}"/>
              </a:ext>
            </a:extLst>
          </p:cNvPr>
          <p:cNvGrpSpPr/>
          <p:nvPr/>
        </p:nvGrpSpPr>
        <p:grpSpPr>
          <a:xfrm>
            <a:off x="2477796" y="1911676"/>
            <a:ext cx="7236408" cy="3034647"/>
            <a:chOff x="2477796" y="1744762"/>
            <a:chExt cx="7236408" cy="30346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ECE9F0-5A12-4BA3-BFE7-AB830826316A}"/>
                </a:ext>
              </a:extLst>
            </p:cNvPr>
            <p:cNvGrpSpPr/>
            <p:nvPr/>
          </p:nvGrpSpPr>
          <p:grpSpPr>
            <a:xfrm>
              <a:off x="2509235" y="1744762"/>
              <a:ext cx="7173535" cy="1722474"/>
              <a:chOff x="2424225" y="1682182"/>
              <a:chExt cx="7173535" cy="172247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2F10288-520C-43B0-943D-41A43A7D10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447" t="17674" r="21715" b="57210"/>
              <a:stretch/>
            </p:blipFill>
            <p:spPr>
              <a:xfrm>
                <a:off x="2424225" y="1682182"/>
                <a:ext cx="7173535" cy="1722474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4D95143-3041-40A4-BE6D-0B96144CEF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6839" y="3108620"/>
                <a:ext cx="2330117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502F4FC-16F8-40F3-ADE6-500FC42EDD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492" y="3108620"/>
                <a:ext cx="2330117" cy="0"/>
              </a:xfrm>
              <a:prstGeom prst="line">
                <a:avLst/>
              </a:prstGeom>
              <a:ln w="571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C124E2-A2B7-4F58-89AB-BCBFFAF4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7796" y="3600218"/>
              <a:ext cx="7236408" cy="11791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33DB208-751E-4C21-B8A1-0B896BFC07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7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FCB6438-923D-4425-8CBD-BC583ED198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D1E8854-35AE-44E9-B088-C86BFF5AA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68F43C0-AA75-400D-80BC-6E785BF1A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187" y="1081391"/>
            <a:ext cx="7681626" cy="1170533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5B17E540-7066-482A-812C-4AF3639CF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5187" y="2904565"/>
            <a:ext cx="7681626" cy="1164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01989E-6BF4-4BC3-9BA9-A125FDB658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1843">
            <a:off x="2311550" y="1959459"/>
            <a:ext cx="396958" cy="5636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89656-1DD6-48B0-B08F-87DFD56F98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1843">
            <a:off x="2290565" y="3653864"/>
            <a:ext cx="396958" cy="563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7870BD-6630-4EE8-84D4-83BC6E7E7F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945" y="4458127"/>
            <a:ext cx="3464897" cy="2341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9237F8-BF8F-49BB-9FBC-29C00BFE1B5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4BDFBA-BD3D-45C1-A703-7B3B01A629E0}"/>
              </a:ext>
            </a:extLst>
          </p:cNvPr>
          <p:cNvGrpSpPr/>
          <p:nvPr/>
        </p:nvGrpSpPr>
        <p:grpSpPr>
          <a:xfrm>
            <a:off x="1312212" y="2271207"/>
            <a:ext cx="661844" cy="3028542"/>
            <a:chOff x="5150787" y="2271207"/>
            <a:chExt cx="661844" cy="302854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04F74A7-410E-4893-9C71-B280D511A33C}"/>
                </a:ext>
              </a:extLst>
            </p:cNvPr>
            <p:cNvGrpSpPr/>
            <p:nvPr/>
          </p:nvGrpSpPr>
          <p:grpSpPr>
            <a:xfrm>
              <a:off x="5150787" y="4530308"/>
              <a:ext cx="661844" cy="769441"/>
              <a:chOff x="1312212" y="4128947"/>
              <a:chExt cx="661844" cy="769441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20D09CA-0B32-4245-8636-5A02E4738B9A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F5FAEC6-31F6-45A7-A49B-3A56846880B0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649383C-C2C6-4186-81CE-1CDBE2E33F21}"/>
                </a:ext>
              </a:extLst>
            </p:cNvPr>
            <p:cNvGrpSpPr/>
            <p:nvPr/>
          </p:nvGrpSpPr>
          <p:grpSpPr>
            <a:xfrm>
              <a:off x="5150787" y="3358576"/>
              <a:ext cx="661844" cy="769441"/>
              <a:chOff x="1312212" y="4128947"/>
              <a:chExt cx="661844" cy="769441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03D26A9-28AE-4E45-B04B-A0529FC05438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BB2344F-6D36-4234-B774-9D7E23CE1C52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BEDA2F9-13DD-4759-92D4-866FE39B2E35}"/>
                </a:ext>
              </a:extLst>
            </p:cNvPr>
            <p:cNvGrpSpPr/>
            <p:nvPr/>
          </p:nvGrpSpPr>
          <p:grpSpPr>
            <a:xfrm>
              <a:off x="5150787" y="2271207"/>
              <a:ext cx="661844" cy="769441"/>
              <a:chOff x="1312212" y="4128947"/>
              <a:chExt cx="661844" cy="769441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B69E4CD-CAC7-44A0-B44A-4A25449E62C1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2ED654D-E113-4118-8899-B161255BAB05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2FC28B9-F89C-4486-A70D-66B986690F57}"/>
              </a:ext>
            </a:extLst>
          </p:cNvPr>
          <p:cNvGrpSpPr/>
          <p:nvPr/>
        </p:nvGrpSpPr>
        <p:grpSpPr>
          <a:xfrm>
            <a:off x="1312212" y="4530308"/>
            <a:ext cx="661844" cy="769441"/>
            <a:chOff x="1312212" y="4128947"/>
            <a:chExt cx="661844" cy="76944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C7EF50-2C76-4E8A-A9D5-B1BCEE91FC3A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81C95E8-4569-45D5-86F4-058509AFF090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1EAB31-8443-4667-9147-417954233A4E}"/>
              </a:ext>
            </a:extLst>
          </p:cNvPr>
          <p:cNvGrpSpPr/>
          <p:nvPr/>
        </p:nvGrpSpPr>
        <p:grpSpPr>
          <a:xfrm>
            <a:off x="1312212" y="3358576"/>
            <a:ext cx="661844" cy="769441"/>
            <a:chOff x="1312212" y="4128947"/>
            <a:chExt cx="661844" cy="76944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52C9F2F-DC8E-43AE-81E1-935EB53A4160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C6999AD-9611-4B6A-B5B5-F9FCA70A39A7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590829C-2156-4934-AA16-E182560ABCDD}"/>
              </a:ext>
            </a:extLst>
          </p:cNvPr>
          <p:cNvGrpSpPr/>
          <p:nvPr/>
        </p:nvGrpSpPr>
        <p:grpSpPr>
          <a:xfrm>
            <a:off x="1312212" y="2271207"/>
            <a:ext cx="661844" cy="769441"/>
            <a:chOff x="1312212" y="4128947"/>
            <a:chExt cx="661844" cy="76944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2602B2-9F21-45C5-9DB1-4D42F4BAF37A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6628F26-8AB6-4887-8DE2-08C02972EB83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A16B9-59BE-4EAD-8E78-CA8C3895F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914" y="2079953"/>
            <a:ext cx="1317829" cy="1013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26BFA9-86DF-41CE-96EF-8D23CB75D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941" y="3116678"/>
            <a:ext cx="1629774" cy="1222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510A6F-9653-42FC-A221-137DB445B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941" y="4385496"/>
            <a:ext cx="1629774" cy="1187548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E6664D5D-9856-47F0-8A89-C91721CA323D}"/>
              </a:ext>
            </a:extLst>
          </p:cNvPr>
          <p:cNvSpPr/>
          <p:nvPr/>
        </p:nvSpPr>
        <p:spPr>
          <a:xfrm>
            <a:off x="850768" y="1179901"/>
            <a:ext cx="10686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1. อุปกรณ์ใดทำหน้าที่ประมวลผลข้อมูลคล้ายกับสมองของมนุษย์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B82FCFE-E994-4507-9D4A-CA3F5BB5D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365" y="7617797"/>
            <a:ext cx="1317829" cy="101387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0ECAEF4-6FD9-4586-A809-EDC86F179A4E}"/>
              </a:ext>
            </a:extLst>
          </p:cNvPr>
          <p:cNvSpPr/>
          <p:nvPr/>
        </p:nvSpPr>
        <p:spPr>
          <a:xfrm>
            <a:off x="850768" y="438911"/>
            <a:ext cx="7465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ให้นักเรียนเลือกคำตอบที่ถูกต้องที่สุดเพียงข้อเดียว</a:t>
            </a:r>
          </a:p>
        </p:txBody>
      </p:sp>
      <p:pic>
        <p:nvPicPr>
          <p:cNvPr id="78" name="คำอธิบาย">
            <a:extLst>
              <a:ext uri="{FF2B5EF4-FFF2-40B4-BE49-F238E27FC236}">
                <a16:creationId xmlns:a16="http://schemas.microsoft.com/office/drawing/2014/main" id="{53B1B0B4-5322-4778-8226-233AA8E2B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79" name="Picture 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DE9802-A95D-48C8-886B-2D3B96A68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80" name="Picture 7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AE7D29E-908A-4A38-A727-5FEE38F5E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4B32DD-6A36-43D3-8D77-8B883B91E6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8EAF3-0744-4117-A213-A8E8EE4BF455}"/>
              </a:ext>
            </a:extLst>
          </p:cNvPr>
          <p:cNvGrpSpPr/>
          <p:nvPr/>
        </p:nvGrpSpPr>
        <p:grpSpPr>
          <a:xfrm>
            <a:off x="1187040" y="7337145"/>
            <a:ext cx="9817920" cy="4719107"/>
            <a:chOff x="1187040" y="7337145"/>
            <a:chExt cx="9817920" cy="471910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0A12BE6-7D16-442D-B2C5-B460BB940711}"/>
                </a:ext>
              </a:extLst>
            </p:cNvPr>
            <p:cNvGrpSpPr/>
            <p:nvPr/>
          </p:nvGrpSpPr>
          <p:grpSpPr>
            <a:xfrm>
              <a:off x="1187040" y="7337145"/>
              <a:ext cx="9817920" cy="4719107"/>
              <a:chOff x="1587771" y="7018112"/>
              <a:chExt cx="9016457" cy="433387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E07E14C-68AD-4FDA-95A6-F28BDD7CC07D}"/>
                  </a:ext>
                </a:extLst>
              </p:cNvPr>
              <p:cNvSpPr/>
              <p:nvPr/>
            </p:nvSpPr>
            <p:spPr>
              <a:xfrm>
                <a:off x="1587771" y="7018112"/>
                <a:ext cx="9016457" cy="4333874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92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20518EE-E532-4D55-81FC-37362A121CB7}"/>
                  </a:ext>
                </a:extLst>
              </p:cNvPr>
              <p:cNvSpPr txBox="1"/>
              <p:nvPr/>
            </p:nvSpPr>
            <p:spPr>
              <a:xfrm>
                <a:off x="2209227" y="8279811"/>
                <a:ext cx="7863344" cy="989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32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Times New Roman"/>
                    <a:cs typeface="TH Sarabun New" panose="020B0500040200020003" pitchFamily="34" charset="-34"/>
                  </a:rPr>
                  <a:t>ซีพียูเป็นอุปกรณ์ประมวลผลข้อมูลที่รับข้อมูลเข้ามาแล้วประมวลผลและแสดงผลออกไปยังจอมอนิเตอร์ ซึ่งซีพียูจะทำหน้าที่คล้ายกับสมองของมนุษย์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089672B-C3DF-4FD9-8FF1-58265F35B7AE}"/>
                  </a:ext>
                </a:extLst>
              </p:cNvPr>
              <p:cNvSpPr txBox="1"/>
              <p:nvPr/>
            </p:nvSpPr>
            <p:spPr>
              <a:xfrm>
                <a:off x="2209227" y="7551091"/>
                <a:ext cx="1558865" cy="537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200" b="1" dirty="0">
                    <a:latin typeface="TH Sarabun New" panose="020B0500040200020003" pitchFamily="34" charset="-34"/>
                    <a:ea typeface="Times New Roman"/>
                    <a:cs typeface="TH Sarabun New" panose="020B0500040200020003" pitchFamily="34" charset="-34"/>
                  </a:rPr>
                  <a:t>เฉลย ข้อ 1. </a:t>
                </a:r>
                <a:endParaRPr lang="en-US" sz="32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815D55A-D9FE-4064-A6F8-65721A62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9841" y="7702950"/>
              <a:ext cx="1317829" cy="1013874"/>
            </a:xfrm>
            <a:prstGeom prst="rect">
              <a:avLst/>
            </a:prstGeom>
          </p:spPr>
        </p:pic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203402"/>
            <a:ext cx="606228" cy="6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3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2.29167E-6 -0.8969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86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87523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89699 L -2.29167E-6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3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7523 L 0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36DEC7-155F-4928-A22B-85C45CD32FEC}"/>
              </a:ext>
            </a:extLst>
          </p:cNvPr>
          <p:cNvGrpSpPr/>
          <p:nvPr/>
        </p:nvGrpSpPr>
        <p:grpSpPr>
          <a:xfrm>
            <a:off x="1272462" y="2525941"/>
            <a:ext cx="3909138" cy="3052619"/>
            <a:chOff x="5882562" y="2525941"/>
            <a:chExt cx="3909138" cy="3052619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9AC2A15-CDB7-45F7-94FF-181EC54587FD}"/>
                </a:ext>
              </a:extLst>
            </p:cNvPr>
            <p:cNvGrpSpPr/>
            <p:nvPr/>
          </p:nvGrpSpPr>
          <p:grpSpPr>
            <a:xfrm>
              <a:off x="5882562" y="4785042"/>
              <a:ext cx="3909138" cy="793518"/>
              <a:chOff x="1272462" y="4104870"/>
              <a:chExt cx="3909138" cy="793518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A216AC8A-E836-47F2-8602-A9D64B0C351F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39091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C792F4A-882D-4AC0-BD62-B4E822427C07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6C1E64F-8F98-4AC3-8CAF-869D9EC9D880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48F78C-50AD-4A3B-877A-5F3AA87F5F85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185820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จอมอนิเตอร์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2C014A6-6246-4B0D-B96D-FF4923A50D37}"/>
                </a:ext>
              </a:extLst>
            </p:cNvPr>
            <p:cNvGrpSpPr/>
            <p:nvPr/>
          </p:nvGrpSpPr>
          <p:grpSpPr>
            <a:xfrm>
              <a:off x="5882562" y="3613310"/>
              <a:ext cx="3909138" cy="793518"/>
              <a:chOff x="1272462" y="4104870"/>
              <a:chExt cx="3909138" cy="793518"/>
            </a:xfrm>
          </p:grpSpPr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4369A0DF-5F13-41F3-A674-E5D7A3C8C1FE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39091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C527A63-64B8-4FC5-83F1-F99969A631E8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A506276-144A-4371-BE49-B16FEB76E1EF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F51F8C8-4280-44EB-B17A-9E7A4292F56E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136287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คีย์บอร์ด</a:t>
                </a:r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AA8F086-EB99-451F-A7F1-5D143175F0CA}"/>
                </a:ext>
              </a:extLst>
            </p:cNvPr>
            <p:cNvGrpSpPr/>
            <p:nvPr/>
          </p:nvGrpSpPr>
          <p:grpSpPr>
            <a:xfrm>
              <a:off x="5882562" y="2525941"/>
              <a:ext cx="3909138" cy="793518"/>
              <a:chOff x="1272462" y="4104870"/>
              <a:chExt cx="3909138" cy="793518"/>
            </a:xfrm>
          </p:grpSpPr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FE85C062-A868-4009-BE44-676FCF14655C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39091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DAA7B640-D37E-4580-AC1A-90CAA2C6A03C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099B891-79C2-4BB0-8E7B-CCC63B0983D0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AC0B90B6-E691-4FBA-8D55-EA6148ADEDE6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8515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เมาส์</a:t>
                </a: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D1E5A6E-B985-4A3D-937A-4F23CF2DEF9C}"/>
              </a:ext>
            </a:extLst>
          </p:cNvPr>
          <p:cNvGrpSpPr/>
          <p:nvPr/>
        </p:nvGrpSpPr>
        <p:grpSpPr>
          <a:xfrm>
            <a:off x="1272462" y="4785042"/>
            <a:ext cx="3909138" cy="793518"/>
            <a:chOff x="1272462" y="4104870"/>
            <a:chExt cx="3909138" cy="793518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192CDC12-3B72-4C92-B994-0DD61D0867C6}"/>
                </a:ext>
              </a:extLst>
            </p:cNvPr>
            <p:cNvSpPr/>
            <p:nvPr/>
          </p:nvSpPr>
          <p:spPr>
            <a:xfrm>
              <a:off x="1272462" y="4104870"/>
              <a:ext cx="39091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1B3D954-ED32-4BCB-B87C-1BF490C2761D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5EC0D2A-4413-4017-A3FE-84E733045D16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5891BD3-1528-4F78-BE7A-E2672540811A}"/>
                </a:ext>
              </a:extLst>
            </p:cNvPr>
            <p:cNvSpPr txBox="1"/>
            <p:nvPr/>
          </p:nvSpPr>
          <p:spPr>
            <a:xfrm>
              <a:off x="2078093" y="4167405"/>
              <a:ext cx="18582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จอมอนิเตอร์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B8D1A36-74A6-4293-BBB3-764B75B2AD74}"/>
              </a:ext>
            </a:extLst>
          </p:cNvPr>
          <p:cNvGrpSpPr/>
          <p:nvPr/>
        </p:nvGrpSpPr>
        <p:grpSpPr>
          <a:xfrm>
            <a:off x="1272462" y="3613310"/>
            <a:ext cx="3909138" cy="793518"/>
            <a:chOff x="1272462" y="4104870"/>
            <a:chExt cx="3909138" cy="793518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E6334AA2-1787-4C6B-A7A2-5157F337E5A7}"/>
                </a:ext>
              </a:extLst>
            </p:cNvPr>
            <p:cNvSpPr/>
            <p:nvPr/>
          </p:nvSpPr>
          <p:spPr>
            <a:xfrm>
              <a:off x="1272462" y="4104870"/>
              <a:ext cx="39091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E3FA5DA-16AC-4FCC-BE99-E9604B2CB269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E8A5EA7-4010-49A9-892A-19C9380C6C19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A1E9D08-8812-4B3F-BC14-BA8700310DE8}"/>
                </a:ext>
              </a:extLst>
            </p:cNvPr>
            <p:cNvSpPr txBox="1"/>
            <p:nvPr/>
          </p:nvSpPr>
          <p:spPr>
            <a:xfrm>
              <a:off x="2078093" y="4167405"/>
              <a:ext cx="13628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คีย์บอร์ด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7894077-9737-4FE7-97DD-6FEF70A10ED7}"/>
              </a:ext>
            </a:extLst>
          </p:cNvPr>
          <p:cNvGrpSpPr/>
          <p:nvPr/>
        </p:nvGrpSpPr>
        <p:grpSpPr>
          <a:xfrm>
            <a:off x="1272462" y="2525941"/>
            <a:ext cx="3909138" cy="793518"/>
            <a:chOff x="1272462" y="4104870"/>
            <a:chExt cx="3909138" cy="793518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7119FEA2-A0DB-44E4-A0A0-C452173EBA42}"/>
                </a:ext>
              </a:extLst>
            </p:cNvPr>
            <p:cNvSpPr/>
            <p:nvPr/>
          </p:nvSpPr>
          <p:spPr>
            <a:xfrm>
              <a:off x="1272462" y="4104870"/>
              <a:ext cx="39091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38FE647-2B91-47DF-8C1E-6B43780798D0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0A157D3-25D4-4705-BF8F-3203BCE6725E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69021AD-8625-46A6-B172-10AA1CA53391}"/>
                </a:ext>
              </a:extLst>
            </p:cNvPr>
            <p:cNvSpPr txBox="1"/>
            <p:nvPr/>
          </p:nvSpPr>
          <p:spPr>
            <a:xfrm>
              <a:off x="2078093" y="4167405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เมาส์</a:t>
              </a:r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477DAD6E-A272-4CD6-969E-38072EBF09F0}"/>
              </a:ext>
            </a:extLst>
          </p:cNvPr>
          <p:cNvSpPr/>
          <p:nvPr/>
        </p:nvSpPr>
        <p:spPr>
          <a:xfrm>
            <a:off x="850767" y="899409"/>
            <a:ext cx="10367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2. อุปกรณ์ใดที่หากขาดไปจะทำให้ไม่สามารถมองเห็นข้อมูลต่าง ๆ</a:t>
            </a:r>
          </a:p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	ขณะใช้งานคอมพิวเตอร์</a:t>
            </a:r>
          </a:p>
        </p:txBody>
      </p:sp>
      <p:pic>
        <p:nvPicPr>
          <p:cNvPr id="118" name="คำอธิบาย">
            <a:extLst>
              <a:ext uri="{FF2B5EF4-FFF2-40B4-BE49-F238E27FC236}">
                <a16:creationId xmlns:a16="http://schemas.microsoft.com/office/drawing/2014/main" id="{FD8CA5A7-FC81-44A9-A9E8-0343CC00C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119" name="Picture 1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BDB3B2-5F30-4792-9662-910A06ABB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5B581AC-2785-4568-AE31-EB4319042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12BE6-7D16-442D-B2C5-B460BB940711}"/>
              </a:ext>
            </a:extLst>
          </p:cNvPr>
          <p:cNvGrpSpPr/>
          <p:nvPr/>
        </p:nvGrpSpPr>
        <p:grpSpPr>
          <a:xfrm>
            <a:off x="1187040" y="7337145"/>
            <a:ext cx="9817920" cy="4719107"/>
            <a:chOff x="1587771" y="7018112"/>
            <a:chExt cx="9016457" cy="43338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7E14C-68AD-4FDA-95A6-F28BDD7CC07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518EE-E532-4D55-81FC-37362A121CB7}"/>
                </a:ext>
              </a:extLst>
            </p:cNvPr>
            <p:cNvSpPr txBox="1"/>
            <p:nvPr/>
          </p:nvSpPr>
          <p:spPr>
            <a:xfrm>
              <a:off x="1956318" y="8151551"/>
              <a:ext cx="8286739" cy="189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เมาส์เป็นอุปกรณ์ที่ใช้ชี้ตำแหน่งและเลือกข้อมูลที่ต้องการ คีย์บอร์ดเป็นอุปกรณ์ที่ใช้ป้อนข้อมูลเข้าสู่คอมพิวเตอร์ และจอมอนิเตอร์เป็นอุปกรณ์แสดงผลข้อมูลตัวอักษรหรือข้อมูลภาพต่าง ๆ ให้ผู้ใช้รับรู้ในขณะใช้งานคอมพิวเตอร์ ซึ่งหากขาดจอมอนิเตอร์ไปจะทำให้ไม่สามารถมองเห็นข้อมูลขณะใช้งานคอมพิวเตอร์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89672B-C3DF-4FD9-8FF1-58265F35B7AE}"/>
                </a:ext>
              </a:extLst>
            </p:cNvPr>
            <p:cNvSpPr txBox="1"/>
            <p:nvPr/>
          </p:nvSpPr>
          <p:spPr>
            <a:xfrm>
              <a:off x="1956318" y="7551091"/>
              <a:ext cx="3540207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3. จอมอนิเตอร์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162801"/>
            <a:ext cx="606228" cy="60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28EEA5-F7A0-4BD3-9C8D-906900A6C9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4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8870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3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8997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8704 L 0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89977 L -2.29167E-6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1885DA-9A15-4CA8-9339-C99AE57E5C64}"/>
              </a:ext>
            </a:extLst>
          </p:cNvPr>
          <p:cNvGrpSpPr/>
          <p:nvPr/>
        </p:nvGrpSpPr>
        <p:grpSpPr>
          <a:xfrm>
            <a:off x="1272462" y="1957073"/>
            <a:ext cx="8841446" cy="3052619"/>
            <a:chOff x="4650662" y="1957073"/>
            <a:chExt cx="8841446" cy="305261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92B4F20-95EB-4409-9497-9B126F53B726}"/>
                </a:ext>
              </a:extLst>
            </p:cNvPr>
            <p:cNvGrpSpPr/>
            <p:nvPr/>
          </p:nvGrpSpPr>
          <p:grpSpPr>
            <a:xfrm>
              <a:off x="4650662" y="4216174"/>
              <a:ext cx="8841446" cy="793518"/>
              <a:chOff x="1272462" y="4104870"/>
              <a:chExt cx="8841446" cy="793518"/>
            </a:xfrm>
          </p:grpSpPr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4BD57EC7-11F2-4EDF-9EB9-68EAF29B33E5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8841446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CB47443-E67A-4708-B09B-6DC64C0B78FE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715A0F46-2AE5-4E72-8C98-491D14F43A97}"/>
                  </a:ext>
                </a:extLst>
              </p:cNvPr>
              <p:cNvSpPr txBox="1"/>
              <p:nvPr/>
            </p:nvSpPr>
            <p:spPr>
              <a:xfrm>
                <a:off x="1435469" y="4128947"/>
                <a:ext cx="4796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F5CB1145-17C3-4B38-85BB-C1F5542D1533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775244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แก้วเปิดเครื่องทิ้งไว้เพื่อให้ใช้งานต่อในครั้งถัดไปได้สะดวก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5A91F79-6E31-42EC-91BA-63321B7E0E80}"/>
                </a:ext>
              </a:extLst>
            </p:cNvPr>
            <p:cNvGrpSpPr/>
            <p:nvPr/>
          </p:nvGrpSpPr>
          <p:grpSpPr>
            <a:xfrm>
              <a:off x="4650662" y="3044442"/>
              <a:ext cx="8841446" cy="793518"/>
              <a:chOff x="1272462" y="4104870"/>
              <a:chExt cx="8841446" cy="793518"/>
            </a:xfrm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0B88A01E-DBAA-4D99-A810-EF3A5CD2A452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8841446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65AE3194-372E-4467-82CB-40250D0CA8FE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C1C47D-403B-49AA-BAD1-A18CB644FD75}"/>
                  </a:ext>
                </a:extLst>
              </p:cNvPr>
              <p:cNvSpPr txBox="1"/>
              <p:nvPr/>
            </p:nvSpPr>
            <p:spPr>
              <a:xfrm>
                <a:off x="1435469" y="4128947"/>
                <a:ext cx="4796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1DA1915F-824B-42C4-AF0A-2A5AE1BB54D3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56012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พลอยกดปุ่มเปิด-ปิดหลังใช้งานเสร็จทันที</a:t>
                </a:r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CB180368-6632-4C5B-A10B-F752897A9068}"/>
                </a:ext>
              </a:extLst>
            </p:cNvPr>
            <p:cNvGrpSpPr/>
            <p:nvPr/>
          </p:nvGrpSpPr>
          <p:grpSpPr>
            <a:xfrm>
              <a:off x="4650662" y="1957073"/>
              <a:ext cx="8841446" cy="793518"/>
              <a:chOff x="1272462" y="4104870"/>
              <a:chExt cx="8841446" cy="793518"/>
            </a:xfrm>
          </p:grpSpPr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0C105F8E-7DE5-4890-9FE9-70373BEBB443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8841446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71BD404A-027E-4DB4-A1AB-3FEEE7B4997D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F36C997E-78DC-4119-B817-55A239D16391}"/>
                  </a:ext>
                </a:extLst>
              </p:cNvPr>
              <p:cNvSpPr txBox="1"/>
              <p:nvPr/>
            </p:nvSpPr>
            <p:spPr>
              <a:xfrm>
                <a:off x="1435469" y="4128947"/>
                <a:ext cx="47961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FD06C2C-E753-47DB-BEB5-7D829032E415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552426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แพรวดึงปลั๊กไฟออกทันทีเมื่อใช้งานเสร็จ</a:t>
                </a:r>
              </a:p>
            </p:txBody>
          </p: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125CE651-B77D-4A61-BCD4-A6CDEB6A5976}"/>
              </a:ext>
            </a:extLst>
          </p:cNvPr>
          <p:cNvSpPr/>
          <p:nvPr/>
        </p:nvSpPr>
        <p:spPr>
          <a:xfrm>
            <a:off x="850767" y="899409"/>
            <a:ext cx="5724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3. บุคคลใดปิดเครื่องพิมพ์ได้ถูกต้อง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459B7D-9E71-4C19-BDB5-17FABF53F876}"/>
              </a:ext>
            </a:extLst>
          </p:cNvPr>
          <p:cNvGrpSpPr/>
          <p:nvPr/>
        </p:nvGrpSpPr>
        <p:grpSpPr>
          <a:xfrm>
            <a:off x="1272462" y="4216174"/>
            <a:ext cx="8841446" cy="793518"/>
            <a:chOff x="1272462" y="4104870"/>
            <a:chExt cx="8841446" cy="79351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9EB74CE-6AD2-4FE2-A0D3-53D86055F77B}"/>
                </a:ext>
              </a:extLst>
            </p:cNvPr>
            <p:cNvSpPr/>
            <p:nvPr/>
          </p:nvSpPr>
          <p:spPr>
            <a:xfrm>
              <a:off x="1272462" y="4104870"/>
              <a:ext cx="884144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A90CC13-6449-4290-A9CE-FD8485A002FE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3EAC005-873D-4EC6-AA71-3590172F48E5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39D36EC-3475-44A3-872B-8E0DB8F34FB9}"/>
                </a:ext>
              </a:extLst>
            </p:cNvPr>
            <p:cNvSpPr txBox="1"/>
            <p:nvPr/>
          </p:nvSpPr>
          <p:spPr>
            <a:xfrm>
              <a:off x="2078093" y="4167405"/>
              <a:ext cx="775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แก้วเปิดเครื่องทิ้งไว้เพื่อให้ใช้งานต่อในครั้งถัดไปได้สะดวก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2659DB3-2620-4A2F-B6E3-0132FC13C9B4}"/>
              </a:ext>
            </a:extLst>
          </p:cNvPr>
          <p:cNvGrpSpPr/>
          <p:nvPr/>
        </p:nvGrpSpPr>
        <p:grpSpPr>
          <a:xfrm>
            <a:off x="1272462" y="3044442"/>
            <a:ext cx="8841446" cy="793518"/>
            <a:chOff x="1272462" y="4104870"/>
            <a:chExt cx="8841446" cy="793518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BB8B2C92-67EC-44C0-A016-806B4F2E8C42}"/>
                </a:ext>
              </a:extLst>
            </p:cNvPr>
            <p:cNvSpPr/>
            <p:nvPr/>
          </p:nvSpPr>
          <p:spPr>
            <a:xfrm>
              <a:off x="1272462" y="4104870"/>
              <a:ext cx="884144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BC8323B-8513-41CB-8D88-6ECF1D8F58B9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68007CC-F61B-44A3-865A-7FBB8DB1FBAE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37A1CFB-7258-4EAF-B1AF-0F50EB6CFC45}"/>
                </a:ext>
              </a:extLst>
            </p:cNvPr>
            <p:cNvSpPr txBox="1"/>
            <p:nvPr/>
          </p:nvSpPr>
          <p:spPr>
            <a:xfrm>
              <a:off x="2078093" y="4167405"/>
              <a:ext cx="5601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พลอยกดปุ่มเปิด-ปิดหลังใช้งานเสร็จทันที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0D803F2-C8C4-47CF-B099-41CFACA54091}"/>
              </a:ext>
            </a:extLst>
          </p:cNvPr>
          <p:cNvGrpSpPr/>
          <p:nvPr/>
        </p:nvGrpSpPr>
        <p:grpSpPr>
          <a:xfrm>
            <a:off x="1272462" y="1957073"/>
            <a:ext cx="8841446" cy="793518"/>
            <a:chOff x="1272462" y="4104870"/>
            <a:chExt cx="8841446" cy="793518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8008AA9F-7350-46F5-8159-C004173D87FE}"/>
                </a:ext>
              </a:extLst>
            </p:cNvPr>
            <p:cNvSpPr/>
            <p:nvPr/>
          </p:nvSpPr>
          <p:spPr>
            <a:xfrm>
              <a:off x="1272462" y="4104870"/>
              <a:ext cx="884144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5E4BDAE-D252-47D7-A4E2-AD5FE4E17C02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F5B74FF-9A2C-4398-ADFF-6325ABC6CD4E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218B733-73AE-4D66-BE79-547746FFC0CD}"/>
                </a:ext>
              </a:extLst>
            </p:cNvPr>
            <p:cNvSpPr txBox="1"/>
            <p:nvPr/>
          </p:nvSpPr>
          <p:spPr>
            <a:xfrm>
              <a:off x="2078093" y="4167405"/>
              <a:ext cx="55242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แพรวดึงปลั๊กไฟออกทันทีเมื่อใช้งานเสร็จ</a:t>
              </a:r>
            </a:p>
          </p:txBody>
        </p:sp>
      </p:grpSp>
      <p:pic>
        <p:nvPicPr>
          <p:cNvPr id="99" name="คำอธิบาย">
            <a:extLst>
              <a:ext uri="{FF2B5EF4-FFF2-40B4-BE49-F238E27FC236}">
                <a16:creationId xmlns:a16="http://schemas.microsoft.com/office/drawing/2014/main" id="{9744BEB7-2AF2-4F2C-A7E4-1C00B11A4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100" name="Picture 9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ABA14B-7B3A-425A-9C21-AD5367D9D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101" name="Picture 10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C56988F-BDAD-48EE-8B1C-8DB0EF268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12BE6-7D16-442D-B2C5-B460BB940711}"/>
              </a:ext>
            </a:extLst>
          </p:cNvPr>
          <p:cNvGrpSpPr/>
          <p:nvPr/>
        </p:nvGrpSpPr>
        <p:grpSpPr>
          <a:xfrm>
            <a:off x="1156833" y="7337145"/>
            <a:ext cx="9817920" cy="4719107"/>
            <a:chOff x="1587771" y="7018112"/>
            <a:chExt cx="9016457" cy="43338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7E14C-68AD-4FDA-95A6-F28BDD7CC07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518EE-E532-4D55-81FC-37362A121CB7}"/>
                </a:ext>
              </a:extLst>
            </p:cNvPr>
            <p:cNvSpPr txBox="1"/>
            <p:nvPr/>
          </p:nvSpPr>
          <p:spPr>
            <a:xfrm>
              <a:off x="2025531" y="8151551"/>
              <a:ext cx="7978681" cy="144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บุคคลที่ปิดเครื่องพิมพ์ได้ถูกต้อง คือ พลอย เพราะ เครื่องพิมพ์สามารถปิดได้ทันทีหลังจากใช้งานเสร็จเรียบร้อยแล้ว ทำได้โดยการกดปุ่มเปิด-ปิด ซึ่งใช้ปุ่มเดียวกันในการเปิดและปิดเครื่องพิมพ์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89672B-C3DF-4FD9-8FF1-58265F35B7AE}"/>
                </a:ext>
              </a:extLst>
            </p:cNvPr>
            <p:cNvSpPr txBox="1"/>
            <p:nvPr/>
          </p:nvSpPr>
          <p:spPr>
            <a:xfrm>
              <a:off x="2025531" y="7551091"/>
              <a:ext cx="6057638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2. พลอยกดปุ่มเปิด-ปิดหลังใช้งานเสร็จทันที 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478" y="7162801"/>
            <a:ext cx="606228" cy="60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9566826-10BE-457E-BD2C-9767DE40E7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1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3.95833E-6 -0.9138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69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1.66667E-6 -0.9275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91389 L 3.95833E-6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19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92755 L 1.66667E-6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C78342-F6BE-43F9-95BD-28F49A46AFE1}"/>
              </a:ext>
            </a:extLst>
          </p:cNvPr>
          <p:cNvGrpSpPr/>
          <p:nvPr/>
        </p:nvGrpSpPr>
        <p:grpSpPr>
          <a:xfrm>
            <a:off x="1671163" y="1284919"/>
            <a:ext cx="7829990" cy="3170099"/>
            <a:chOff x="1671163" y="1284919"/>
            <a:chExt cx="7829990" cy="31700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D3ADD5-CE4D-419E-8B9C-592238763C87}"/>
                </a:ext>
              </a:extLst>
            </p:cNvPr>
            <p:cNvSpPr/>
            <p:nvPr/>
          </p:nvSpPr>
          <p:spPr>
            <a:xfrm>
              <a:off x="1671163" y="1284919"/>
              <a:ext cx="7829990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 คลิกที่สัญลักษณ์	      พาวเวอร์ (</a:t>
              </a: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Power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)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คลิกที่สัญลักษณ์       สตาร์ต (</a:t>
              </a: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Start)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หรือเริ่มต้น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คลิกคำสั่งชัตดาวน์ (</a:t>
              </a:r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Shut down)</a:t>
              </a:r>
            </a:p>
            <a:p>
              <a:r>
                <a:rPr lang="en-US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4.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ปิดโปรแกรมทุกโปรแกรมที่เปิดอยู่ </a:t>
              </a:r>
            </a:p>
            <a:p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5. กดปุ่ม       ที่หน้าจอมอนิเตอร์</a:t>
              </a:r>
              <a:endPara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9DC0DB2-8AE7-4096-AD4A-C3A01EAC05EA}"/>
                </a:ext>
              </a:extLst>
            </p:cNvPr>
            <p:cNvGrpSpPr/>
            <p:nvPr/>
          </p:nvGrpSpPr>
          <p:grpSpPr>
            <a:xfrm>
              <a:off x="3162789" y="3757804"/>
              <a:ext cx="501987" cy="501987"/>
              <a:chOff x="3074909" y="3452597"/>
              <a:chExt cx="411956" cy="41195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C793F67-1C3F-4CA6-826D-98BFD718122C}"/>
                  </a:ext>
                </a:extLst>
              </p:cNvPr>
              <p:cNvSpPr/>
              <p:nvPr/>
            </p:nvSpPr>
            <p:spPr>
              <a:xfrm>
                <a:off x="3074909" y="3452597"/>
                <a:ext cx="411956" cy="41195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C53E9D-5631-4DFD-98FE-8F6668836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0336" y="3514599"/>
                <a:ext cx="250629" cy="283252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0F031E-6916-44E2-B9D2-84D609B70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7973" y="1350715"/>
              <a:ext cx="493819" cy="4938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BA360B-131D-4F73-808B-349ED550C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7973" y="1952127"/>
              <a:ext cx="493319" cy="48466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83CA30-694D-4304-8D00-C9CC9844342E}"/>
              </a:ext>
            </a:extLst>
          </p:cNvPr>
          <p:cNvGrpSpPr/>
          <p:nvPr/>
        </p:nvGrpSpPr>
        <p:grpSpPr>
          <a:xfrm>
            <a:off x="1272462" y="5152232"/>
            <a:ext cx="9312842" cy="793518"/>
            <a:chOff x="1272462" y="2869765"/>
            <a:chExt cx="9312842" cy="793518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B51D30F-9310-4DEF-9B41-3BEFE6469434}"/>
                </a:ext>
              </a:extLst>
            </p:cNvPr>
            <p:cNvGrpSpPr/>
            <p:nvPr/>
          </p:nvGrpSpPr>
          <p:grpSpPr>
            <a:xfrm>
              <a:off x="1272462" y="2869765"/>
              <a:ext cx="2979498" cy="793518"/>
              <a:chOff x="1272462" y="4104870"/>
              <a:chExt cx="2979498" cy="793518"/>
            </a:xfrm>
          </p:grpSpPr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CAB7AFF7-A392-4052-88A7-3E0E3AE743F9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297949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5D15B0D-12DF-4EA3-A96D-3DDBDFCEA32D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D04488F-EBA0-4CF5-9721-8C43B19C5AE3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5530C90-2B84-4574-8E08-49AAE98799B5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1999265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1  2  3  4  5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575B015-5B76-4929-8A5B-71C470A05E99}"/>
                </a:ext>
              </a:extLst>
            </p:cNvPr>
            <p:cNvGrpSpPr/>
            <p:nvPr/>
          </p:nvGrpSpPr>
          <p:grpSpPr>
            <a:xfrm>
              <a:off x="4439134" y="2869765"/>
              <a:ext cx="2979498" cy="793518"/>
              <a:chOff x="1272462" y="4104870"/>
              <a:chExt cx="2979498" cy="793518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9950B55A-BC48-4A0F-AE16-52C452E8CBCF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297949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962372E-2467-4669-96B7-ED45992359B1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B633ECC-8DB8-41B6-BA6B-6AE86758FC8F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</a:t>
                </a:r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6F6FC10A-40A7-4DBD-964A-058B85F594BF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1999265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2  3  4  1  5</a:t>
                </a:r>
                <a:endPara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4A9802B-824B-4EC8-AAD8-97D50B88037F}"/>
                </a:ext>
              </a:extLst>
            </p:cNvPr>
            <p:cNvGrpSpPr/>
            <p:nvPr/>
          </p:nvGrpSpPr>
          <p:grpSpPr>
            <a:xfrm>
              <a:off x="7605806" y="2869765"/>
              <a:ext cx="2979498" cy="793518"/>
              <a:chOff x="1272462" y="4104870"/>
              <a:chExt cx="2979498" cy="793518"/>
            </a:xfrm>
          </p:grpSpPr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6B898158-BEF5-4A09-B636-5B1E739B6FDB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297949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4C0CE65-ED6E-4611-9BDF-0413F6A58152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283F863-C07C-46DC-8917-6832B95D22B6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</a:t>
                </a:r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DECA690-0907-46F1-A2DA-6B8DFA09FA15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1999265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4  2  1  3  5</a:t>
                </a:r>
                <a:endPara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4E54B40-378F-4368-9563-D7A7DB7C816B}"/>
              </a:ext>
            </a:extLst>
          </p:cNvPr>
          <p:cNvSpPr/>
          <p:nvPr/>
        </p:nvSpPr>
        <p:spPr>
          <a:xfrm>
            <a:off x="854992" y="4336648"/>
            <a:ext cx="7829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ข้อใดเรียงลำดับการปิดคอมพิวเตอร์ได้ถูกต้อง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468B671-20F3-4A48-AA6E-096AA86A00A0}"/>
              </a:ext>
            </a:extLst>
          </p:cNvPr>
          <p:cNvSpPr/>
          <p:nvPr/>
        </p:nvSpPr>
        <p:spPr>
          <a:xfrm>
            <a:off x="850767" y="736567"/>
            <a:ext cx="5724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4. พิจารณาข้อความที่กำหนดให้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4AD5C2A-A411-4A3F-9828-30B10D0C5EAC}"/>
              </a:ext>
            </a:extLst>
          </p:cNvPr>
          <p:cNvGrpSpPr/>
          <p:nvPr/>
        </p:nvGrpSpPr>
        <p:grpSpPr>
          <a:xfrm>
            <a:off x="1272462" y="5152232"/>
            <a:ext cx="2979498" cy="793518"/>
            <a:chOff x="1272462" y="4104870"/>
            <a:chExt cx="2979498" cy="793518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618E28B4-7F72-4A7D-9B7C-1339A6CF2E7B}"/>
                </a:ext>
              </a:extLst>
            </p:cNvPr>
            <p:cNvSpPr/>
            <p:nvPr/>
          </p:nvSpPr>
          <p:spPr>
            <a:xfrm>
              <a:off x="1272462" y="4104870"/>
              <a:ext cx="297949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7965E9C-261B-430A-A2B2-3961B6E99E1A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D4AC36-0A03-4F15-A2D7-AB7EF890F34B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2E2F146-98DC-48C3-B036-866EBBB2A5FD}"/>
                </a:ext>
              </a:extLst>
            </p:cNvPr>
            <p:cNvSpPr txBox="1"/>
            <p:nvPr/>
          </p:nvSpPr>
          <p:spPr>
            <a:xfrm>
              <a:off x="2078093" y="4167405"/>
              <a:ext cx="19992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1  2  3  4  5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BCFC2E4-1602-4D49-A721-05DC2DFD4ECF}"/>
              </a:ext>
            </a:extLst>
          </p:cNvPr>
          <p:cNvGrpSpPr/>
          <p:nvPr/>
        </p:nvGrpSpPr>
        <p:grpSpPr>
          <a:xfrm>
            <a:off x="4439134" y="5152232"/>
            <a:ext cx="2979498" cy="793518"/>
            <a:chOff x="1272462" y="4104870"/>
            <a:chExt cx="2979498" cy="793518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0B9C4306-5516-4FC3-9E49-A9D0BFCC9925}"/>
                </a:ext>
              </a:extLst>
            </p:cNvPr>
            <p:cNvSpPr/>
            <p:nvPr/>
          </p:nvSpPr>
          <p:spPr>
            <a:xfrm>
              <a:off x="1272462" y="4104870"/>
              <a:ext cx="297949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3224178-7D29-4D6A-82E9-38F8F4EA2D98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71C3D74-F2DD-4365-8C89-471E343F31FB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DBD27FB-7754-4C11-B095-A9C3545D088B}"/>
                </a:ext>
              </a:extLst>
            </p:cNvPr>
            <p:cNvSpPr txBox="1"/>
            <p:nvPr/>
          </p:nvSpPr>
          <p:spPr>
            <a:xfrm>
              <a:off x="2078093" y="4167405"/>
              <a:ext cx="19992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2  3  4  1  5</a:t>
              </a:r>
              <a:endPara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9EA082E-C84E-459E-9781-739232BC142F}"/>
              </a:ext>
            </a:extLst>
          </p:cNvPr>
          <p:cNvGrpSpPr/>
          <p:nvPr/>
        </p:nvGrpSpPr>
        <p:grpSpPr>
          <a:xfrm>
            <a:off x="7605806" y="5152232"/>
            <a:ext cx="2979498" cy="793518"/>
            <a:chOff x="1272462" y="4104870"/>
            <a:chExt cx="2979498" cy="793518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E2B65D27-B6B0-42BD-839B-07BFBB77B924}"/>
                </a:ext>
              </a:extLst>
            </p:cNvPr>
            <p:cNvSpPr/>
            <p:nvPr/>
          </p:nvSpPr>
          <p:spPr>
            <a:xfrm>
              <a:off x="1272462" y="4104870"/>
              <a:ext cx="297949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42F408F-FB40-4F16-881C-617902390832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2076FDD-8D16-4031-B30A-512CB16C2AE9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B5955A1-CB53-4683-B464-5446A4035081}"/>
                </a:ext>
              </a:extLst>
            </p:cNvPr>
            <p:cNvSpPr txBox="1"/>
            <p:nvPr/>
          </p:nvSpPr>
          <p:spPr>
            <a:xfrm>
              <a:off x="2078093" y="4167405"/>
              <a:ext cx="19992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4  2  1  3  5</a:t>
              </a:r>
              <a:endPara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99" name="คำอธิบาย">
            <a:extLst>
              <a:ext uri="{FF2B5EF4-FFF2-40B4-BE49-F238E27FC236}">
                <a16:creationId xmlns:a16="http://schemas.microsoft.com/office/drawing/2014/main" id="{27D461F2-6B24-4D9E-9556-61E7A4445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100" name="Picture 9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D41374-C1C8-48E4-B940-3E694479C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101" name="Picture 10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8A38878-9E03-4548-B2DF-627D1C979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51FF72D-EBCE-4CA2-BCB5-E8CBDB32FA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A2F009-D594-42DF-8C45-25ACEFE500B6}"/>
              </a:ext>
            </a:extLst>
          </p:cNvPr>
          <p:cNvGrpSpPr/>
          <p:nvPr/>
        </p:nvGrpSpPr>
        <p:grpSpPr>
          <a:xfrm>
            <a:off x="1187040" y="7229177"/>
            <a:ext cx="9817920" cy="4719107"/>
            <a:chOff x="1187040" y="7229177"/>
            <a:chExt cx="9817920" cy="47191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1D8EDC-18E7-4E26-80E5-BA078C8C3A95}"/>
                </a:ext>
              </a:extLst>
            </p:cNvPr>
            <p:cNvGrpSpPr/>
            <p:nvPr/>
          </p:nvGrpSpPr>
          <p:grpSpPr>
            <a:xfrm>
              <a:off x="1187040" y="7229177"/>
              <a:ext cx="9817920" cy="4719107"/>
              <a:chOff x="1187040" y="7230240"/>
              <a:chExt cx="9817920" cy="471910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0A12BE6-7D16-442D-B2C5-B460BB940711}"/>
                  </a:ext>
                </a:extLst>
              </p:cNvPr>
              <p:cNvGrpSpPr/>
              <p:nvPr/>
            </p:nvGrpSpPr>
            <p:grpSpPr>
              <a:xfrm>
                <a:off x="1187040" y="7230240"/>
                <a:ext cx="9817920" cy="4719107"/>
                <a:chOff x="1587771" y="7018112"/>
                <a:chExt cx="9016457" cy="4333874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7E07E14C-68AD-4FDA-95A6-F28BDD7CC07D}"/>
                    </a:ext>
                  </a:extLst>
                </p:cNvPr>
                <p:cNvSpPr/>
                <p:nvPr/>
              </p:nvSpPr>
              <p:spPr>
                <a:xfrm>
                  <a:off x="1587771" y="7018112"/>
                  <a:ext cx="9016457" cy="4333874"/>
                </a:xfrm>
                <a:prstGeom prst="roundRect">
                  <a:avLst>
                    <a:gd name="adj" fmla="val 7117"/>
                  </a:avLst>
                </a:prstGeom>
                <a:solidFill>
                  <a:schemeClr val="bg1"/>
                </a:solidFill>
                <a:ln w="76200"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920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20518EE-E532-4D55-81FC-37362A121CB7}"/>
                    </a:ext>
                  </a:extLst>
                </p:cNvPr>
                <p:cNvSpPr txBox="1"/>
                <p:nvPr/>
              </p:nvSpPr>
              <p:spPr>
                <a:xfrm>
                  <a:off x="2032374" y="8151551"/>
                  <a:ext cx="8225507" cy="2798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thaiDist"/>
                  <a:r>
                    <a:rPr lang="th-TH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การปิดคอมพิวเตอร์ที่ถูกวิธีทำได้ตามขั้นตอน ดังนี้ </a:t>
                  </a:r>
                </a:p>
                <a:p>
                  <a:pPr lvl="0" algn="thaiDist"/>
                  <a:r>
                    <a:rPr lang="th-TH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1. ปิดโปรแกรมทุกโปรแกรมที่เปิดอยู่</a:t>
                  </a:r>
                </a:p>
                <a:p>
                  <a:pPr lvl="0" algn="thaiDist"/>
                  <a:r>
                    <a:rPr lang="th-TH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2. คลิกที่สัญลักษณ์       สตาร์ต (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Start) </a:t>
                  </a:r>
                  <a:r>
                    <a:rPr lang="th-TH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หรือเริ่มต้น</a:t>
                  </a:r>
                </a:p>
                <a:p>
                  <a:pPr lvl="0" algn="thaiDist"/>
                  <a:r>
                    <a:rPr lang="en-US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3. </a:t>
                  </a:r>
                  <a:r>
                    <a:rPr lang="th-TH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คลิกที่สัญลักษณ์       พาวเวอร์ (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Power</a:t>
                  </a:r>
                  <a:r>
                    <a:rPr lang="th-TH" sz="320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)</a:t>
                  </a:r>
                  <a:endParaRPr lang="th-TH" sz="32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Times New Roman"/>
                    <a:cs typeface="TH Sarabun New" panose="020B0500040200020003" pitchFamily="34" charset="-34"/>
                  </a:endParaRPr>
                </a:p>
                <a:p>
                  <a:pPr lvl="0" algn="thaiDist"/>
                  <a:r>
                    <a:rPr lang="en-US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4. </a:t>
                  </a:r>
                  <a:r>
                    <a:rPr lang="th-TH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คลิกคำสั่งชัตดาวน์ (</a:t>
                  </a:r>
                  <a:r>
                    <a:rPr lang="en-US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Shut down)</a:t>
                  </a:r>
                  <a:endParaRPr lang="th-TH" sz="3200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Times New Roman"/>
                    <a:cs typeface="TH Sarabun New" panose="020B0500040200020003" pitchFamily="34" charset="-34"/>
                  </a:endParaRPr>
                </a:p>
                <a:p>
                  <a:pPr lvl="0" algn="thaiDist"/>
                  <a:r>
                    <a:rPr lang="th-TH" sz="3200" dirty="0">
                      <a:solidFill>
                        <a:prstClr val="black"/>
                      </a:solidFill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5. กดปุ่ม        ที่หน้าจอมอนิเตอร์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089672B-C3DF-4FD9-8FF1-58265F35B7AE}"/>
                    </a:ext>
                  </a:extLst>
                </p:cNvPr>
                <p:cNvSpPr txBox="1"/>
                <p:nvPr/>
              </p:nvSpPr>
              <p:spPr>
                <a:xfrm>
                  <a:off x="2032374" y="7551091"/>
                  <a:ext cx="4236670" cy="537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3200" b="1" dirty="0">
                      <a:latin typeface="TH Sarabun New" panose="020B0500040200020003" pitchFamily="34" charset="-34"/>
                      <a:ea typeface="Times New Roman"/>
                      <a:cs typeface="TH Sarabun New" panose="020B0500040200020003" pitchFamily="34" charset="-34"/>
                    </a:rPr>
                    <a:t>เฉลย ข้อ 3. 4  2  1  3  5</a:t>
                  </a:r>
                  <a:endParaRPr lang="en-US" sz="3200" b="1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grpSp>
            <p:nvGrpSpPr>
              <p:cNvPr id="48" name="Group 3">
                <a:extLst>
                  <a:ext uri="{FF2B5EF4-FFF2-40B4-BE49-F238E27FC236}">
                    <a16:creationId xmlns:a16="http://schemas.microsoft.com/office/drawing/2014/main" id="{0D988FAD-F9D2-47FA-8F2A-E98455F93821}"/>
                  </a:ext>
                </a:extLst>
              </p:cNvPr>
              <p:cNvGrpSpPr/>
              <p:nvPr/>
            </p:nvGrpSpPr>
            <p:grpSpPr>
              <a:xfrm>
                <a:off x="2802999" y="10920252"/>
                <a:ext cx="501987" cy="501987"/>
                <a:chOff x="3074909" y="3452597"/>
                <a:chExt cx="411956" cy="411956"/>
              </a:xfrm>
            </p:grpSpPr>
            <p:sp>
              <p:nvSpPr>
                <p:cNvPr id="49" name="Oval 15">
                  <a:extLst>
                    <a:ext uri="{FF2B5EF4-FFF2-40B4-BE49-F238E27FC236}">
                      <a16:creationId xmlns:a16="http://schemas.microsoft.com/office/drawing/2014/main" id="{B2E85BC4-E165-4F85-AF80-1814A40E0C0D}"/>
                    </a:ext>
                  </a:extLst>
                </p:cNvPr>
                <p:cNvSpPr/>
                <p:nvPr/>
              </p:nvSpPr>
              <p:spPr>
                <a:xfrm>
                  <a:off x="3074909" y="3452597"/>
                  <a:ext cx="411956" cy="41195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50" name="Picture 13">
                  <a:extLst>
                    <a:ext uri="{FF2B5EF4-FFF2-40B4-BE49-F238E27FC236}">
                      <a16:creationId xmlns:a16="http://schemas.microsoft.com/office/drawing/2014/main" id="{8F96DAE3-BB0F-4269-9F63-EB0EECB9EA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0336" y="3514599"/>
                  <a:ext cx="250629" cy="2832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402557C-2F28-42E3-BB31-3BC0843F0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5240" y="9986860"/>
              <a:ext cx="384625" cy="38462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43F5ED1-7F87-460C-B820-8CC9E8097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5240" y="9512083"/>
              <a:ext cx="384236" cy="377496"/>
            </a:xfrm>
            <a:prstGeom prst="rect">
              <a:avLst/>
            </a:prstGeom>
          </p:spPr>
        </p:pic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163727"/>
            <a:ext cx="606228" cy="6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7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9013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0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8666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90139 L -2.29167E-6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6666 L 0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5F255A59-7476-42C9-96CC-C9B30B94960F}"/>
              </a:ext>
            </a:extLst>
          </p:cNvPr>
          <p:cNvGrpSpPr/>
          <p:nvPr/>
        </p:nvGrpSpPr>
        <p:grpSpPr>
          <a:xfrm>
            <a:off x="1272462" y="2525941"/>
            <a:ext cx="3909138" cy="3052619"/>
            <a:chOff x="1272462" y="2525941"/>
            <a:chExt cx="3909138" cy="3052619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BA723AA-B89F-465D-904A-C4ED251B8490}"/>
                </a:ext>
              </a:extLst>
            </p:cNvPr>
            <p:cNvGrpSpPr/>
            <p:nvPr/>
          </p:nvGrpSpPr>
          <p:grpSpPr>
            <a:xfrm>
              <a:off x="1272462" y="4785042"/>
              <a:ext cx="3909138" cy="793518"/>
              <a:chOff x="1272462" y="4104870"/>
              <a:chExt cx="3909138" cy="793518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2F660FCC-5B92-4DD6-9059-56C0E79D0973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39091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C21F050-EB94-45D0-B6AE-8E03A5FC7EDA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21E7459-D40F-4246-A1BE-4F85F141B104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7C53BD3-8861-48A4-93B8-B1D84F737F5F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1858201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จอมอนิเตอร์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C5738B2-D003-4531-A15A-1EEA606DC9BF}"/>
                </a:ext>
              </a:extLst>
            </p:cNvPr>
            <p:cNvGrpSpPr/>
            <p:nvPr/>
          </p:nvGrpSpPr>
          <p:grpSpPr>
            <a:xfrm>
              <a:off x="1272462" y="3613310"/>
              <a:ext cx="3909138" cy="793518"/>
              <a:chOff x="1272462" y="4104870"/>
              <a:chExt cx="3909138" cy="79351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C6FE57EE-4E88-4062-950D-1A5219361ECE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39091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CBF9805-B9EE-42B8-A929-3AF0B94CD260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5831E28-FF0B-453F-B1B3-402B9B3AE908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61798961-129D-4C9B-9BCB-168CC493942F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851515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เมาส์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72C3E7F-2985-4E6B-AF5E-38F23A537480}"/>
                </a:ext>
              </a:extLst>
            </p:cNvPr>
            <p:cNvGrpSpPr/>
            <p:nvPr/>
          </p:nvGrpSpPr>
          <p:grpSpPr>
            <a:xfrm>
              <a:off x="1272462" y="2525941"/>
              <a:ext cx="3909138" cy="793518"/>
              <a:chOff x="1272462" y="4104870"/>
              <a:chExt cx="3909138" cy="793518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9E6F2F45-7FB4-4184-B798-A1766F2196D5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39091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DD79BE7-A743-48A1-899E-0649B9F9B06A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1241758-ACE7-4CB7-95AF-16BF55558161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B3CFCCB-DB99-4EE8-A3B9-F7074230574E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803425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ซีพียู</a:t>
                </a:r>
              </a:p>
            </p:txBody>
          </p:sp>
        </p:grp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5EFB025B-3CC6-4D88-9F63-DF562416DBB1}"/>
              </a:ext>
            </a:extLst>
          </p:cNvPr>
          <p:cNvSpPr/>
          <p:nvPr/>
        </p:nvSpPr>
        <p:spPr>
          <a:xfrm>
            <a:off x="850767" y="899409"/>
            <a:ext cx="103671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5. การใช้นิ้วมือสัมผัสภาพหรือข้อความที่หน้าจอมอนิเตอร์แบบสัมผัสได้ </a:t>
            </a:r>
          </a:p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</a:t>
            </a:r>
            <a:r>
              <a:rPr lang="en-US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เปรียบเสมือนการใช้อุปกรณ์ใด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6C561CB-6929-4FAB-A591-CC6970FE7C22}"/>
              </a:ext>
            </a:extLst>
          </p:cNvPr>
          <p:cNvGrpSpPr/>
          <p:nvPr/>
        </p:nvGrpSpPr>
        <p:grpSpPr>
          <a:xfrm>
            <a:off x="1272462" y="4785042"/>
            <a:ext cx="3909138" cy="793518"/>
            <a:chOff x="1272462" y="4104870"/>
            <a:chExt cx="3909138" cy="793518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D31C29BC-ABD7-40CC-B13B-6182CCF7CAB2}"/>
                </a:ext>
              </a:extLst>
            </p:cNvPr>
            <p:cNvSpPr/>
            <p:nvPr/>
          </p:nvSpPr>
          <p:spPr>
            <a:xfrm>
              <a:off x="1272462" y="4104870"/>
              <a:ext cx="39091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375E44C-D08D-44E4-9DC7-4849CEDAD8A0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61F3A55-1A60-4A8D-B10C-FB3D97468748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26CF136-8557-4FF4-87D4-567534334763}"/>
                </a:ext>
              </a:extLst>
            </p:cNvPr>
            <p:cNvSpPr txBox="1"/>
            <p:nvPr/>
          </p:nvSpPr>
          <p:spPr>
            <a:xfrm>
              <a:off x="2078093" y="4167405"/>
              <a:ext cx="18582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จอมอนิเตอร์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D9F3C2-0C86-4556-BCF9-F286B000B106}"/>
              </a:ext>
            </a:extLst>
          </p:cNvPr>
          <p:cNvGrpSpPr/>
          <p:nvPr/>
        </p:nvGrpSpPr>
        <p:grpSpPr>
          <a:xfrm>
            <a:off x="1272462" y="3613310"/>
            <a:ext cx="3909138" cy="793518"/>
            <a:chOff x="1272462" y="4104870"/>
            <a:chExt cx="3909138" cy="793518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8DE9951B-3710-4067-ACF6-A95D4FF84C2D}"/>
                </a:ext>
              </a:extLst>
            </p:cNvPr>
            <p:cNvSpPr/>
            <p:nvPr/>
          </p:nvSpPr>
          <p:spPr>
            <a:xfrm>
              <a:off x="1272462" y="4104870"/>
              <a:ext cx="39091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FFDF169-2195-4580-AB20-F7814DD3B3B0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F30988-433E-4F05-A199-740D3E843E8A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D3BD1DD-64D2-4F12-A5DE-E6CB3556381A}"/>
                </a:ext>
              </a:extLst>
            </p:cNvPr>
            <p:cNvSpPr txBox="1"/>
            <p:nvPr/>
          </p:nvSpPr>
          <p:spPr>
            <a:xfrm>
              <a:off x="2078093" y="4167405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เมาส์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469689-F5DB-4195-9B8F-074F074923DC}"/>
              </a:ext>
            </a:extLst>
          </p:cNvPr>
          <p:cNvGrpSpPr/>
          <p:nvPr/>
        </p:nvGrpSpPr>
        <p:grpSpPr>
          <a:xfrm>
            <a:off x="1272462" y="2525941"/>
            <a:ext cx="3909138" cy="793518"/>
            <a:chOff x="1272462" y="4104870"/>
            <a:chExt cx="3909138" cy="793518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8D511B84-9D00-4F46-B458-2B146A5F9C8A}"/>
                </a:ext>
              </a:extLst>
            </p:cNvPr>
            <p:cNvSpPr/>
            <p:nvPr/>
          </p:nvSpPr>
          <p:spPr>
            <a:xfrm>
              <a:off x="1272462" y="4104870"/>
              <a:ext cx="39091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077339C-20BB-4471-8ECD-E31840580203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3EB5E8E-10F3-4E64-9B77-2AB9AE137596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EB6A58F-8C14-4030-A6AF-724AD931E17D}"/>
                </a:ext>
              </a:extLst>
            </p:cNvPr>
            <p:cNvSpPr txBox="1"/>
            <p:nvPr/>
          </p:nvSpPr>
          <p:spPr>
            <a:xfrm>
              <a:off x="2078093" y="4167405"/>
              <a:ext cx="8034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ซีพียู</a:t>
              </a:r>
            </a:p>
          </p:txBody>
        </p:sp>
      </p:grpSp>
      <p:pic>
        <p:nvPicPr>
          <p:cNvPr id="86" name="คำอธิบาย">
            <a:extLst>
              <a:ext uri="{FF2B5EF4-FFF2-40B4-BE49-F238E27FC236}">
                <a16:creationId xmlns:a16="http://schemas.microsoft.com/office/drawing/2014/main" id="{D1AA8474-425B-4283-AB31-5CDE227AF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FF1506-4EF4-4CC6-8655-CD31E3384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88" name="Picture 8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15973F-1EC2-4D93-83DA-995CDE24A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12BE6-7D16-442D-B2C5-B460BB940711}"/>
              </a:ext>
            </a:extLst>
          </p:cNvPr>
          <p:cNvGrpSpPr/>
          <p:nvPr/>
        </p:nvGrpSpPr>
        <p:grpSpPr>
          <a:xfrm>
            <a:off x="1187040" y="7284476"/>
            <a:ext cx="9817920" cy="4719107"/>
            <a:chOff x="1587771" y="7018112"/>
            <a:chExt cx="9016457" cy="43338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7E14C-68AD-4FDA-95A6-F28BDD7CC07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518EE-E532-4D55-81FC-37362A121CB7}"/>
                </a:ext>
              </a:extLst>
            </p:cNvPr>
            <p:cNvSpPr txBox="1"/>
            <p:nvPr/>
          </p:nvSpPr>
          <p:spPr>
            <a:xfrm>
              <a:off x="2209227" y="8151551"/>
              <a:ext cx="7753144" cy="98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การใช้นิ้วมือสัมผัสภาพหรือข้อความที่หน้าจอมอนิเตอร์แบบสัมผัสได้เปรียบเสมือนการใช้เมาส์เพื่อเลือกข้อมูลต่าง ๆ บนจอมอนิเตอร์ตามที่ต้องการ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89672B-C3DF-4FD9-8FF1-58265F35B7AE}"/>
                </a:ext>
              </a:extLst>
            </p:cNvPr>
            <p:cNvSpPr txBox="1"/>
            <p:nvPr/>
          </p:nvSpPr>
          <p:spPr>
            <a:xfrm>
              <a:off x="2209227" y="7551091"/>
              <a:ext cx="2548412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2. เมาส์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029856"/>
            <a:ext cx="606228" cy="60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AB4BE8-C5DA-4D7C-8851-26FF2C6291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-0.8870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3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2.29167E-6 -0.8997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8704 L 0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89977 L -2.29167E-6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901EF12D-4177-47CE-B90B-C59FA883A5B5}"/>
              </a:ext>
            </a:extLst>
          </p:cNvPr>
          <p:cNvGrpSpPr/>
          <p:nvPr/>
        </p:nvGrpSpPr>
        <p:grpSpPr>
          <a:xfrm>
            <a:off x="1272462" y="2525941"/>
            <a:ext cx="4988638" cy="3052619"/>
            <a:chOff x="1272462" y="2525941"/>
            <a:chExt cx="4988638" cy="3052619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1878B00-4E37-4138-BB40-B181D8A6296B}"/>
                </a:ext>
              </a:extLst>
            </p:cNvPr>
            <p:cNvGrpSpPr/>
            <p:nvPr/>
          </p:nvGrpSpPr>
          <p:grpSpPr>
            <a:xfrm>
              <a:off x="1272462" y="4785042"/>
              <a:ext cx="4988638" cy="793518"/>
              <a:chOff x="1272462" y="4104870"/>
              <a:chExt cx="4988638" cy="79351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ABB73BD8-9EBA-4128-BF27-65E5F9817185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49886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A2EC30C-B37C-475D-A666-2B45A9C80520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0819E7F-A820-4ACC-A1D9-53562E1A2EB8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0949976-BA74-45A5-88AD-3A3F147671BF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346280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Microsoft PowerPoint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7DDB137-A36B-4374-A810-7E1064B0835F}"/>
                </a:ext>
              </a:extLst>
            </p:cNvPr>
            <p:cNvGrpSpPr/>
            <p:nvPr/>
          </p:nvGrpSpPr>
          <p:grpSpPr>
            <a:xfrm>
              <a:off x="1272462" y="3613310"/>
              <a:ext cx="4988638" cy="793518"/>
              <a:chOff x="1272462" y="4104870"/>
              <a:chExt cx="4988638" cy="793518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B5139E6F-0748-4C94-BFD5-26AA0A091A6A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49886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154F449C-4DE4-4966-80B4-7F6B60CF8980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97BF746-64A8-4760-8078-23A2E7B664AA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A49B185-BB0E-4316-8F5C-D532FCDFC4A0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2519601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Microsoft Word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D6F5F9E-E2D5-4A75-AC72-566E892BE515}"/>
                </a:ext>
              </a:extLst>
            </p:cNvPr>
            <p:cNvGrpSpPr/>
            <p:nvPr/>
          </p:nvGrpSpPr>
          <p:grpSpPr>
            <a:xfrm>
              <a:off x="1272462" y="2525941"/>
              <a:ext cx="4988638" cy="793518"/>
              <a:chOff x="1272462" y="4104870"/>
              <a:chExt cx="4988638" cy="793518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586A9CB3-6B00-4F29-8044-482381226908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4988638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554DA5A-94D8-43D3-889C-FB37A153139F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22AD8C9-BB0B-4498-B10F-23D342A1284D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C1B78E7-30B5-4654-9C75-0218E99677A9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950901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Paint</a:t>
                </a:r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47E7C896-5F5B-44F9-BE6C-BE3327C59EB6}"/>
              </a:ext>
            </a:extLst>
          </p:cNvPr>
          <p:cNvSpPr/>
          <p:nvPr/>
        </p:nvSpPr>
        <p:spPr>
          <a:xfrm>
            <a:off x="850768" y="899409"/>
            <a:ext cx="9760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6. ครูสั่งการบ้านให้นักเรียนวาดภาพครอบครัวลงในคอมพิวเตอร์ </a:t>
            </a:r>
          </a:p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	นักเรียนควรเลือกใช้โปรแกรมใด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677BA7-9386-4B9C-AF36-1242D395F177}"/>
              </a:ext>
            </a:extLst>
          </p:cNvPr>
          <p:cNvGrpSpPr/>
          <p:nvPr/>
        </p:nvGrpSpPr>
        <p:grpSpPr>
          <a:xfrm>
            <a:off x="1272462" y="4785042"/>
            <a:ext cx="4988638" cy="793518"/>
            <a:chOff x="1272462" y="4104870"/>
            <a:chExt cx="4988638" cy="793518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444209E-F1AA-4CE7-9255-2C1759ED8FDA}"/>
                </a:ext>
              </a:extLst>
            </p:cNvPr>
            <p:cNvSpPr/>
            <p:nvPr/>
          </p:nvSpPr>
          <p:spPr>
            <a:xfrm>
              <a:off x="1272462" y="4104870"/>
              <a:ext cx="49886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9A67BB1-9063-4749-9FA8-611E8807A966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8384AA6-ECF9-480C-8491-C3EB0857E4A7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7B6CBDC-5044-4B8A-9412-EF70DFBD1DFE}"/>
                </a:ext>
              </a:extLst>
            </p:cNvPr>
            <p:cNvSpPr txBox="1"/>
            <p:nvPr/>
          </p:nvSpPr>
          <p:spPr>
            <a:xfrm>
              <a:off x="2078093" y="4167405"/>
              <a:ext cx="3462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Microsoft PowerPoint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AB5FF80-9E71-4D4C-8137-664BBF958AFD}"/>
              </a:ext>
            </a:extLst>
          </p:cNvPr>
          <p:cNvGrpSpPr/>
          <p:nvPr/>
        </p:nvGrpSpPr>
        <p:grpSpPr>
          <a:xfrm>
            <a:off x="1272462" y="3613310"/>
            <a:ext cx="4988638" cy="793518"/>
            <a:chOff x="1272462" y="4104870"/>
            <a:chExt cx="4988638" cy="793518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9BEC2E99-F502-46AE-9A85-21610BDC0C59}"/>
                </a:ext>
              </a:extLst>
            </p:cNvPr>
            <p:cNvSpPr/>
            <p:nvPr/>
          </p:nvSpPr>
          <p:spPr>
            <a:xfrm>
              <a:off x="1272462" y="4104870"/>
              <a:ext cx="49886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C3A4F37-799D-4505-A624-822E1F4A4D3E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CEFEEE7-E5E0-40B8-A6C6-685D2C9FFC7D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B424364-8D12-47B4-8EED-544DF65DFDFA}"/>
                </a:ext>
              </a:extLst>
            </p:cNvPr>
            <p:cNvSpPr txBox="1"/>
            <p:nvPr/>
          </p:nvSpPr>
          <p:spPr>
            <a:xfrm>
              <a:off x="2078093" y="4167405"/>
              <a:ext cx="25196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Microsoft Word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8B60FE7-43EA-45EC-8571-966D53DEEAC2}"/>
              </a:ext>
            </a:extLst>
          </p:cNvPr>
          <p:cNvGrpSpPr/>
          <p:nvPr/>
        </p:nvGrpSpPr>
        <p:grpSpPr>
          <a:xfrm>
            <a:off x="1272462" y="2525941"/>
            <a:ext cx="4988638" cy="793518"/>
            <a:chOff x="1272462" y="4104870"/>
            <a:chExt cx="4988638" cy="793518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1562D8F9-C596-4754-AD68-596ADCDC0120}"/>
                </a:ext>
              </a:extLst>
            </p:cNvPr>
            <p:cNvSpPr/>
            <p:nvPr/>
          </p:nvSpPr>
          <p:spPr>
            <a:xfrm>
              <a:off x="1272462" y="4104870"/>
              <a:ext cx="4988638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D222717-69DE-46AE-960D-57FA9FC6DC49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61228E3-9C21-4B3E-BE94-946F60F96E75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25E2136-4B9F-42E7-956C-EA1262D79ADE}"/>
                </a:ext>
              </a:extLst>
            </p:cNvPr>
            <p:cNvSpPr txBox="1"/>
            <p:nvPr/>
          </p:nvSpPr>
          <p:spPr>
            <a:xfrm>
              <a:off x="2078093" y="4167405"/>
              <a:ext cx="9509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Paint</a:t>
              </a:r>
            </a:p>
          </p:txBody>
        </p:sp>
      </p:grpSp>
      <p:pic>
        <p:nvPicPr>
          <p:cNvPr id="101" name="คำอธิบาย">
            <a:extLst>
              <a:ext uri="{FF2B5EF4-FFF2-40B4-BE49-F238E27FC236}">
                <a16:creationId xmlns:a16="http://schemas.microsoft.com/office/drawing/2014/main" id="{14DE8021-AC83-4B96-B020-17E41E1C4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32742-2C86-493C-AE4B-214C7BA55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103" name="Picture 10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93F4F3F-1445-4E0F-BB77-5ABD35D89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12BE6-7D16-442D-B2C5-B460BB940711}"/>
              </a:ext>
            </a:extLst>
          </p:cNvPr>
          <p:cNvGrpSpPr/>
          <p:nvPr/>
        </p:nvGrpSpPr>
        <p:grpSpPr>
          <a:xfrm>
            <a:off x="1187040" y="7337145"/>
            <a:ext cx="9817920" cy="4719107"/>
            <a:chOff x="1587771" y="7018112"/>
            <a:chExt cx="9016457" cy="43338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7E14C-68AD-4FDA-95A6-F28BDD7CC07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518EE-E532-4D55-81FC-37362A121CB7}"/>
                </a:ext>
              </a:extLst>
            </p:cNvPr>
            <p:cNvSpPr txBox="1"/>
            <p:nvPr/>
          </p:nvSpPr>
          <p:spPr>
            <a:xfrm>
              <a:off x="2209227" y="8151551"/>
              <a:ext cx="7672335" cy="98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ควรเลือกใช้โปรแกรม </a:t>
              </a:r>
              <a:r>
                <a:rPr lang="en-US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Paint</a:t>
              </a:r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เพราะเป็นโปรแกรมที่ใช้ในการสร้าง วาดภาพ ตกแต่ง แก้ไขเกี่ยวกับรูปภาพตามความต้องการของผู้ใช้งาน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89672B-C3DF-4FD9-8FF1-58265F35B7AE}"/>
                </a:ext>
              </a:extLst>
            </p:cNvPr>
            <p:cNvSpPr txBox="1"/>
            <p:nvPr/>
          </p:nvSpPr>
          <p:spPr>
            <a:xfrm>
              <a:off x="2209227" y="7551091"/>
              <a:ext cx="3370673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1. </a:t>
              </a:r>
              <a:r>
                <a:rPr lang="en-US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Paint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162801"/>
            <a:ext cx="606228" cy="60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F53795-24B3-4817-84E2-E6D194D3A9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8870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3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8969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8704 L 0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89699 L -2.29167E-6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52E3C31-0605-46D5-8344-41B4F46819FC}"/>
              </a:ext>
            </a:extLst>
          </p:cNvPr>
          <p:cNvSpPr/>
          <p:nvPr/>
        </p:nvSpPr>
        <p:spPr>
          <a:xfrm>
            <a:off x="850768" y="899409"/>
            <a:ext cx="9760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7. การสร้างงานนำเสนอในโปรแกรม </a:t>
            </a:r>
            <a:r>
              <a:rPr lang="en-US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Microsoft PowerPoint </a:t>
            </a:r>
            <a:endParaRPr lang="th-TH" sz="400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	ที่เลือกใช้คำสั่ง </a:t>
            </a:r>
            <a:r>
              <a:rPr lang="en-US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Blank Presentation </a:t>
            </a: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คือข้อใด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8E347C-711C-400D-B2F0-7FAA0DD283CB}"/>
              </a:ext>
            </a:extLst>
          </p:cNvPr>
          <p:cNvGrpSpPr/>
          <p:nvPr/>
        </p:nvGrpSpPr>
        <p:grpSpPr>
          <a:xfrm>
            <a:off x="1272462" y="2525941"/>
            <a:ext cx="8841446" cy="3052619"/>
            <a:chOff x="1272462" y="2525941"/>
            <a:chExt cx="8841446" cy="305261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422B73E-890E-42BF-B357-62D0E12AC633}"/>
                </a:ext>
              </a:extLst>
            </p:cNvPr>
            <p:cNvGrpSpPr/>
            <p:nvPr/>
          </p:nvGrpSpPr>
          <p:grpSpPr>
            <a:xfrm>
              <a:off x="1272462" y="4785042"/>
              <a:ext cx="8841446" cy="793518"/>
              <a:chOff x="1272462" y="4104870"/>
              <a:chExt cx="8841446" cy="793518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4C44E5D-F250-47BC-BD8B-9468C190E78A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8841446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1B07D61-978D-4F57-803B-4762FD878E0F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D8CFD0E-A164-433B-AFDC-500A9650B979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D7D22C0-9ABE-40A0-8BD6-06FF4C0802FD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767710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แผ่นสไลด์ที่มีหัวข้อ โครงเนื้อหา และมีการตกแต่งกราฟิก</a:t>
                </a:r>
                <a:endPara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61CBEB2-17FF-4F26-BBA0-3EB4D5EF8733}"/>
                </a:ext>
              </a:extLst>
            </p:cNvPr>
            <p:cNvGrpSpPr/>
            <p:nvPr/>
          </p:nvGrpSpPr>
          <p:grpSpPr>
            <a:xfrm>
              <a:off x="1272462" y="3613310"/>
              <a:ext cx="8841446" cy="793518"/>
              <a:chOff x="1272462" y="4104870"/>
              <a:chExt cx="8841446" cy="79351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B20D096-10F6-4EB1-AEC7-D7568460D2F1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8841446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1E4A577-D6B6-40C7-84A8-DD208AB79F19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C6907EC-2AB3-4571-A688-407B0FC65898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8AB2FBA-B798-4C82-BAF5-97D398DFCFF0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435568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แผ่นสไลด์ที่มีการตกแต่งกราฟิก</a:t>
                </a:r>
                <a:endPara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9EA257-F0E9-4844-B6F5-021ABEBECB08}"/>
                </a:ext>
              </a:extLst>
            </p:cNvPr>
            <p:cNvGrpSpPr/>
            <p:nvPr/>
          </p:nvGrpSpPr>
          <p:grpSpPr>
            <a:xfrm>
              <a:off x="1272462" y="2525941"/>
              <a:ext cx="8841446" cy="793518"/>
              <a:chOff x="1272462" y="4104870"/>
              <a:chExt cx="8841446" cy="793518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C991A48-5BF4-4CC3-9FB1-581BC20F09D9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8841446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2ACF7D1-73CB-4FE7-B61B-1200CC7CB270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9BE7487-5116-47A1-B38F-205EC99AA906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336066-2181-417E-9EAF-DD4EE97CE83F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218681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แผ่นสไลด์เปล่า</a:t>
                </a:r>
                <a:endPara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pic>
        <p:nvPicPr>
          <p:cNvPr id="59" name="คำอธิบาย">
            <a:extLst>
              <a:ext uri="{FF2B5EF4-FFF2-40B4-BE49-F238E27FC236}">
                <a16:creationId xmlns:a16="http://schemas.microsoft.com/office/drawing/2014/main" id="{C1504EA8-6421-457B-B120-F40174CCB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60" name="Picture 5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763F518-76C3-4657-BF66-8E30554CA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61" name="Picture 6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7698C00-9B21-4EC6-BB9D-18B2C9DDB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8D6A7B8-4D5C-464A-BA63-63990CB311A3}"/>
              </a:ext>
            </a:extLst>
          </p:cNvPr>
          <p:cNvGrpSpPr/>
          <p:nvPr/>
        </p:nvGrpSpPr>
        <p:grpSpPr>
          <a:xfrm>
            <a:off x="1272462" y="4785042"/>
            <a:ext cx="8841446" cy="793518"/>
            <a:chOff x="1272462" y="4104870"/>
            <a:chExt cx="8841446" cy="79351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CD25DF1-1EED-4642-9A7F-BEB53FA8737E}"/>
                </a:ext>
              </a:extLst>
            </p:cNvPr>
            <p:cNvSpPr/>
            <p:nvPr/>
          </p:nvSpPr>
          <p:spPr>
            <a:xfrm>
              <a:off x="1272462" y="4104870"/>
              <a:ext cx="884144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1586514-707D-4730-AE4D-05B99429DB19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67F405-83A5-4577-8760-A9874803B3A2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84C1E6-765F-485B-A394-CABF8003C86F}"/>
                </a:ext>
              </a:extLst>
            </p:cNvPr>
            <p:cNvSpPr txBox="1"/>
            <p:nvPr/>
          </p:nvSpPr>
          <p:spPr>
            <a:xfrm>
              <a:off x="2078093" y="4167405"/>
              <a:ext cx="76771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แผ่นสไลด์ที่มีหัวข้อ โครงเนื้อหา และมีการตกแต่งกราฟิก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23687A-559B-4EB8-A5F1-BC3C76B620D5}"/>
              </a:ext>
            </a:extLst>
          </p:cNvPr>
          <p:cNvGrpSpPr/>
          <p:nvPr/>
        </p:nvGrpSpPr>
        <p:grpSpPr>
          <a:xfrm>
            <a:off x="1272462" y="3613310"/>
            <a:ext cx="8841446" cy="793518"/>
            <a:chOff x="1272462" y="4104870"/>
            <a:chExt cx="8841446" cy="79351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E1C200A-F3FB-42D4-95DB-131050199FB6}"/>
                </a:ext>
              </a:extLst>
            </p:cNvPr>
            <p:cNvSpPr/>
            <p:nvPr/>
          </p:nvSpPr>
          <p:spPr>
            <a:xfrm>
              <a:off x="1272462" y="4104870"/>
              <a:ext cx="884144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B23DA67-BEE1-4F35-ABC4-3A7D70192CCA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2A1969-E34D-4B61-AEF6-54EF1EFBEAA6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2C6FC49-7EA5-49B6-B437-1DD782CF68FD}"/>
                </a:ext>
              </a:extLst>
            </p:cNvPr>
            <p:cNvSpPr txBox="1"/>
            <p:nvPr/>
          </p:nvSpPr>
          <p:spPr>
            <a:xfrm>
              <a:off x="2078093" y="4167405"/>
              <a:ext cx="43556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แผ่นสไลด์ที่มีการตกแต่งกราฟิก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CBF971-0B72-4CDB-B142-73D4DFD731CB}"/>
              </a:ext>
            </a:extLst>
          </p:cNvPr>
          <p:cNvGrpSpPr/>
          <p:nvPr/>
        </p:nvGrpSpPr>
        <p:grpSpPr>
          <a:xfrm>
            <a:off x="1272462" y="2525941"/>
            <a:ext cx="8841446" cy="793518"/>
            <a:chOff x="1272462" y="4104870"/>
            <a:chExt cx="8841446" cy="79351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C98EF79-BAFF-4CE0-9714-C13FF3F53BD1}"/>
                </a:ext>
              </a:extLst>
            </p:cNvPr>
            <p:cNvSpPr/>
            <p:nvPr/>
          </p:nvSpPr>
          <p:spPr>
            <a:xfrm>
              <a:off x="1272462" y="4104870"/>
              <a:ext cx="884144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FE59A7-535E-447C-AB55-33F6809B0ECA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BDCE034-37AA-4F1A-8771-A85EDC2717FE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7CD171-071A-4EAA-914E-374A10582368}"/>
                </a:ext>
              </a:extLst>
            </p:cNvPr>
            <p:cNvSpPr txBox="1"/>
            <p:nvPr/>
          </p:nvSpPr>
          <p:spPr>
            <a:xfrm>
              <a:off x="2078093" y="4167405"/>
              <a:ext cx="21868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แผ่นสไลด์เปล่า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3EEFA3-E02D-4939-BDA9-7A83F0255878}"/>
              </a:ext>
            </a:extLst>
          </p:cNvPr>
          <p:cNvGrpSpPr/>
          <p:nvPr/>
        </p:nvGrpSpPr>
        <p:grpSpPr>
          <a:xfrm>
            <a:off x="1187040" y="7065757"/>
            <a:ext cx="9817920" cy="4719107"/>
            <a:chOff x="1587771" y="7018112"/>
            <a:chExt cx="9016457" cy="433387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4972643-9DCD-46E1-A66C-E2BDE72BA348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BB3128-3507-43AF-9BF8-0979A85F794F}"/>
                </a:ext>
              </a:extLst>
            </p:cNvPr>
            <p:cNvSpPr txBox="1"/>
            <p:nvPr/>
          </p:nvSpPr>
          <p:spPr>
            <a:xfrm>
              <a:off x="2876576" y="7551514"/>
              <a:ext cx="2677082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th-TH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1.</a:t>
              </a:r>
              <a:r>
                <a:rPr lang="en-US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</a:t>
              </a:r>
              <a:r>
                <a:rPr lang="th-TH" sz="32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แผ่นสไลด์เปล่า</a:t>
              </a:r>
              <a:endParaRPr lang="en-US" sz="3200" b="1" dirty="0">
                <a:solidFill>
                  <a:prstClr val="black"/>
                </a:solidFill>
                <a:latin typeface="TH Sarabun New" panose="020B0500040200020003" pitchFamily="34" charset="-34"/>
                <a:ea typeface="Times New Roman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47F2BE6-7EC2-4C7B-A560-15AB4CF65C59}"/>
                </a:ext>
              </a:extLst>
            </p:cNvPr>
            <p:cNvSpPr txBox="1"/>
            <p:nvPr/>
          </p:nvSpPr>
          <p:spPr>
            <a:xfrm>
              <a:off x="2209227" y="8151551"/>
              <a:ext cx="7691912" cy="144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การเลือกใช้คำสั่ง </a:t>
              </a:r>
              <a:r>
                <a:rPr lang="en-US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Blank Presentation</a:t>
              </a:r>
              <a:r>
                <a:rPr lang="th-TH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เป็นการเลือกสร้างแผ่นสไลด์เปล่า เพื่อนำเสนอผลงานโดยการใส่ข้อความ รูปภาพ กราฟ หรือแผนภูมิตามที่ต้องการลงในสไลด์เปล่า</a:t>
              </a:r>
              <a:r>
                <a:rPr lang="en-US" sz="32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F71176-C550-47C4-AC29-B5BB21E44368}"/>
                </a:ext>
              </a:extLst>
            </p:cNvPr>
            <p:cNvSpPr txBox="1"/>
            <p:nvPr/>
          </p:nvSpPr>
          <p:spPr>
            <a:xfrm>
              <a:off x="2209227" y="7551091"/>
              <a:ext cx="790175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7" name="close">
            <a:extLst>
              <a:ext uri="{FF2B5EF4-FFF2-40B4-BE49-F238E27FC236}">
                <a16:creationId xmlns:a16="http://schemas.microsoft.com/office/drawing/2014/main" id="{924B1DA8-C438-4641-BC56-5603EB39D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6891413"/>
            <a:ext cx="606228" cy="6062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F3C44EA-2024-43FB-BDA2-72AC673791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5 L 0 0.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85532 L -2.29167E-6 0.2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8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5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85532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ED6621B0-C4C8-4D86-BC42-4FD68D9A2356}"/>
              </a:ext>
            </a:extLst>
          </p:cNvPr>
          <p:cNvGrpSpPr/>
          <p:nvPr/>
        </p:nvGrpSpPr>
        <p:grpSpPr>
          <a:xfrm>
            <a:off x="1272461" y="1957073"/>
            <a:ext cx="10186837" cy="3052619"/>
            <a:chOff x="1272461" y="1957073"/>
            <a:chExt cx="10186837" cy="3052619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A74C6D9-B2FB-47EA-867C-FCEC18E8CA86}"/>
                </a:ext>
              </a:extLst>
            </p:cNvPr>
            <p:cNvGrpSpPr/>
            <p:nvPr/>
          </p:nvGrpSpPr>
          <p:grpSpPr>
            <a:xfrm>
              <a:off x="1272461" y="4216174"/>
              <a:ext cx="10186837" cy="793518"/>
              <a:chOff x="1272461" y="4104870"/>
              <a:chExt cx="10186837" cy="793518"/>
            </a:xfrm>
          </p:grpSpPr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23DA9755-9BBF-4723-8CB3-BD748684B6F4}"/>
                  </a:ext>
                </a:extLst>
              </p:cNvPr>
              <p:cNvSpPr/>
              <p:nvPr/>
            </p:nvSpPr>
            <p:spPr>
              <a:xfrm>
                <a:off x="1272461" y="4104870"/>
                <a:ext cx="10186837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F450A81-1FAC-4ADA-A5A6-A9BFB39377D9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68D2726-37F4-4EA2-A58C-E721FBBB8AED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6A0E126-24C8-486A-BC63-6305CAD4C97C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928170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ต้นกล้าใช้โปรแกรมนำเสนอในการวาดภาพตกแต่งการ์ดวันเกิดคุณแม่</a:t>
                </a:r>
                <a:endPara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B880783-7823-4C49-BBAB-B0C143ED380F}"/>
                </a:ext>
              </a:extLst>
            </p:cNvPr>
            <p:cNvGrpSpPr/>
            <p:nvPr/>
          </p:nvGrpSpPr>
          <p:grpSpPr>
            <a:xfrm>
              <a:off x="1272461" y="3044442"/>
              <a:ext cx="10186837" cy="793518"/>
              <a:chOff x="1272461" y="4104870"/>
              <a:chExt cx="10186837" cy="793518"/>
            </a:xfrm>
          </p:grpSpPr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FF703274-6968-4C01-994B-9A68A6431B53}"/>
                  </a:ext>
                </a:extLst>
              </p:cNvPr>
              <p:cNvSpPr/>
              <p:nvPr/>
            </p:nvSpPr>
            <p:spPr>
              <a:xfrm>
                <a:off x="1272461" y="4104870"/>
                <a:ext cx="10186837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BBD2BE3-B75C-43F0-B1FB-5655DB33B03D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2230C99-0A0D-4E21-9C89-A6F78AF74611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1DF1BF37-9DB7-41BC-BF24-75F723F5CE44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924644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แก้วตาใช้โปรแกรมประมวลคำจัดทำเอกสารรายงานวิชาวิทยาศาสตร์</a:t>
                </a:r>
                <a:endParaRPr lang="en-US" sz="40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0E2400D-1D77-41BF-91A1-64FFF6E669AB}"/>
                </a:ext>
              </a:extLst>
            </p:cNvPr>
            <p:cNvGrpSpPr/>
            <p:nvPr/>
          </p:nvGrpSpPr>
          <p:grpSpPr>
            <a:xfrm>
              <a:off x="1272461" y="1957073"/>
              <a:ext cx="10186837" cy="793518"/>
              <a:chOff x="1272461" y="4104870"/>
              <a:chExt cx="10186837" cy="793518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21E5CFD7-D8DA-453E-894B-82B33A085D6F}"/>
                  </a:ext>
                </a:extLst>
              </p:cNvPr>
              <p:cNvSpPr/>
              <p:nvPr/>
            </p:nvSpPr>
            <p:spPr>
              <a:xfrm>
                <a:off x="1272461" y="4104870"/>
                <a:ext cx="10186837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CF789A28-E821-41C6-88FF-1D061488B440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32A7DC7-0087-4000-9AB6-FDF0337DDFC9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9CCB9E9-7778-420E-A29E-325BBA81EA2A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903324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ฟ้าใสใช้โปรแกรมกราฟิกในการสร้างบัญชีรายรับรายจ่ายของตนเอง</a:t>
                </a:r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DB0EE83-6A25-418E-9021-357CFC034FA2}"/>
              </a:ext>
            </a:extLst>
          </p:cNvPr>
          <p:cNvSpPr/>
          <p:nvPr/>
        </p:nvSpPr>
        <p:spPr>
          <a:xfrm>
            <a:off x="850767" y="899409"/>
            <a:ext cx="7321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8. บุคคลใดใช้งานโปรแกรมได้เหมาะสมมากที่สุด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F4440AE-E393-46FB-9DD8-5D37136EDA6D}"/>
              </a:ext>
            </a:extLst>
          </p:cNvPr>
          <p:cNvGrpSpPr/>
          <p:nvPr/>
        </p:nvGrpSpPr>
        <p:grpSpPr>
          <a:xfrm>
            <a:off x="1272461" y="4216174"/>
            <a:ext cx="10186837" cy="793518"/>
            <a:chOff x="1272461" y="4104870"/>
            <a:chExt cx="10186837" cy="793518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01B202A2-B689-447B-8835-95946E5DDB83}"/>
                </a:ext>
              </a:extLst>
            </p:cNvPr>
            <p:cNvSpPr/>
            <p:nvPr/>
          </p:nvSpPr>
          <p:spPr>
            <a:xfrm>
              <a:off x="1272461" y="4104870"/>
              <a:ext cx="10186837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919CF75-FB18-4F0C-94F6-69C8D6CD5930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71B103-583D-4588-9A74-526BC2FDEA12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7FEC051-03B0-445E-BB81-273D293B6E60}"/>
                </a:ext>
              </a:extLst>
            </p:cNvPr>
            <p:cNvSpPr txBox="1"/>
            <p:nvPr/>
          </p:nvSpPr>
          <p:spPr>
            <a:xfrm>
              <a:off x="2078093" y="4167405"/>
              <a:ext cx="92817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ต้นกล้าใช้โปรแกรมนำเสนอในการวาดภาพตกแต่งการ์ดวันเกิดคุณแม่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F1594E-24A7-4210-BA40-218FAB6C2C06}"/>
              </a:ext>
            </a:extLst>
          </p:cNvPr>
          <p:cNvGrpSpPr/>
          <p:nvPr/>
        </p:nvGrpSpPr>
        <p:grpSpPr>
          <a:xfrm>
            <a:off x="1272461" y="3044442"/>
            <a:ext cx="10186837" cy="793518"/>
            <a:chOff x="1272461" y="4104870"/>
            <a:chExt cx="10186837" cy="793518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EF9BB8EE-E100-42A0-921D-10BFFA367F9B}"/>
                </a:ext>
              </a:extLst>
            </p:cNvPr>
            <p:cNvSpPr/>
            <p:nvPr/>
          </p:nvSpPr>
          <p:spPr>
            <a:xfrm>
              <a:off x="1272461" y="4104870"/>
              <a:ext cx="10186837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E8B840A-F739-47BF-BF16-1E51DB5A07BF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483CB0D-EE48-4201-B8B6-B6A2F915C0E5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D675C37-3EAF-431A-A530-C1F87CF991C6}"/>
                </a:ext>
              </a:extLst>
            </p:cNvPr>
            <p:cNvSpPr txBox="1"/>
            <p:nvPr/>
          </p:nvSpPr>
          <p:spPr>
            <a:xfrm>
              <a:off x="2078093" y="4167405"/>
              <a:ext cx="92464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แก้วตาใช้โปรแกรมประมวลคำจัดทำเอกสารรายงานวิชาวิทยาศาสตร์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8D2C66-D81A-468F-9BBB-A01A46D065C8}"/>
              </a:ext>
            </a:extLst>
          </p:cNvPr>
          <p:cNvGrpSpPr/>
          <p:nvPr/>
        </p:nvGrpSpPr>
        <p:grpSpPr>
          <a:xfrm>
            <a:off x="1272461" y="1957073"/>
            <a:ext cx="10186837" cy="793518"/>
            <a:chOff x="1272461" y="4104870"/>
            <a:chExt cx="10186837" cy="793518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77C9226A-0200-496C-9FF8-D3CA1924CAA2}"/>
                </a:ext>
              </a:extLst>
            </p:cNvPr>
            <p:cNvSpPr/>
            <p:nvPr/>
          </p:nvSpPr>
          <p:spPr>
            <a:xfrm>
              <a:off x="1272461" y="4104870"/>
              <a:ext cx="10186837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635C3C1-2678-48C3-AB18-711DF159F7CC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BE6500F-17D8-4C68-924B-9DC6A49FB28F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66B40D4-2128-41C5-98E2-C0392A7EEF13}"/>
                </a:ext>
              </a:extLst>
            </p:cNvPr>
            <p:cNvSpPr txBox="1"/>
            <p:nvPr/>
          </p:nvSpPr>
          <p:spPr>
            <a:xfrm>
              <a:off x="2078093" y="4167405"/>
              <a:ext cx="90332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ฟ้าใสใช้โปรแกรมกราฟิกในการสร้างบัญชีรายรับรายจ่ายของตนเอง</a:t>
              </a:r>
            </a:p>
          </p:txBody>
        </p:sp>
      </p:grpSp>
      <p:pic>
        <p:nvPicPr>
          <p:cNvPr id="104" name="คำอธิบาย">
            <a:extLst>
              <a:ext uri="{FF2B5EF4-FFF2-40B4-BE49-F238E27FC236}">
                <a16:creationId xmlns:a16="http://schemas.microsoft.com/office/drawing/2014/main" id="{FC89AF0C-F94A-4058-8D9F-7FD40C496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105" name="Picture 10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3D83A6-914B-4F96-969F-97227F994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106" name="Picture 10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A3B84B5-CD4F-4A1E-AFD7-E6164C24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12BE6-7D16-442D-B2C5-B460BB940711}"/>
              </a:ext>
            </a:extLst>
          </p:cNvPr>
          <p:cNvGrpSpPr/>
          <p:nvPr/>
        </p:nvGrpSpPr>
        <p:grpSpPr>
          <a:xfrm>
            <a:off x="1187040" y="7337145"/>
            <a:ext cx="9817920" cy="4719107"/>
            <a:chOff x="1587771" y="7018112"/>
            <a:chExt cx="9016457" cy="43338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7E14C-68AD-4FDA-95A6-F28BDD7CC07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518EE-E532-4D55-81FC-37362A121CB7}"/>
                </a:ext>
              </a:extLst>
            </p:cNvPr>
            <p:cNvSpPr txBox="1"/>
            <p:nvPr/>
          </p:nvSpPr>
          <p:spPr>
            <a:xfrm>
              <a:off x="1964298" y="8151551"/>
              <a:ext cx="8033063" cy="2346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โปรแกรมประมวลคำเป็นโปรแกรมที่ใช้ในการทำงานด้านการพิมพ์เอกสาร โปรแกรมกราฟิกเป็นโปรแกรมที่ใช้ในการสร้าง ตกแต่ง แก้ไขเกี่ยวกับรูปภาพ และโปรแกรมนำเสนอเป็นโปรแกรมนำเสนอที่ช่วยถ่ายทอดข้อมูลให้เข้าใจได้ง่ายขึ้นด้วยข้อความ รูปภาพ เสียง หรือวิดีโอ ดังนั้น บุคคลที่ใช้งานโปรแกรมได้เหมาะสมที่สุด คือ แก้วตาใช้โปรแกรมประมวลคำจัดทำเอกสารรายงานวิชาวิทยาศาสตร์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89672B-C3DF-4FD9-8FF1-58265F35B7AE}"/>
                </a:ext>
              </a:extLst>
            </p:cNvPr>
            <p:cNvSpPr txBox="1"/>
            <p:nvPr/>
          </p:nvSpPr>
          <p:spPr>
            <a:xfrm>
              <a:off x="1964299" y="7551091"/>
              <a:ext cx="8395001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</a:t>
              </a:r>
              <a:r>
                <a:rPr lang="en-US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</a:t>
              </a:r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ข้อ 2. แก้วตาใช้โปรแกรมประมวลคำจัดทำเอกสารรายงานวิชาวิทยาศาสตร์ 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162801"/>
            <a:ext cx="606228" cy="60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2FF916-788C-43E6-B5C1-6EA5F153E0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6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8944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72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9025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9445 L 0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90254 L -2.29167E-6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37F6B88C-7B63-49B6-9EE5-C7F11C6C2758}"/>
              </a:ext>
            </a:extLst>
          </p:cNvPr>
          <p:cNvGrpSpPr/>
          <p:nvPr/>
        </p:nvGrpSpPr>
        <p:grpSpPr>
          <a:xfrm>
            <a:off x="1272462" y="2922849"/>
            <a:ext cx="6986167" cy="3052619"/>
            <a:chOff x="1272462" y="2525941"/>
            <a:chExt cx="6986167" cy="305261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1DDD1A8-E4B5-476C-AB94-A9A0E920B62C}"/>
                </a:ext>
              </a:extLst>
            </p:cNvPr>
            <p:cNvGrpSpPr/>
            <p:nvPr/>
          </p:nvGrpSpPr>
          <p:grpSpPr>
            <a:xfrm>
              <a:off x="1272462" y="4785042"/>
              <a:ext cx="6986167" cy="793518"/>
              <a:chOff x="1272462" y="4104870"/>
              <a:chExt cx="6986167" cy="793518"/>
            </a:xfrm>
          </p:grpSpPr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CFA4B6D4-8896-49B0-8B12-8CDB02A0519E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6986167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513F271-E94A-432E-89F0-12DC99F9189D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665EA066-F7DE-4545-94BD-63DF9FE86868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3.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26EE128-359C-45EF-A843-6EC9147B39CB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554190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ไม่ได้กดพิมพ์เอกสารออกทางเครื่องพิมพ์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EAC5BEA-2256-40B9-8CD3-0E7AC0B5E69E}"/>
                </a:ext>
              </a:extLst>
            </p:cNvPr>
            <p:cNvGrpSpPr/>
            <p:nvPr/>
          </p:nvGrpSpPr>
          <p:grpSpPr>
            <a:xfrm>
              <a:off x="1272462" y="3613310"/>
              <a:ext cx="6986167" cy="793518"/>
              <a:chOff x="1272462" y="4104870"/>
              <a:chExt cx="6986167" cy="793518"/>
            </a:xfrm>
          </p:grpSpPr>
          <p:sp>
            <p:nvSpPr>
              <p:cNvPr id="114" name="Rectangle: Rounded Corners 113">
                <a:extLst>
                  <a:ext uri="{FF2B5EF4-FFF2-40B4-BE49-F238E27FC236}">
                    <a16:creationId xmlns:a16="http://schemas.microsoft.com/office/drawing/2014/main" id="{116EB8BF-5478-493A-BE10-AC4D51385988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6986167" cy="715259"/>
              </a:xfrm>
              <a:prstGeom prst="roundRect">
                <a:avLst>
                  <a:gd name="adj" fmla="val 50000"/>
                </a:avLst>
              </a:prstGeom>
              <a:solidFill>
                <a:srgbClr val="FCD8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676351B7-55DB-40E5-BBDF-427672322AF8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ED1B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78A3DA9-2449-43A0-A44E-763EC1920ABA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24E43D5-D7E9-4192-8675-156CC60E96BC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502413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ไม่ได้กดสร้างโฟลเดอร์เอกสารสำรอง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70F1CDD-39E3-433A-AAF4-69A1DD99FBCA}"/>
                </a:ext>
              </a:extLst>
            </p:cNvPr>
            <p:cNvGrpSpPr/>
            <p:nvPr/>
          </p:nvGrpSpPr>
          <p:grpSpPr>
            <a:xfrm>
              <a:off x="1272462" y="2525941"/>
              <a:ext cx="6986167" cy="793518"/>
              <a:chOff x="1272462" y="4104870"/>
              <a:chExt cx="6986167" cy="79351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65423F66-49B3-451D-9B2D-6C0CCC4847C4}"/>
                  </a:ext>
                </a:extLst>
              </p:cNvPr>
              <p:cNvSpPr/>
              <p:nvPr/>
            </p:nvSpPr>
            <p:spPr>
              <a:xfrm>
                <a:off x="1272462" y="4104870"/>
                <a:ext cx="6986167" cy="715259"/>
              </a:xfrm>
              <a:prstGeom prst="roundRect">
                <a:avLst>
                  <a:gd name="adj" fmla="val 50000"/>
                </a:avLst>
              </a:prstGeom>
              <a:solidFill>
                <a:srgbClr val="D5FF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A6DBD28-2A5E-4128-933F-55F34E2F9AC7}"/>
                  </a:ext>
                </a:extLst>
              </p:cNvPr>
              <p:cNvSpPr/>
              <p:nvPr/>
            </p:nvSpPr>
            <p:spPr>
              <a:xfrm>
                <a:off x="1312212" y="4133082"/>
                <a:ext cx="661844" cy="661844"/>
              </a:xfrm>
              <a:prstGeom prst="ellipse">
                <a:avLst/>
              </a:prstGeom>
              <a:solidFill>
                <a:srgbClr val="00A6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15C7313-F54A-4D66-932B-3950E1FE6164}"/>
                  </a:ext>
                </a:extLst>
              </p:cNvPr>
              <p:cNvSpPr txBox="1"/>
              <p:nvPr/>
            </p:nvSpPr>
            <p:spPr>
              <a:xfrm>
                <a:off x="1411301" y="4128947"/>
                <a:ext cx="47961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400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1.</a:t>
                </a:r>
                <a:endParaRPr lang="en-US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F627533-B19D-4DC3-89C1-8AF1019DF229}"/>
                  </a:ext>
                </a:extLst>
              </p:cNvPr>
              <p:cNvSpPr txBox="1"/>
              <p:nvPr/>
            </p:nvSpPr>
            <p:spPr>
              <a:xfrm>
                <a:off x="2078093" y="4167405"/>
                <a:ext cx="4084773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th-TH" sz="40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ไม่ได้กดปุ่มบันทึกขณะทำงาน</a:t>
                </a:r>
              </a:p>
            </p:txBody>
          </p:sp>
        </p:grp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910C0B73-D0BD-4C70-AF55-C4106354F260}"/>
              </a:ext>
            </a:extLst>
          </p:cNvPr>
          <p:cNvSpPr/>
          <p:nvPr/>
        </p:nvSpPr>
        <p:spPr>
          <a:xfrm>
            <a:off x="850767" y="899409"/>
            <a:ext cx="1114605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39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9. ถ้าขณะที่กำลังพิมพ์งานอยู่แล้วไฟฟ้าดับ และเมื่อไฟฟ้าติดแล้ว</a:t>
            </a:r>
          </a:p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39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	ปรากฏว่าไฟล์เอกสารที่ทำค้างอยู่นั้นหายไป นักเรียนคิดว่าข้อใด</a:t>
            </a:r>
          </a:p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39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		คือสาเหตุของปัญหานี้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59F809-8657-48D6-9E33-5DA16659EC5D}"/>
              </a:ext>
            </a:extLst>
          </p:cNvPr>
          <p:cNvGrpSpPr/>
          <p:nvPr/>
        </p:nvGrpSpPr>
        <p:grpSpPr>
          <a:xfrm>
            <a:off x="1272462" y="5181950"/>
            <a:ext cx="6986167" cy="793518"/>
            <a:chOff x="1272462" y="4104870"/>
            <a:chExt cx="6986167" cy="793518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0444011-904B-444F-9F53-A7B5605F822F}"/>
                </a:ext>
              </a:extLst>
            </p:cNvPr>
            <p:cNvSpPr/>
            <p:nvPr/>
          </p:nvSpPr>
          <p:spPr>
            <a:xfrm>
              <a:off x="1272462" y="4104870"/>
              <a:ext cx="6986167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091878F-03C4-4000-9352-A923D3AD6AE0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438D472-6C90-450B-9071-0FC40716B2AB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8D7ADCE-E088-4F25-B90C-2201D92B23FD}"/>
                </a:ext>
              </a:extLst>
            </p:cNvPr>
            <p:cNvSpPr txBox="1"/>
            <p:nvPr/>
          </p:nvSpPr>
          <p:spPr>
            <a:xfrm>
              <a:off x="2078093" y="4167405"/>
              <a:ext cx="55419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ไม่ได้กดพิมพ์เอกสารออกทางเครื่องพิมพ์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D9FB44-AF3E-4CE7-A205-A8EF09C61C59}"/>
              </a:ext>
            </a:extLst>
          </p:cNvPr>
          <p:cNvGrpSpPr/>
          <p:nvPr/>
        </p:nvGrpSpPr>
        <p:grpSpPr>
          <a:xfrm>
            <a:off x="1272462" y="4010218"/>
            <a:ext cx="6986167" cy="793518"/>
            <a:chOff x="1272462" y="4104870"/>
            <a:chExt cx="6986167" cy="79351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6CE4E1-E8A3-41B3-B775-159FEF1CE6D1}"/>
                </a:ext>
              </a:extLst>
            </p:cNvPr>
            <p:cNvSpPr/>
            <p:nvPr/>
          </p:nvSpPr>
          <p:spPr>
            <a:xfrm>
              <a:off x="1272462" y="4104870"/>
              <a:ext cx="6986167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E6AF06-D612-4FDE-A443-104AE6A82C82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BCEB62A-5D9F-4DAB-B393-B83417AAB838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5A21BC-06DC-4FC1-AEBD-8E2F18F3A6A2}"/>
                </a:ext>
              </a:extLst>
            </p:cNvPr>
            <p:cNvSpPr txBox="1"/>
            <p:nvPr/>
          </p:nvSpPr>
          <p:spPr>
            <a:xfrm>
              <a:off x="2078093" y="4167405"/>
              <a:ext cx="50241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ไม่ได้กดสร้างโฟลเดอร์เอกสารสำรอง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BFFA4E4-1757-4ADB-8CC9-E8FF51BA92B6}"/>
              </a:ext>
            </a:extLst>
          </p:cNvPr>
          <p:cNvGrpSpPr/>
          <p:nvPr/>
        </p:nvGrpSpPr>
        <p:grpSpPr>
          <a:xfrm>
            <a:off x="1272462" y="2922849"/>
            <a:ext cx="6986167" cy="793518"/>
            <a:chOff x="1272462" y="4104870"/>
            <a:chExt cx="6986167" cy="79351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7DACC42-4262-45D9-83B3-8D93A4B53AA9}"/>
                </a:ext>
              </a:extLst>
            </p:cNvPr>
            <p:cNvSpPr/>
            <p:nvPr/>
          </p:nvSpPr>
          <p:spPr>
            <a:xfrm>
              <a:off x="1272462" y="4104870"/>
              <a:ext cx="6986167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C91B3D0-1901-4588-A1B2-EAC7C9CC9D0E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684417E-2790-4776-B3A3-6FC96D026551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27025B6-1312-43B5-A090-6103D78A848A}"/>
                </a:ext>
              </a:extLst>
            </p:cNvPr>
            <p:cNvSpPr txBox="1"/>
            <p:nvPr/>
          </p:nvSpPr>
          <p:spPr>
            <a:xfrm>
              <a:off x="2078093" y="4167405"/>
              <a:ext cx="40847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ไม่ได้กดปุ่มบันทึกขณะทำงาน</a:t>
              </a:r>
            </a:p>
          </p:txBody>
        </p:sp>
      </p:grpSp>
      <p:pic>
        <p:nvPicPr>
          <p:cNvPr id="122" name="คำอธิบาย">
            <a:extLst>
              <a:ext uri="{FF2B5EF4-FFF2-40B4-BE49-F238E27FC236}">
                <a16:creationId xmlns:a16="http://schemas.microsoft.com/office/drawing/2014/main" id="{8F2FA3AA-6586-4CEF-9641-9985A376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123" name="Picture 1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100BE4-9CB8-4E6E-9C1F-B11DE9247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124" name="Picture 12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CB1DF00-31BA-45C3-A03D-8F99CAC03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12BE6-7D16-442D-B2C5-B460BB940711}"/>
              </a:ext>
            </a:extLst>
          </p:cNvPr>
          <p:cNvGrpSpPr/>
          <p:nvPr/>
        </p:nvGrpSpPr>
        <p:grpSpPr>
          <a:xfrm>
            <a:off x="1187040" y="7337145"/>
            <a:ext cx="9817920" cy="4719107"/>
            <a:chOff x="1587771" y="7018112"/>
            <a:chExt cx="9016457" cy="43338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7E14C-68AD-4FDA-95A6-F28BDD7CC07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518EE-E532-4D55-81FC-37362A121CB7}"/>
                </a:ext>
              </a:extLst>
            </p:cNvPr>
            <p:cNvSpPr txBox="1"/>
            <p:nvPr/>
          </p:nvSpPr>
          <p:spPr>
            <a:xfrm>
              <a:off x="2209227" y="8151551"/>
              <a:ext cx="7717234" cy="1441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ถ้าขณะที่กำลังพิมพ์งานอยู่แล้วไฟฟ้าดับ และเมื่อไฟฟ้าติดแล้ว ปรากฏว่าไฟล์เอกสารที่ทำค้างอยู่นั้นหายไปเกิดจากสาเหตุ คือ ไม่ได้กดปุ่มบันทึกขณะทำงานเลยทำให้งานหายไปเมื่อไฟฟ้าดับ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89672B-C3DF-4FD9-8FF1-58265F35B7AE}"/>
                </a:ext>
              </a:extLst>
            </p:cNvPr>
            <p:cNvSpPr txBox="1"/>
            <p:nvPr/>
          </p:nvSpPr>
          <p:spPr>
            <a:xfrm>
              <a:off x="2209227" y="7551091"/>
              <a:ext cx="5749979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1. ไม่ได้กดปุ่มบันทึกขณะทำงาน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162801"/>
            <a:ext cx="606228" cy="60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BF8E128-C23D-4E7E-9A01-0161822F3B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8870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3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8914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8704 L 0 0.2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85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89144 L -2.29167E-6 0.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C56E56F7-5161-4C52-AB1F-1ADA1803AEBA}"/>
              </a:ext>
            </a:extLst>
          </p:cNvPr>
          <p:cNvGrpSpPr/>
          <p:nvPr/>
        </p:nvGrpSpPr>
        <p:grpSpPr>
          <a:xfrm>
            <a:off x="1524386" y="5439272"/>
            <a:ext cx="4080886" cy="793518"/>
            <a:chOff x="1272462" y="4104870"/>
            <a:chExt cx="4080886" cy="793518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4DF5F378-33D6-4CBF-8040-011FF858F680}"/>
                </a:ext>
              </a:extLst>
            </p:cNvPr>
            <p:cNvSpPr/>
            <p:nvPr/>
          </p:nvSpPr>
          <p:spPr>
            <a:xfrm>
              <a:off x="1272462" y="4104870"/>
              <a:ext cx="4080886" cy="715259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AEE35FA-2F6C-4BE5-AE7D-90559721FE85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00A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CF69F40-5E41-4A45-A279-8196296A42B5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FEBF371-6539-4190-B600-E8586F22C4BD}"/>
                </a:ext>
              </a:extLst>
            </p:cNvPr>
            <p:cNvSpPr txBox="1"/>
            <p:nvPr/>
          </p:nvSpPr>
          <p:spPr>
            <a:xfrm>
              <a:off x="2078093" y="4167405"/>
              <a:ext cx="119455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ตัดภาพ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3F2EA25-74A7-4434-85F7-6822114599F2}"/>
              </a:ext>
            </a:extLst>
          </p:cNvPr>
          <p:cNvGrpSpPr/>
          <p:nvPr/>
        </p:nvGrpSpPr>
        <p:grpSpPr>
          <a:xfrm>
            <a:off x="1524386" y="4516995"/>
            <a:ext cx="4080886" cy="793518"/>
            <a:chOff x="1272462" y="4104870"/>
            <a:chExt cx="4080886" cy="793518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40F805EC-B473-41F9-B288-C6145D54042C}"/>
                </a:ext>
              </a:extLst>
            </p:cNvPr>
            <p:cNvSpPr/>
            <p:nvPr/>
          </p:nvSpPr>
          <p:spPr>
            <a:xfrm>
              <a:off x="1272462" y="4104870"/>
              <a:ext cx="4080886" cy="715259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DC40FAB-B3B5-4A0F-86EC-8B8290E2DA38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A3E5F92-8575-4963-9FF3-AB1C61556B28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2229B32-8921-4032-8685-3851B448A3EC}"/>
                </a:ext>
              </a:extLst>
            </p:cNvPr>
            <p:cNvSpPr txBox="1"/>
            <p:nvPr/>
          </p:nvSpPr>
          <p:spPr>
            <a:xfrm>
              <a:off x="2078093" y="4167405"/>
              <a:ext cx="207460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ปรับขนาดเส้น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129D8EF-B06D-4A58-BF87-137014C4E20F}"/>
              </a:ext>
            </a:extLst>
          </p:cNvPr>
          <p:cNvGrpSpPr/>
          <p:nvPr/>
        </p:nvGrpSpPr>
        <p:grpSpPr>
          <a:xfrm>
            <a:off x="1524386" y="3607802"/>
            <a:ext cx="4080886" cy="793518"/>
            <a:chOff x="1272462" y="4104870"/>
            <a:chExt cx="4080886" cy="793518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5465067-EE50-4FF4-89D2-B993A9EFD104}"/>
                </a:ext>
              </a:extLst>
            </p:cNvPr>
            <p:cNvSpPr/>
            <p:nvPr/>
          </p:nvSpPr>
          <p:spPr>
            <a:xfrm>
              <a:off x="1272462" y="4104870"/>
              <a:ext cx="4080886" cy="715259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930D77C-7925-41C6-BECE-4BAF32F715F0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ED1B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EB0ED4C-C141-455B-A23B-234EC3AB21F4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81F40DE-C65C-4057-8959-5CF05EFE719D}"/>
                </a:ext>
              </a:extLst>
            </p:cNvPr>
            <p:cNvSpPr txBox="1"/>
            <p:nvPr/>
          </p:nvSpPr>
          <p:spPr>
            <a:xfrm>
              <a:off x="2078093" y="4167405"/>
              <a:ext cx="1433406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หมุนภาพ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12B5F1-19D9-4F97-94DD-F7BD9A59EE8B}"/>
              </a:ext>
            </a:extLst>
          </p:cNvPr>
          <p:cNvGrpSpPr/>
          <p:nvPr/>
        </p:nvGrpSpPr>
        <p:grpSpPr>
          <a:xfrm>
            <a:off x="1524386" y="5445266"/>
            <a:ext cx="4080886" cy="793518"/>
            <a:chOff x="1272462" y="4104870"/>
            <a:chExt cx="4080886" cy="793518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87E8A291-C3CE-4266-A2F6-C23DFA05ADCB}"/>
                </a:ext>
              </a:extLst>
            </p:cNvPr>
            <p:cNvSpPr/>
            <p:nvPr/>
          </p:nvSpPr>
          <p:spPr>
            <a:xfrm>
              <a:off x="1272462" y="4104870"/>
              <a:ext cx="408088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FC16F4C-9692-4CE0-9EA5-8F11616BA66D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5253886-1CB6-4682-864D-BF4D21AB2FDB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3ED93B6-52DE-48C0-BA19-71B8E2EE3E7B}"/>
                </a:ext>
              </a:extLst>
            </p:cNvPr>
            <p:cNvSpPr txBox="1"/>
            <p:nvPr/>
          </p:nvSpPr>
          <p:spPr>
            <a:xfrm>
              <a:off x="2078093" y="4167405"/>
              <a:ext cx="1194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ตัดภาพ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1B0800A-0EC3-4FCC-A4C0-05BE332B4072}"/>
              </a:ext>
            </a:extLst>
          </p:cNvPr>
          <p:cNvGrpSpPr/>
          <p:nvPr/>
        </p:nvGrpSpPr>
        <p:grpSpPr>
          <a:xfrm>
            <a:off x="1524386" y="4516995"/>
            <a:ext cx="4080886" cy="793518"/>
            <a:chOff x="1272462" y="4104870"/>
            <a:chExt cx="4080886" cy="793518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B922E66B-8151-48BC-BCD6-B2C7E370331F}"/>
                </a:ext>
              </a:extLst>
            </p:cNvPr>
            <p:cNvSpPr/>
            <p:nvPr/>
          </p:nvSpPr>
          <p:spPr>
            <a:xfrm>
              <a:off x="1272462" y="4104870"/>
              <a:ext cx="408088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BFFA8BA-D836-4C17-BB46-6D09DE008D26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322350A-F284-40A2-98EA-EB16C4CC7F31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8DD40BB-ED0A-4F0A-BDF3-ED4EFCA0DAD9}"/>
                </a:ext>
              </a:extLst>
            </p:cNvPr>
            <p:cNvSpPr txBox="1"/>
            <p:nvPr/>
          </p:nvSpPr>
          <p:spPr>
            <a:xfrm>
              <a:off x="2078093" y="4167405"/>
              <a:ext cx="20746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ปรับขนาดเส้น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378000D-1DFC-456F-B95A-DFEACAD6AF85}"/>
              </a:ext>
            </a:extLst>
          </p:cNvPr>
          <p:cNvGrpSpPr/>
          <p:nvPr/>
        </p:nvGrpSpPr>
        <p:grpSpPr>
          <a:xfrm>
            <a:off x="1524386" y="3607802"/>
            <a:ext cx="4080886" cy="793518"/>
            <a:chOff x="1272462" y="4104870"/>
            <a:chExt cx="4080886" cy="793518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FDC2C11-D345-4489-A999-395B0E5987FB}"/>
                </a:ext>
              </a:extLst>
            </p:cNvPr>
            <p:cNvSpPr/>
            <p:nvPr/>
          </p:nvSpPr>
          <p:spPr>
            <a:xfrm>
              <a:off x="1272462" y="4104870"/>
              <a:ext cx="4080886" cy="71525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510D94C-4D86-410A-862E-A76D2DC00A2D}"/>
                </a:ext>
              </a:extLst>
            </p:cNvPr>
            <p:cNvSpPr/>
            <p:nvPr/>
          </p:nvSpPr>
          <p:spPr>
            <a:xfrm>
              <a:off x="1312212" y="4133082"/>
              <a:ext cx="661844" cy="661844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B7EFA35-05EB-4B01-AEBF-68D74CB79F39}"/>
                </a:ext>
              </a:extLst>
            </p:cNvPr>
            <p:cNvSpPr txBox="1"/>
            <p:nvPr/>
          </p:nvSpPr>
          <p:spPr>
            <a:xfrm>
              <a:off x="1411301" y="4128947"/>
              <a:ext cx="4796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endParaRPr lang="en-US" sz="4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9415C2D-DE4D-4E72-8797-22DEC293A044}"/>
                </a:ext>
              </a:extLst>
            </p:cNvPr>
            <p:cNvSpPr txBox="1"/>
            <p:nvPr/>
          </p:nvSpPr>
          <p:spPr>
            <a:xfrm>
              <a:off x="2078093" y="4167405"/>
              <a:ext cx="14334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หมุนภาพ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F52A1C0D-D726-42A4-9B13-7A2686636B86}"/>
              </a:ext>
            </a:extLst>
          </p:cNvPr>
          <p:cNvSpPr/>
          <p:nvPr/>
        </p:nvSpPr>
        <p:spPr>
          <a:xfrm>
            <a:off x="850768" y="520564"/>
            <a:ext cx="102898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476" algn="dec"/>
                <a:tab pos="373384" algn="l"/>
                <a:tab pos="622306" algn="l"/>
                <a:tab pos="871229" algn="l"/>
                <a:tab pos="3858299" algn="l"/>
                <a:tab pos="4107222" algn="l"/>
                <a:tab pos="4356144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10. ถ้าใช้โปรแกรมกราฟิกเปลี่ยนรูปภาพจากรูป </a:t>
            </a:r>
            <a:r>
              <a:rPr lang="en-US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A </a:t>
            </a: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เป็นรูป </a:t>
            </a:r>
            <a:r>
              <a:rPr lang="en-US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B </a:t>
            </a: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จะต้องใช้				คำสั่งใด</a:t>
            </a:r>
          </a:p>
        </p:txBody>
      </p:sp>
      <p:pic>
        <p:nvPicPr>
          <p:cNvPr id="108" name="คำอธิบาย">
            <a:extLst>
              <a:ext uri="{FF2B5EF4-FFF2-40B4-BE49-F238E27FC236}">
                <a16:creationId xmlns:a16="http://schemas.microsoft.com/office/drawing/2014/main" id="{6F9691B2-6F96-4E78-A3B4-D741484B1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07" y="6147858"/>
            <a:ext cx="1111502" cy="489061"/>
          </a:xfrm>
          <a:prstGeom prst="rect">
            <a:avLst/>
          </a:prstGeom>
        </p:spPr>
      </p:pic>
      <p:pic>
        <p:nvPicPr>
          <p:cNvPr id="110" name="Picture 10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98D2B4F-748E-4E7F-A5DD-94F199A68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B3A0EA-A021-441A-A061-F7748931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557" y="1534790"/>
            <a:ext cx="4080886" cy="216116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A12BE6-7D16-442D-B2C5-B460BB940711}"/>
              </a:ext>
            </a:extLst>
          </p:cNvPr>
          <p:cNvGrpSpPr/>
          <p:nvPr/>
        </p:nvGrpSpPr>
        <p:grpSpPr>
          <a:xfrm>
            <a:off x="1187040" y="7337145"/>
            <a:ext cx="9817920" cy="4719107"/>
            <a:chOff x="1587771" y="7018112"/>
            <a:chExt cx="9016457" cy="433387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E07E14C-68AD-4FDA-95A6-F28BDD7CC07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2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518EE-E532-4D55-81FC-37362A121CB7}"/>
                </a:ext>
              </a:extLst>
            </p:cNvPr>
            <p:cNvSpPr txBox="1"/>
            <p:nvPr/>
          </p:nvSpPr>
          <p:spPr>
            <a:xfrm>
              <a:off x="2097559" y="8151551"/>
              <a:ext cx="8033829" cy="98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จากภาพโปรแกรมกราฟิกที่กำหนดให้จะต้องเลือกใช้คำสั่ง ตัดภาพ จากโปรแกรมกราฟิก เพื่อตัดรูปภาพดาวจากภาพ </a:t>
              </a:r>
              <a:r>
                <a:rPr lang="en-US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A </a:t>
              </a:r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เป็นภาพ </a:t>
              </a:r>
              <a:r>
                <a:rPr lang="en-US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B </a:t>
              </a:r>
              <a:r>
                <a:rPr lang="th-TH" sz="32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ตามภาพที่กำหนดให้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89672B-C3DF-4FD9-8FF1-58265F35B7AE}"/>
                </a:ext>
              </a:extLst>
            </p:cNvPr>
            <p:cNvSpPr txBox="1"/>
            <p:nvPr/>
          </p:nvSpPr>
          <p:spPr>
            <a:xfrm>
              <a:off x="2097559" y="7551091"/>
              <a:ext cx="2565907" cy="5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3. ตัดภาพ</a:t>
              </a:r>
              <a:endPara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4" name="close">
            <a:extLst>
              <a:ext uri="{FF2B5EF4-FFF2-40B4-BE49-F238E27FC236}">
                <a16:creationId xmlns:a16="http://schemas.microsoft.com/office/drawing/2014/main" id="{EB97784F-F85B-41FD-89CA-6E529F624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1685" y="7162801"/>
            <a:ext cx="606228" cy="60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98E390-3513-4920-BFC7-95EB076A06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8944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72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9053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89445 L 0 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22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90533 L -2.29167E-6 0.2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40A8AFD0-0075-4E76-996D-B44CFD9A3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7" name="รูปcpu">
            <a:extLst>
              <a:ext uri="{FF2B5EF4-FFF2-40B4-BE49-F238E27FC236}">
                <a16:creationId xmlns:a16="http://schemas.microsoft.com/office/drawing/2014/main" id="{009701C4-EF4B-4230-9F09-06E77E3A765A}"/>
              </a:ext>
            </a:extLst>
          </p:cNvPr>
          <p:cNvGrpSpPr/>
          <p:nvPr/>
        </p:nvGrpSpPr>
        <p:grpSpPr>
          <a:xfrm>
            <a:off x="4675266" y="4162829"/>
            <a:ext cx="2391145" cy="1968143"/>
            <a:chOff x="4675266" y="4162829"/>
            <a:chExt cx="2391145" cy="1968143"/>
          </a:xfrm>
        </p:grpSpPr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B5B13BBA-F0C9-4FF8-B085-8932A9AB6F0C}"/>
                </a:ext>
              </a:extLst>
            </p:cNvPr>
            <p:cNvSpPr/>
            <p:nvPr/>
          </p:nvSpPr>
          <p:spPr>
            <a:xfrm>
              <a:off x="4675266" y="4162829"/>
              <a:ext cx="2391145" cy="18803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EDA6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689B21D-AD96-4613-84FB-9F6D51F8A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3526" y="4359335"/>
              <a:ext cx="1354621" cy="1042180"/>
            </a:xfrm>
            <a:prstGeom prst="rect">
              <a:avLst/>
            </a:prstGeom>
          </p:spPr>
        </p:pic>
        <p:sp>
          <p:nvSpPr>
            <p:cNvPr id="199" name="TextBox 66">
              <a:extLst>
                <a:ext uri="{FF2B5EF4-FFF2-40B4-BE49-F238E27FC236}">
                  <a16:creationId xmlns:a16="http://schemas.microsoft.com/office/drawing/2014/main" id="{01B8201F-A62C-42F0-8184-CAFA42A6988C}"/>
                </a:ext>
              </a:extLst>
            </p:cNvPr>
            <p:cNvSpPr txBox="1"/>
            <p:nvPr/>
          </p:nvSpPr>
          <p:spPr>
            <a:xfrm>
              <a:off x="5200694" y="5463955"/>
              <a:ext cx="1315418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ซีพียู</a:t>
              </a:r>
            </a:p>
          </p:txBody>
        </p:sp>
      </p:grpSp>
      <p:grpSp>
        <p:nvGrpSpPr>
          <p:cNvPr id="204" name="รูปm">
            <a:extLst>
              <a:ext uri="{FF2B5EF4-FFF2-40B4-BE49-F238E27FC236}">
                <a16:creationId xmlns:a16="http://schemas.microsoft.com/office/drawing/2014/main" id="{CAAE1FDA-6314-4BE8-8967-AE33C1578C96}"/>
              </a:ext>
            </a:extLst>
          </p:cNvPr>
          <p:cNvGrpSpPr/>
          <p:nvPr/>
        </p:nvGrpSpPr>
        <p:grpSpPr>
          <a:xfrm>
            <a:off x="9687393" y="2141621"/>
            <a:ext cx="2391145" cy="1904674"/>
            <a:chOff x="9687393" y="2141621"/>
            <a:chExt cx="2391145" cy="1904674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B394B8DD-E9C2-4441-A0E2-7F3C5703C7E4}"/>
                </a:ext>
              </a:extLst>
            </p:cNvPr>
            <p:cNvSpPr/>
            <p:nvPr/>
          </p:nvSpPr>
          <p:spPr>
            <a:xfrm>
              <a:off x="9687393" y="2141621"/>
              <a:ext cx="2391145" cy="18803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EDA6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45E5212D-3681-4251-9453-4A9D188FD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3507" y="2318149"/>
              <a:ext cx="568813" cy="1017242"/>
            </a:xfrm>
            <a:prstGeom prst="rect">
              <a:avLst/>
            </a:prstGeom>
          </p:spPr>
        </p:pic>
        <p:sp>
          <p:nvSpPr>
            <p:cNvPr id="198" name="TextBox 66">
              <a:extLst>
                <a:ext uri="{FF2B5EF4-FFF2-40B4-BE49-F238E27FC236}">
                  <a16:creationId xmlns:a16="http://schemas.microsoft.com/office/drawing/2014/main" id="{F529C46E-EC2A-40BF-A42D-10F530E6E690}"/>
                </a:ext>
              </a:extLst>
            </p:cNvPr>
            <p:cNvSpPr txBox="1"/>
            <p:nvPr/>
          </p:nvSpPr>
          <p:spPr>
            <a:xfrm>
              <a:off x="10399741" y="3379278"/>
              <a:ext cx="1096343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เมาส์</a:t>
              </a:r>
            </a:p>
          </p:txBody>
        </p:sp>
      </p:grpSp>
      <p:grpSp>
        <p:nvGrpSpPr>
          <p:cNvPr id="203" name="รูปmnt">
            <a:extLst>
              <a:ext uri="{FF2B5EF4-FFF2-40B4-BE49-F238E27FC236}">
                <a16:creationId xmlns:a16="http://schemas.microsoft.com/office/drawing/2014/main" id="{1CA87E54-0840-4AF9-B384-BFB44D818857}"/>
              </a:ext>
            </a:extLst>
          </p:cNvPr>
          <p:cNvGrpSpPr/>
          <p:nvPr/>
        </p:nvGrpSpPr>
        <p:grpSpPr>
          <a:xfrm>
            <a:off x="7177575" y="2141621"/>
            <a:ext cx="2391145" cy="1904674"/>
            <a:chOff x="7177575" y="2141621"/>
            <a:chExt cx="2391145" cy="1904674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5C1E9B45-628F-4CB5-9F98-7D026896D6AE}"/>
                </a:ext>
              </a:extLst>
            </p:cNvPr>
            <p:cNvSpPr/>
            <p:nvPr/>
          </p:nvSpPr>
          <p:spPr>
            <a:xfrm>
              <a:off x="7177575" y="2141621"/>
              <a:ext cx="2391145" cy="18803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EDA6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38A9083A-0BB3-43D4-A260-CDA3BCC6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4971" y="2223413"/>
              <a:ext cx="1629907" cy="1190237"/>
            </a:xfrm>
            <a:prstGeom prst="rect">
              <a:avLst/>
            </a:prstGeom>
          </p:spPr>
        </p:pic>
        <p:sp>
          <p:nvSpPr>
            <p:cNvPr id="197" name="TextBox 66">
              <a:extLst>
                <a:ext uri="{FF2B5EF4-FFF2-40B4-BE49-F238E27FC236}">
                  <a16:creationId xmlns:a16="http://schemas.microsoft.com/office/drawing/2014/main" id="{D511CC13-3941-4FA0-AE25-4B91403FB91C}"/>
                </a:ext>
              </a:extLst>
            </p:cNvPr>
            <p:cNvSpPr txBox="1"/>
            <p:nvPr/>
          </p:nvSpPr>
          <p:spPr>
            <a:xfrm>
              <a:off x="7435040" y="3379278"/>
              <a:ext cx="1876212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จอมอนิเตอร์</a:t>
              </a:r>
            </a:p>
          </p:txBody>
        </p:sp>
      </p:grpSp>
      <p:grpSp>
        <p:nvGrpSpPr>
          <p:cNvPr id="205" name="รูปpt">
            <a:extLst>
              <a:ext uri="{FF2B5EF4-FFF2-40B4-BE49-F238E27FC236}">
                <a16:creationId xmlns:a16="http://schemas.microsoft.com/office/drawing/2014/main" id="{272D33AA-5C38-44BD-8D09-00B84AFF0247}"/>
              </a:ext>
            </a:extLst>
          </p:cNvPr>
          <p:cNvGrpSpPr/>
          <p:nvPr/>
        </p:nvGrpSpPr>
        <p:grpSpPr>
          <a:xfrm>
            <a:off x="9687393" y="4162829"/>
            <a:ext cx="2391145" cy="1968143"/>
            <a:chOff x="9687393" y="4162829"/>
            <a:chExt cx="2391145" cy="1968143"/>
          </a:xfrm>
        </p:grpSpPr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A4CB45DF-1C10-48C3-99E8-33A0F2DA4F97}"/>
                </a:ext>
              </a:extLst>
            </p:cNvPr>
            <p:cNvSpPr/>
            <p:nvPr/>
          </p:nvSpPr>
          <p:spPr>
            <a:xfrm>
              <a:off x="9687393" y="4162829"/>
              <a:ext cx="2391145" cy="18803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EDA6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6CC29C39-2073-476C-ADB6-015C4EB7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6685" y="4226386"/>
              <a:ext cx="1527238" cy="1304940"/>
            </a:xfrm>
            <a:prstGeom prst="rect">
              <a:avLst/>
            </a:prstGeom>
          </p:spPr>
        </p:pic>
        <p:sp>
          <p:nvSpPr>
            <p:cNvPr id="201" name="TextBox 66">
              <a:extLst>
                <a:ext uri="{FF2B5EF4-FFF2-40B4-BE49-F238E27FC236}">
                  <a16:creationId xmlns:a16="http://schemas.microsoft.com/office/drawing/2014/main" id="{F4F309A4-18A5-440D-90E7-A340605E4EF7}"/>
                </a:ext>
              </a:extLst>
            </p:cNvPr>
            <p:cNvSpPr txBox="1"/>
            <p:nvPr/>
          </p:nvSpPr>
          <p:spPr>
            <a:xfrm>
              <a:off x="10080226" y="5463955"/>
              <a:ext cx="1605477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เครื่องพิมพ์</a:t>
              </a:r>
            </a:p>
          </p:txBody>
        </p:sp>
      </p:grpSp>
      <p:grpSp>
        <p:nvGrpSpPr>
          <p:cNvPr id="206" name="รูปtb">
            <a:extLst>
              <a:ext uri="{FF2B5EF4-FFF2-40B4-BE49-F238E27FC236}">
                <a16:creationId xmlns:a16="http://schemas.microsoft.com/office/drawing/2014/main" id="{5301DAF0-7B6C-45BC-8B4D-F71DF3CC57F5}"/>
              </a:ext>
            </a:extLst>
          </p:cNvPr>
          <p:cNvGrpSpPr/>
          <p:nvPr/>
        </p:nvGrpSpPr>
        <p:grpSpPr>
          <a:xfrm>
            <a:off x="7177575" y="4162829"/>
            <a:ext cx="2391145" cy="1968143"/>
            <a:chOff x="7177575" y="4162829"/>
            <a:chExt cx="2391145" cy="1968143"/>
          </a:xfrm>
        </p:grpSpPr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CB811780-FF49-4DE5-B0CA-8C9617BBEA07}"/>
                </a:ext>
              </a:extLst>
            </p:cNvPr>
            <p:cNvSpPr/>
            <p:nvPr/>
          </p:nvSpPr>
          <p:spPr>
            <a:xfrm>
              <a:off x="7177575" y="4162829"/>
              <a:ext cx="2391145" cy="18803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EDA6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47F78D66-7159-4727-BBC0-A69AB4412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4471" y="4292412"/>
              <a:ext cx="1728975" cy="1210452"/>
            </a:xfrm>
            <a:prstGeom prst="rect">
              <a:avLst/>
            </a:prstGeom>
          </p:spPr>
        </p:pic>
        <p:sp>
          <p:nvSpPr>
            <p:cNvPr id="200" name="TextBox 66">
              <a:extLst>
                <a:ext uri="{FF2B5EF4-FFF2-40B4-BE49-F238E27FC236}">
                  <a16:creationId xmlns:a16="http://schemas.microsoft.com/office/drawing/2014/main" id="{279F3FE0-6144-473F-9C72-F027249A9206}"/>
                </a:ext>
              </a:extLst>
            </p:cNvPr>
            <p:cNvSpPr txBox="1"/>
            <p:nvPr/>
          </p:nvSpPr>
          <p:spPr>
            <a:xfrm>
              <a:off x="7435040" y="5463955"/>
              <a:ext cx="1876212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แท็บเล็ต</a:t>
              </a:r>
            </a:p>
          </p:txBody>
        </p:sp>
      </p:grpSp>
      <p:grpSp>
        <p:nvGrpSpPr>
          <p:cNvPr id="202" name="รูปkb">
            <a:extLst>
              <a:ext uri="{FF2B5EF4-FFF2-40B4-BE49-F238E27FC236}">
                <a16:creationId xmlns:a16="http://schemas.microsoft.com/office/drawing/2014/main" id="{8FC62181-7F0A-4E4E-A1D6-BA72E6CD5C72}"/>
              </a:ext>
            </a:extLst>
          </p:cNvPr>
          <p:cNvGrpSpPr/>
          <p:nvPr/>
        </p:nvGrpSpPr>
        <p:grpSpPr>
          <a:xfrm>
            <a:off x="4675266" y="2141621"/>
            <a:ext cx="2391145" cy="1904674"/>
            <a:chOff x="4675266" y="2141621"/>
            <a:chExt cx="2391145" cy="1904674"/>
          </a:xfrm>
        </p:grpSpPr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id="{B09D40DA-313A-4C1C-B3F8-ADB81CFBAF6A}"/>
                </a:ext>
              </a:extLst>
            </p:cNvPr>
            <p:cNvSpPr/>
            <p:nvPr/>
          </p:nvSpPr>
          <p:spPr>
            <a:xfrm>
              <a:off x="4675266" y="2141621"/>
              <a:ext cx="2391145" cy="18803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EDA6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C735B0EC-A028-4C56-9C1F-A8CEC4E0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205" y="2292143"/>
              <a:ext cx="2275265" cy="853071"/>
            </a:xfrm>
            <a:prstGeom prst="rect">
              <a:avLst/>
            </a:prstGeom>
          </p:spPr>
        </p:pic>
        <p:sp>
          <p:nvSpPr>
            <p:cNvPr id="192" name="TextBox 66">
              <a:extLst>
                <a:ext uri="{FF2B5EF4-FFF2-40B4-BE49-F238E27FC236}">
                  <a16:creationId xmlns:a16="http://schemas.microsoft.com/office/drawing/2014/main" id="{9BFAEA1C-5C7F-4007-9F4D-0B469EB0FC70}"/>
                </a:ext>
              </a:extLst>
            </p:cNvPr>
            <p:cNvSpPr txBox="1"/>
            <p:nvPr/>
          </p:nvSpPr>
          <p:spPr>
            <a:xfrm>
              <a:off x="5231384" y="3379278"/>
              <a:ext cx="1315418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คีย์บอร์ด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28FF0B1-47A9-42AA-A5C2-70818715C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8845" y="2141851"/>
            <a:ext cx="2395936" cy="2109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9BB887-30AD-4B5B-82D3-0A4FD05466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0134" y="2140824"/>
            <a:ext cx="2395936" cy="2109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CD894-9F85-46A6-BC06-1DFB72B594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1190" y="2140823"/>
            <a:ext cx="2389839" cy="2109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C2806-2902-4664-B049-A30A5EDEC8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0053" y="4158079"/>
            <a:ext cx="2395936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5E876-FD1D-4F45-82B4-B3C43C3833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8373" y="4164464"/>
            <a:ext cx="2395936" cy="2152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41E-0286-416B-BCE3-CA6E23A297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6947" y="4173789"/>
            <a:ext cx="2389839" cy="2152075"/>
          </a:xfrm>
          <a:prstGeom prst="rect">
            <a:avLst/>
          </a:prstGeom>
        </p:spPr>
      </p:pic>
      <p:grpSp>
        <p:nvGrpSpPr>
          <p:cNvPr id="127" name="Ansซีพียู">
            <a:extLst>
              <a:ext uri="{FF2B5EF4-FFF2-40B4-BE49-F238E27FC236}">
                <a16:creationId xmlns:a16="http://schemas.microsoft.com/office/drawing/2014/main" id="{54D001F1-4453-41B3-99E5-8A4B5CB9D403}"/>
              </a:ext>
            </a:extLst>
          </p:cNvPr>
          <p:cNvGrpSpPr/>
          <p:nvPr/>
        </p:nvGrpSpPr>
        <p:grpSpPr>
          <a:xfrm>
            <a:off x="133984" y="5379971"/>
            <a:ext cx="2046560" cy="667017"/>
            <a:chOff x="417240" y="5535822"/>
            <a:chExt cx="2046560" cy="667017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FDACD4E7-3631-4CE0-8E05-08DBE4CA40C7}"/>
                </a:ext>
              </a:extLst>
            </p:cNvPr>
            <p:cNvSpPr/>
            <p:nvPr/>
          </p:nvSpPr>
          <p:spPr>
            <a:xfrm>
              <a:off x="417240" y="561247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709CA857-93F9-4B6F-A638-D526EFD7D309}"/>
                </a:ext>
              </a:extLst>
            </p:cNvPr>
            <p:cNvSpPr/>
            <p:nvPr/>
          </p:nvSpPr>
          <p:spPr>
            <a:xfrm>
              <a:off x="417240" y="556183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TextBox 66">
              <a:extLst>
                <a:ext uri="{FF2B5EF4-FFF2-40B4-BE49-F238E27FC236}">
                  <a16:creationId xmlns:a16="http://schemas.microsoft.com/office/drawing/2014/main" id="{B38DD25A-B5EB-4C84-8D4E-415F4BC6180B}"/>
                </a:ext>
              </a:extLst>
            </p:cNvPr>
            <p:cNvSpPr txBox="1"/>
            <p:nvPr/>
          </p:nvSpPr>
          <p:spPr>
            <a:xfrm>
              <a:off x="701197" y="5535822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ซีพียู</a:t>
              </a:r>
            </a:p>
          </p:txBody>
        </p:sp>
      </p:grpSp>
      <p:grpSp>
        <p:nvGrpSpPr>
          <p:cNvPr id="123" name="Ansเมาส์">
            <a:extLst>
              <a:ext uri="{FF2B5EF4-FFF2-40B4-BE49-F238E27FC236}">
                <a16:creationId xmlns:a16="http://schemas.microsoft.com/office/drawing/2014/main" id="{9F953D0B-E1D3-4592-862F-FDA5FEFCB27E}"/>
              </a:ext>
            </a:extLst>
          </p:cNvPr>
          <p:cNvGrpSpPr/>
          <p:nvPr/>
        </p:nvGrpSpPr>
        <p:grpSpPr>
          <a:xfrm>
            <a:off x="135595" y="4584447"/>
            <a:ext cx="2046560" cy="667017"/>
            <a:chOff x="417240" y="4627118"/>
            <a:chExt cx="2046560" cy="667017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A0646D46-DD59-45D9-B5B4-69E689A6C4F9}"/>
                </a:ext>
              </a:extLst>
            </p:cNvPr>
            <p:cNvSpPr/>
            <p:nvPr/>
          </p:nvSpPr>
          <p:spPr>
            <a:xfrm>
              <a:off x="417240" y="4703772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396ED54B-E2A5-4834-B4F9-D6F418C374EB}"/>
                </a:ext>
              </a:extLst>
            </p:cNvPr>
            <p:cNvSpPr/>
            <p:nvPr/>
          </p:nvSpPr>
          <p:spPr>
            <a:xfrm>
              <a:off x="417240" y="4653134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TextBox 66">
              <a:extLst>
                <a:ext uri="{FF2B5EF4-FFF2-40B4-BE49-F238E27FC236}">
                  <a16:creationId xmlns:a16="http://schemas.microsoft.com/office/drawing/2014/main" id="{0EE49BD2-3E6F-40B0-87CD-5846D65439B9}"/>
                </a:ext>
              </a:extLst>
            </p:cNvPr>
            <p:cNvSpPr txBox="1"/>
            <p:nvPr/>
          </p:nvSpPr>
          <p:spPr>
            <a:xfrm>
              <a:off x="701197" y="4627118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เมาส์</a:t>
              </a:r>
            </a:p>
          </p:txBody>
        </p:sp>
      </p:grpSp>
      <p:grpSp>
        <p:nvGrpSpPr>
          <p:cNvPr id="70" name="เมาส์">
            <a:extLst>
              <a:ext uri="{FF2B5EF4-FFF2-40B4-BE49-F238E27FC236}">
                <a16:creationId xmlns:a16="http://schemas.microsoft.com/office/drawing/2014/main" id="{D0213245-0201-4A09-B5A7-6683B9F8F7EC}"/>
              </a:ext>
            </a:extLst>
          </p:cNvPr>
          <p:cNvGrpSpPr/>
          <p:nvPr/>
        </p:nvGrpSpPr>
        <p:grpSpPr>
          <a:xfrm>
            <a:off x="135706" y="4586021"/>
            <a:ext cx="2046560" cy="667017"/>
            <a:chOff x="417240" y="4627118"/>
            <a:chExt cx="2046560" cy="66701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ECFD0D3-BAC5-440F-8827-0B2DBE8BA9FF}"/>
                </a:ext>
              </a:extLst>
            </p:cNvPr>
            <p:cNvSpPr/>
            <p:nvPr/>
          </p:nvSpPr>
          <p:spPr>
            <a:xfrm>
              <a:off x="417240" y="4703772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B03781E-F665-4BB9-ACA5-E170763E5D48}"/>
                </a:ext>
              </a:extLst>
            </p:cNvPr>
            <p:cNvSpPr/>
            <p:nvPr/>
          </p:nvSpPr>
          <p:spPr>
            <a:xfrm>
              <a:off x="417240" y="4653134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66">
              <a:extLst>
                <a:ext uri="{FF2B5EF4-FFF2-40B4-BE49-F238E27FC236}">
                  <a16:creationId xmlns:a16="http://schemas.microsoft.com/office/drawing/2014/main" id="{583931F9-FD84-4DCA-8505-2358BA9D4F77}"/>
                </a:ext>
              </a:extLst>
            </p:cNvPr>
            <p:cNvSpPr txBox="1"/>
            <p:nvPr/>
          </p:nvSpPr>
          <p:spPr>
            <a:xfrm>
              <a:off x="701197" y="4627118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เมาส์</a:t>
              </a:r>
            </a:p>
          </p:txBody>
        </p:sp>
      </p:grpSp>
      <p:grpSp>
        <p:nvGrpSpPr>
          <p:cNvPr id="103" name="Ansจอมอนิเตอร์">
            <a:extLst>
              <a:ext uri="{FF2B5EF4-FFF2-40B4-BE49-F238E27FC236}">
                <a16:creationId xmlns:a16="http://schemas.microsoft.com/office/drawing/2014/main" id="{9BD82D38-D641-4676-B4B9-7169EEBA832D}"/>
              </a:ext>
            </a:extLst>
          </p:cNvPr>
          <p:cNvGrpSpPr/>
          <p:nvPr/>
        </p:nvGrpSpPr>
        <p:grpSpPr>
          <a:xfrm>
            <a:off x="136815" y="3795765"/>
            <a:ext cx="2046560" cy="667017"/>
            <a:chOff x="417240" y="3713442"/>
            <a:chExt cx="2046560" cy="667017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A7A69957-5AD1-44F5-BE57-2A50941289BE}"/>
                </a:ext>
              </a:extLst>
            </p:cNvPr>
            <p:cNvSpPr/>
            <p:nvPr/>
          </p:nvSpPr>
          <p:spPr>
            <a:xfrm>
              <a:off x="417240" y="379009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53D7EF6C-74C7-4132-83E8-ADC3F88C5306}"/>
                </a:ext>
              </a:extLst>
            </p:cNvPr>
            <p:cNvSpPr/>
            <p:nvPr/>
          </p:nvSpPr>
          <p:spPr>
            <a:xfrm>
              <a:off x="417240" y="373945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TextBox 66">
              <a:extLst>
                <a:ext uri="{FF2B5EF4-FFF2-40B4-BE49-F238E27FC236}">
                  <a16:creationId xmlns:a16="http://schemas.microsoft.com/office/drawing/2014/main" id="{C053AFF0-0188-4711-9E2A-1CA88A399ECE}"/>
                </a:ext>
              </a:extLst>
            </p:cNvPr>
            <p:cNvSpPr txBox="1"/>
            <p:nvPr/>
          </p:nvSpPr>
          <p:spPr>
            <a:xfrm>
              <a:off x="559218" y="3713442"/>
              <a:ext cx="1762602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จอมอนิเตอร์</a:t>
              </a:r>
            </a:p>
          </p:txBody>
        </p:sp>
      </p:grpSp>
      <p:grpSp>
        <p:nvGrpSpPr>
          <p:cNvPr id="68" name="จอมอนิเตอร์">
            <a:extLst>
              <a:ext uri="{FF2B5EF4-FFF2-40B4-BE49-F238E27FC236}">
                <a16:creationId xmlns:a16="http://schemas.microsoft.com/office/drawing/2014/main" id="{19BBFFA5-BC17-4C8D-8074-E3EF585E39AF}"/>
              </a:ext>
            </a:extLst>
          </p:cNvPr>
          <p:cNvGrpSpPr/>
          <p:nvPr/>
        </p:nvGrpSpPr>
        <p:grpSpPr>
          <a:xfrm>
            <a:off x="135706" y="3796543"/>
            <a:ext cx="2046560" cy="667017"/>
            <a:chOff x="417240" y="3713442"/>
            <a:chExt cx="2046560" cy="66701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FED83A6-17CF-4ED6-934B-05AB19F95929}"/>
                </a:ext>
              </a:extLst>
            </p:cNvPr>
            <p:cNvSpPr/>
            <p:nvPr/>
          </p:nvSpPr>
          <p:spPr>
            <a:xfrm>
              <a:off x="417240" y="379009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DC710FC-3E87-43FC-8926-648DBDCF0B7D}"/>
                </a:ext>
              </a:extLst>
            </p:cNvPr>
            <p:cNvSpPr/>
            <p:nvPr/>
          </p:nvSpPr>
          <p:spPr>
            <a:xfrm>
              <a:off x="417240" y="373945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66">
              <a:extLst>
                <a:ext uri="{FF2B5EF4-FFF2-40B4-BE49-F238E27FC236}">
                  <a16:creationId xmlns:a16="http://schemas.microsoft.com/office/drawing/2014/main" id="{48C6A644-8562-4B26-BF29-B6531EFC7B9E}"/>
                </a:ext>
              </a:extLst>
            </p:cNvPr>
            <p:cNvSpPr txBox="1"/>
            <p:nvPr/>
          </p:nvSpPr>
          <p:spPr>
            <a:xfrm>
              <a:off x="559218" y="3713442"/>
              <a:ext cx="1762602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จอมอนิเตอร์</a:t>
              </a:r>
            </a:p>
          </p:txBody>
        </p:sp>
      </p:grpSp>
      <p:grpSp>
        <p:nvGrpSpPr>
          <p:cNvPr id="99" name="Ansเครื่องพิมพ์">
            <a:extLst>
              <a:ext uri="{FF2B5EF4-FFF2-40B4-BE49-F238E27FC236}">
                <a16:creationId xmlns:a16="http://schemas.microsoft.com/office/drawing/2014/main" id="{5BDAB416-5D05-4DA2-8508-6FE3B2B5E443}"/>
              </a:ext>
            </a:extLst>
          </p:cNvPr>
          <p:cNvGrpSpPr/>
          <p:nvPr/>
        </p:nvGrpSpPr>
        <p:grpSpPr>
          <a:xfrm>
            <a:off x="2350878" y="3005159"/>
            <a:ext cx="2046560" cy="667017"/>
            <a:chOff x="2633497" y="2902434"/>
            <a:chExt cx="2046560" cy="667017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76C0F4C-22B8-4F0E-AC9C-0A75A4492F63}"/>
                </a:ext>
              </a:extLst>
            </p:cNvPr>
            <p:cNvSpPr/>
            <p:nvPr/>
          </p:nvSpPr>
          <p:spPr>
            <a:xfrm>
              <a:off x="2633497" y="297908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D201472-0767-48B7-9E73-672FC4D8615B}"/>
                </a:ext>
              </a:extLst>
            </p:cNvPr>
            <p:cNvSpPr/>
            <p:nvPr/>
          </p:nvSpPr>
          <p:spPr>
            <a:xfrm>
              <a:off x="2633497" y="2928450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TextBox 66">
              <a:extLst>
                <a:ext uri="{FF2B5EF4-FFF2-40B4-BE49-F238E27FC236}">
                  <a16:creationId xmlns:a16="http://schemas.microsoft.com/office/drawing/2014/main" id="{53D0BC59-B78D-4EC3-83D2-727BB5D1DBAA}"/>
                </a:ext>
              </a:extLst>
            </p:cNvPr>
            <p:cNvSpPr txBox="1"/>
            <p:nvPr/>
          </p:nvSpPr>
          <p:spPr>
            <a:xfrm>
              <a:off x="2861253" y="2902434"/>
              <a:ext cx="1591046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เครื่องพิมพ์</a:t>
              </a:r>
            </a:p>
          </p:txBody>
        </p:sp>
      </p:grpSp>
      <p:grpSp>
        <p:nvGrpSpPr>
          <p:cNvPr id="67" name="เครื่องพิมพ์">
            <a:extLst>
              <a:ext uri="{FF2B5EF4-FFF2-40B4-BE49-F238E27FC236}">
                <a16:creationId xmlns:a16="http://schemas.microsoft.com/office/drawing/2014/main" id="{D61CF1EF-BB66-463F-932A-FC1E469CFF70}"/>
              </a:ext>
            </a:extLst>
          </p:cNvPr>
          <p:cNvGrpSpPr/>
          <p:nvPr/>
        </p:nvGrpSpPr>
        <p:grpSpPr>
          <a:xfrm>
            <a:off x="2351963" y="3005159"/>
            <a:ext cx="2046560" cy="667017"/>
            <a:chOff x="2633497" y="2902434"/>
            <a:chExt cx="2046560" cy="6670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914E59E-A828-486B-9DD9-F9F62BE66843}"/>
                </a:ext>
              </a:extLst>
            </p:cNvPr>
            <p:cNvSpPr/>
            <p:nvPr/>
          </p:nvSpPr>
          <p:spPr>
            <a:xfrm>
              <a:off x="2633497" y="297908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2E0B963-4E10-46A4-AA34-9132F20EEA3B}"/>
                </a:ext>
              </a:extLst>
            </p:cNvPr>
            <p:cNvSpPr/>
            <p:nvPr/>
          </p:nvSpPr>
          <p:spPr>
            <a:xfrm>
              <a:off x="2633497" y="2928450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66">
              <a:extLst>
                <a:ext uri="{FF2B5EF4-FFF2-40B4-BE49-F238E27FC236}">
                  <a16:creationId xmlns:a16="http://schemas.microsoft.com/office/drawing/2014/main" id="{7D4C903A-764F-4E20-B7C6-B29193ECFBF2}"/>
                </a:ext>
              </a:extLst>
            </p:cNvPr>
            <p:cNvSpPr txBox="1"/>
            <p:nvPr/>
          </p:nvSpPr>
          <p:spPr>
            <a:xfrm>
              <a:off x="2861253" y="2902434"/>
              <a:ext cx="1591046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เครื่องพิมพ์</a:t>
              </a:r>
            </a:p>
          </p:txBody>
        </p:sp>
      </p:grpSp>
      <p:grpSp>
        <p:nvGrpSpPr>
          <p:cNvPr id="95" name="Ansแท็บเล็ต">
            <a:extLst>
              <a:ext uri="{FF2B5EF4-FFF2-40B4-BE49-F238E27FC236}">
                <a16:creationId xmlns:a16="http://schemas.microsoft.com/office/drawing/2014/main" id="{617322E0-AEFD-4ADB-B31B-57A293661611}"/>
              </a:ext>
            </a:extLst>
          </p:cNvPr>
          <p:cNvGrpSpPr/>
          <p:nvPr/>
        </p:nvGrpSpPr>
        <p:grpSpPr>
          <a:xfrm>
            <a:off x="2351963" y="2217063"/>
            <a:ext cx="2046560" cy="667017"/>
            <a:chOff x="2633497" y="2060650"/>
            <a:chExt cx="2046560" cy="667017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5C69E4F9-60BD-4046-ACE9-33F31AEEC424}"/>
                </a:ext>
              </a:extLst>
            </p:cNvPr>
            <p:cNvSpPr/>
            <p:nvPr/>
          </p:nvSpPr>
          <p:spPr>
            <a:xfrm>
              <a:off x="2633497" y="2137304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00C392D-C7E2-4EF6-9258-B6AD7B6CBDC7}"/>
                </a:ext>
              </a:extLst>
            </p:cNvPr>
            <p:cNvSpPr/>
            <p:nvPr/>
          </p:nvSpPr>
          <p:spPr>
            <a:xfrm>
              <a:off x="2633497" y="208666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66">
              <a:extLst>
                <a:ext uri="{FF2B5EF4-FFF2-40B4-BE49-F238E27FC236}">
                  <a16:creationId xmlns:a16="http://schemas.microsoft.com/office/drawing/2014/main" id="{433E07FF-109D-48C0-8073-3AB6AA95FF6D}"/>
                </a:ext>
              </a:extLst>
            </p:cNvPr>
            <p:cNvSpPr txBox="1"/>
            <p:nvPr/>
          </p:nvSpPr>
          <p:spPr>
            <a:xfrm>
              <a:off x="2917454" y="2060650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แท็บเล็ต</a:t>
              </a:r>
            </a:p>
          </p:txBody>
        </p:sp>
      </p:grpSp>
      <p:grpSp>
        <p:nvGrpSpPr>
          <p:cNvPr id="65" name="แท็บเล็ต">
            <a:extLst>
              <a:ext uri="{FF2B5EF4-FFF2-40B4-BE49-F238E27FC236}">
                <a16:creationId xmlns:a16="http://schemas.microsoft.com/office/drawing/2014/main" id="{640A2B5D-E785-460F-B94F-C31ED859A796}"/>
              </a:ext>
            </a:extLst>
          </p:cNvPr>
          <p:cNvGrpSpPr/>
          <p:nvPr/>
        </p:nvGrpSpPr>
        <p:grpSpPr>
          <a:xfrm>
            <a:off x="2351963" y="2215489"/>
            <a:ext cx="2046560" cy="667017"/>
            <a:chOff x="2633497" y="2060650"/>
            <a:chExt cx="2046560" cy="66701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F65329B-0F95-4678-A706-6259A6A96925}"/>
                </a:ext>
              </a:extLst>
            </p:cNvPr>
            <p:cNvSpPr/>
            <p:nvPr/>
          </p:nvSpPr>
          <p:spPr>
            <a:xfrm>
              <a:off x="2633497" y="2137304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4ED4EA4-01C7-4264-9E38-A2BB18EBB3A4}"/>
                </a:ext>
              </a:extLst>
            </p:cNvPr>
            <p:cNvSpPr/>
            <p:nvPr/>
          </p:nvSpPr>
          <p:spPr>
            <a:xfrm>
              <a:off x="2633497" y="208666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66">
              <a:extLst>
                <a:ext uri="{FF2B5EF4-FFF2-40B4-BE49-F238E27FC236}">
                  <a16:creationId xmlns:a16="http://schemas.microsoft.com/office/drawing/2014/main" id="{78BED201-E1CC-43BE-A23A-1D949564F93A}"/>
                </a:ext>
              </a:extLst>
            </p:cNvPr>
            <p:cNvSpPr txBox="1"/>
            <p:nvPr/>
          </p:nvSpPr>
          <p:spPr>
            <a:xfrm>
              <a:off x="2917454" y="2060650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แท็บเล็ต</a:t>
              </a:r>
            </a:p>
          </p:txBody>
        </p:sp>
      </p:grpSp>
      <p:grpSp>
        <p:nvGrpSpPr>
          <p:cNvPr id="90" name="Ansคีย์บอร์ด">
            <a:extLst>
              <a:ext uri="{FF2B5EF4-FFF2-40B4-BE49-F238E27FC236}">
                <a16:creationId xmlns:a16="http://schemas.microsoft.com/office/drawing/2014/main" id="{F00E8DB2-5DA5-4DFE-8898-DF9465026FD1}"/>
              </a:ext>
            </a:extLst>
          </p:cNvPr>
          <p:cNvGrpSpPr/>
          <p:nvPr/>
        </p:nvGrpSpPr>
        <p:grpSpPr>
          <a:xfrm>
            <a:off x="134235" y="2215489"/>
            <a:ext cx="2046560" cy="667017"/>
            <a:chOff x="417240" y="2060650"/>
            <a:chExt cx="2046560" cy="667017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5C16E53B-3DB9-48B9-9FFC-E3291871F6DF}"/>
                </a:ext>
              </a:extLst>
            </p:cNvPr>
            <p:cNvSpPr/>
            <p:nvPr/>
          </p:nvSpPr>
          <p:spPr>
            <a:xfrm>
              <a:off x="417240" y="2137304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0DAECD59-8E7F-4FF9-9BD5-BFBFF1BD07F8}"/>
                </a:ext>
              </a:extLst>
            </p:cNvPr>
            <p:cNvSpPr/>
            <p:nvPr/>
          </p:nvSpPr>
          <p:spPr>
            <a:xfrm>
              <a:off x="417240" y="208666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TextBox 66">
              <a:extLst>
                <a:ext uri="{FF2B5EF4-FFF2-40B4-BE49-F238E27FC236}">
                  <a16:creationId xmlns:a16="http://schemas.microsoft.com/office/drawing/2014/main" id="{4E74F0E1-2390-4180-8832-8744920325A4}"/>
                </a:ext>
              </a:extLst>
            </p:cNvPr>
            <p:cNvSpPr txBox="1"/>
            <p:nvPr/>
          </p:nvSpPr>
          <p:spPr>
            <a:xfrm>
              <a:off x="701197" y="2060650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คีย์บอร์ด</a:t>
              </a:r>
            </a:p>
          </p:txBody>
        </p:sp>
      </p:grpSp>
      <p:grpSp>
        <p:nvGrpSpPr>
          <p:cNvPr id="10" name="คีย์บอร์ด">
            <a:extLst>
              <a:ext uri="{FF2B5EF4-FFF2-40B4-BE49-F238E27FC236}">
                <a16:creationId xmlns:a16="http://schemas.microsoft.com/office/drawing/2014/main" id="{B4391B61-851A-4B0E-97B3-731BAFBFD27D}"/>
              </a:ext>
            </a:extLst>
          </p:cNvPr>
          <p:cNvGrpSpPr/>
          <p:nvPr/>
        </p:nvGrpSpPr>
        <p:grpSpPr>
          <a:xfrm>
            <a:off x="135706" y="2215489"/>
            <a:ext cx="2046560" cy="667017"/>
            <a:chOff x="417240" y="2060650"/>
            <a:chExt cx="2046560" cy="6670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DF1D7D1-D6A3-4FCE-A36B-38967DFC92C8}"/>
                </a:ext>
              </a:extLst>
            </p:cNvPr>
            <p:cNvSpPr/>
            <p:nvPr/>
          </p:nvSpPr>
          <p:spPr>
            <a:xfrm>
              <a:off x="417240" y="2137304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876792D-8C4B-4A00-8472-BF4FCEDC9D0C}"/>
                </a:ext>
              </a:extLst>
            </p:cNvPr>
            <p:cNvSpPr/>
            <p:nvPr/>
          </p:nvSpPr>
          <p:spPr>
            <a:xfrm>
              <a:off x="417240" y="208666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66">
              <a:extLst>
                <a:ext uri="{FF2B5EF4-FFF2-40B4-BE49-F238E27FC236}">
                  <a16:creationId xmlns:a16="http://schemas.microsoft.com/office/drawing/2014/main" id="{CEBB9284-6B6E-4F2E-A5FD-02D72F5C747B}"/>
                </a:ext>
              </a:extLst>
            </p:cNvPr>
            <p:cNvSpPr txBox="1"/>
            <p:nvPr/>
          </p:nvSpPr>
          <p:spPr>
            <a:xfrm>
              <a:off x="701197" y="2060650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คีย์บอร์ด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A48FEF1-418E-486F-95F9-E462B594EDB1}"/>
              </a:ext>
            </a:extLst>
          </p:cNvPr>
          <p:cNvGrpSpPr/>
          <p:nvPr/>
        </p:nvGrpSpPr>
        <p:grpSpPr>
          <a:xfrm>
            <a:off x="134235" y="5375499"/>
            <a:ext cx="2046560" cy="667017"/>
            <a:chOff x="417240" y="5535822"/>
            <a:chExt cx="2046560" cy="667017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6519551C-35F3-407E-B031-1888BCB6BEB2}"/>
                </a:ext>
              </a:extLst>
            </p:cNvPr>
            <p:cNvSpPr/>
            <p:nvPr/>
          </p:nvSpPr>
          <p:spPr>
            <a:xfrm>
              <a:off x="417240" y="561247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ACD22B04-1E46-4E1E-8E10-EA38B15BE0ED}"/>
                </a:ext>
              </a:extLst>
            </p:cNvPr>
            <p:cNvSpPr/>
            <p:nvPr/>
          </p:nvSpPr>
          <p:spPr>
            <a:xfrm>
              <a:off x="417240" y="556183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TextBox 66">
              <a:extLst>
                <a:ext uri="{FF2B5EF4-FFF2-40B4-BE49-F238E27FC236}">
                  <a16:creationId xmlns:a16="http://schemas.microsoft.com/office/drawing/2014/main" id="{EECFEEE8-1342-440E-AFD8-B9227EA73B1F}"/>
                </a:ext>
              </a:extLst>
            </p:cNvPr>
            <p:cNvSpPr txBox="1"/>
            <p:nvPr/>
          </p:nvSpPr>
          <p:spPr>
            <a:xfrm>
              <a:off x="701197" y="5535822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ซีพียู</a:t>
              </a:r>
            </a:p>
          </p:txBody>
        </p:sp>
      </p:grpSp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grpSp>
        <p:nvGrpSpPr>
          <p:cNvPr id="66" name="หนังสือ">
            <a:extLst>
              <a:ext uri="{FF2B5EF4-FFF2-40B4-BE49-F238E27FC236}">
                <a16:creationId xmlns:a16="http://schemas.microsoft.com/office/drawing/2014/main" id="{F87D0117-F8B3-4F6F-9D42-D2D5F8439346}"/>
              </a:ext>
            </a:extLst>
          </p:cNvPr>
          <p:cNvGrpSpPr/>
          <p:nvPr/>
        </p:nvGrpSpPr>
        <p:grpSpPr>
          <a:xfrm>
            <a:off x="135706" y="3005159"/>
            <a:ext cx="2046560" cy="667017"/>
            <a:chOff x="417240" y="2902434"/>
            <a:chExt cx="2046560" cy="66701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A63EEA3-05D3-4F0E-ABCC-8E02CD305106}"/>
                </a:ext>
              </a:extLst>
            </p:cNvPr>
            <p:cNvSpPr/>
            <p:nvPr/>
          </p:nvSpPr>
          <p:spPr>
            <a:xfrm>
              <a:off x="417240" y="297908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978CF2-2227-4E6F-8F87-23A8FE2611A1}"/>
                </a:ext>
              </a:extLst>
            </p:cNvPr>
            <p:cNvSpPr/>
            <p:nvPr/>
          </p:nvSpPr>
          <p:spPr>
            <a:xfrm>
              <a:off x="417240" y="2928450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66">
              <a:extLst>
                <a:ext uri="{FF2B5EF4-FFF2-40B4-BE49-F238E27FC236}">
                  <a16:creationId xmlns:a16="http://schemas.microsoft.com/office/drawing/2014/main" id="{1B801BAC-FDE0-4C76-A493-16B03B1CC928}"/>
                </a:ext>
              </a:extLst>
            </p:cNvPr>
            <p:cNvSpPr txBox="1"/>
            <p:nvPr/>
          </p:nvSpPr>
          <p:spPr>
            <a:xfrm>
              <a:off x="701197" y="2902434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หนังสือ</a:t>
              </a:r>
            </a:p>
          </p:txBody>
        </p:sp>
      </p:grpSp>
      <p:grpSp>
        <p:nvGrpSpPr>
          <p:cNvPr id="69" name="จักรยาน">
            <a:extLst>
              <a:ext uri="{FF2B5EF4-FFF2-40B4-BE49-F238E27FC236}">
                <a16:creationId xmlns:a16="http://schemas.microsoft.com/office/drawing/2014/main" id="{62031BF1-3005-49D9-863C-8231CB9A911F}"/>
              </a:ext>
            </a:extLst>
          </p:cNvPr>
          <p:cNvGrpSpPr/>
          <p:nvPr/>
        </p:nvGrpSpPr>
        <p:grpSpPr>
          <a:xfrm>
            <a:off x="2351963" y="3796543"/>
            <a:ext cx="2046560" cy="667017"/>
            <a:chOff x="2633497" y="3713442"/>
            <a:chExt cx="2046560" cy="66701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1859802-A021-46E2-A0F1-1145E78FACF7}"/>
                </a:ext>
              </a:extLst>
            </p:cNvPr>
            <p:cNvSpPr/>
            <p:nvPr/>
          </p:nvSpPr>
          <p:spPr>
            <a:xfrm>
              <a:off x="2633497" y="379009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DCF630F-FDA6-49D3-8F51-E78A50B98B8A}"/>
                </a:ext>
              </a:extLst>
            </p:cNvPr>
            <p:cNvSpPr/>
            <p:nvPr/>
          </p:nvSpPr>
          <p:spPr>
            <a:xfrm>
              <a:off x="2633497" y="373945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66">
              <a:extLst>
                <a:ext uri="{FF2B5EF4-FFF2-40B4-BE49-F238E27FC236}">
                  <a16:creationId xmlns:a16="http://schemas.microsoft.com/office/drawing/2014/main" id="{5BF66B37-7BF3-4D3E-892D-3402B9F1A15A}"/>
                </a:ext>
              </a:extLst>
            </p:cNvPr>
            <p:cNvSpPr txBox="1"/>
            <p:nvPr/>
          </p:nvSpPr>
          <p:spPr>
            <a:xfrm>
              <a:off x="2861253" y="3713442"/>
              <a:ext cx="1591045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รถจักรยาน</a:t>
              </a:r>
            </a:p>
          </p:txBody>
        </p:sp>
      </p:grpSp>
      <p:grpSp>
        <p:nvGrpSpPr>
          <p:cNvPr id="71" name="กระเป๋านักเรียน">
            <a:extLst>
              <a:ext uri="{FF2B5EF4-FFF2-40B4-BE49-F238E27FC236}">
                <a16:creationId xmlns:a16="http://schemas.microsoft.com/office/drawing/2014/main" id="{5F70D031-AD64-46F1-9F5B-CD9283E2F5E4}"/>
              </a:ext>
            </a:extLst>
          </p:cNvPr>
          <p:cNvGrpSpPr/>
          <p:nvPr/>
        </p:nvGrpSpPr>
        <p:grpSpPr>
          <a:xfrm>
            <a:off x="2182264" y="4586021"/>
            <a:ext cx="2391145" cy="667017"/>
            <a:chOff x="2463798" y="4627118"/>
            <a:chExt cx="2391145" cy="66701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FC850E3-63E0-46AB-B6AC-9FAACD63999D}"/>
                </a:ext>
              </a:extLst>
            </p:cNvPr>
            <p:cNvSpPr/>
            <p:nvPr/>
          </p:nvSpPr>
          <p:spPr>
            <a:xfrm>
              <a:off x="2633497" y="4703772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06F4F20-1694-4EBD-B3B1-6CA6613539F4}"/>
                </a:ext>
              </a:extLst>
            </p:cNvPr>
            <p:cNvSpPr/>
            <p:nvPr/>
          </p:nvSpPr>
          <p:spPr>
            <a:xfrm>
              <a:off x="2633497" y="4653134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66">
              <a:extLst>
                <a:ext uri="{FF2B5EF4-FFF2-40B4-BE49-F238E27FC236}">
                  <a16:creationId xmlns:a16="http://schemas.microsoft.com/office/drawing/2014/main" id="{45B96522-619D-4A6B-98A0-AF303BDE0E16}"/>
                </a:ext>
              </a:extLst>
            </p:cNvPr>
            <p:cNvSpPr txBox="1"/>
            <p:nvPr/>
          </p:nvSpPr>
          <p:spPr>
            <a:xfrm>
              <a:off x="2463798" y="4627118"/>
              <a:ext cx="2391145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กระเป๋านักเรียน</a:t>
              </a:r>
            </a:p>
          </p:txBody>
        </p:sp>
      </p:grpSp>
      <p:grpSp>
        <p:nvGrpSpPr>
          <p:cNvPr id="72" name="ซีพียู">
            <a:extLst>
              <a:ext uri="{FF2B5EF4-FFF2-40B4-BE49-F238E27FC236}">
                <a16:creationId xmlns:a16="http://schemas.microsoft.com/office/drawing/2014/main" id="{349A50FB-ECF4-4FD8-929B-08611578F469}"/>
              </a:ext>
            </a:extLst>
          </p:cNvPr>
          <p:cNvGrpSpPr/>
          <p:nvPr/>
        </p:nvGrpSpPr>
        <p:grpSpPr>
          <a:xfrm>
            <a:off x="135706" y="5375499"/>
            <a:ext cx="2046560" cy="667017"/>
            <a:chOff x="417240" y="5535822"/>
            <a:chExt cx="2046560" cy="66701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69C70F9-FA7A-4070-A777-E7B8F9AAFB76}"/>
                </a:ext>
              </a:extLst>
            </p:cNvPr>
            <p:cNvSpPr/>
            <p:nvPr/>
          </p:nvSpPr>
          <p:spPr>
            <a:xfrm>
              <a:off x="417240" y="561247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A8F8CBE0-6EEC-4D78-B98F-A7B26EB74829}"/>
                </a:ext>
              </a:extLst>
            </p:cNvPr>
            <p:cNvSpPr/>
            <p:nvPr/>
          </p:nvSpPr>
          <p:spPr>
            <a:xfrm>
              <a:off x="417240" y="556183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66">
              <a:extLst>
                <a:ext uri="{FF2B5EF4-FFF2-40B4-BE49-F238E27FC236}">
                  <a16:creationId xmlns:a16="http://schemas.microsoft.com/office/drawing/2014/main" id="{53DE4B8F-3565-4A3D-B9B4-C0725BF8F0DF}"/>
                </a:ext>
              </a:extLst>
            </p:cNvPr>
            <p:cNvSpPr txBox="1"/>
            <p:nvPr/>
          </p:nvSpPr>
          <p:spPr>
            <a:xfrm>
              <a:off x="701197" y="5535822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ซีพียู</a:t>
              </a:r>
            </a:p>
          </p:txBody>
        </p:sp>
      </p:grpSp>
      <p:grpSp>
        <p:nvGrpSpPr>
          <p:cNvPr id="73" name="กรรไกร">
            <a:extLst>
              <a:ext uri="{FF2B5EF4-FFF2-40B4-BE49-F238E27FC236}">
                <a16:creationId xmlns:a16="http://schemas.microsoft.com/office/drawing/2014/main" id="{218CA260-439B-4001-B1AE-010F818E53AF}"/>
              </a:ext>
            </a:extLst>
          </p:cNvPr>
          <p:cNvGrpSpPr/>
          <p:nvPr/>
        </p:nvGrpSpPr>
        <p:grpSpPr>
          <a:xfrm>
            <a:off x="2351963" y="5375499"/>
            <a:ext cx="2046560" cy="667017"/>
            <a:chOff x="2633497" y="5535822"/>
            <a:chExt cx="2046560" cy="66701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ACD290B-D64A-4143-9FBD-0555B572A9ED}"/>
                </a:ext>
              </a:extLst>
            </p:cNvPr>
            <p:cNvSpPr/>
            <p:nvPr/>
          </p:nvSpPr>
          <p:spPr>
            <a:xfrm>
              <a:off x="2633497" y="5612476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7AB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84138BB2-F8F9-4297-9733-9594C92A1239}"/>
                </a:ext>
              </a:extLst>
            </p:cNvPr>
            <p:cNvSpPr/>
            <p:nvPr/>
          </p:nvSpPr>
          <p:spPr>
            <a:xfrm>
              <a:off x="2633497" y="5561838"/>
              <a:ext cx="2046560" cy="513711"/>
            </a:xfrm>
            <a:prstGeom prst="roundRect">
              <a:avLst>
                <a:gd name="adj" fmla="val 50000"/>
              </a:avLst>
            </a:prstGeom>
            <a:solidFill>
              <a:srgbClr val="016C7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6">
              <a:extLst>
                <a:ext uri="{FF2B5EF4-FFF2-40B4-BE49-F238E27FC236}">
                  <a16:creationId xmlns:a16="http://schemas.microsoft.com/office/drawing/2014/main" id="{C5A0DE63-7ED5-4409-9063-79EB04EB807C}"/>
                </a:ext>
              </a:extLst>
            </p:cNvPr>
            <p:cNvSpPr txBox="1"/>
            <p:nvPr/>
          </p:nvSpPr>
          <p:spPr>
            <a:xfrm>
              <a:off x="2917454" y="5535822"/>
              <a:ext cx="1478644" cy="667017"/>
            </a:xfrm>
            <a:prstGeom prst="rect">
              <a:avLst/>
            </a:prstGeom>
            <a:noFill/>
          </p:spPr>
          <p:txBody>
            <a:bodyPr wrap="square" lIns="172888" tIns="86443" rIns="172888" bIns="86443" rtlCol="0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กรรไกร</a:t>
              </a:r>
            </a:p>
          </p:txBody>
        </p:sp>
      </p:grpSp>
      <p:pic>
        <p:nvPicPr>
          <p:cNvPr id="120" name="Picture 119">
            <a:hlinkClick r:id="rId17" action="ppaction://hlinksldjump"/>
            <a:extLst>
              <a:ext uri="{FF2B5EF4-FFF2-40B4-BE49-F238E27FC236}">
                <a16:creationId xmlns:a16="http://schemas.microsoft.com/office/drawing/2014/main" id="{0823B931-8600-4476-84E4-51B2672CC5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217439"/>
            <a:ext cx="1094758" cy="48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A4B9EC-0267-4F26-A47D-7E6F1E14BEA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78779-E3DC-4509-9633-4B40A78E61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7853" y="1233609"/>
            <a:ext cx="10376291" cy="96934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12BE68F-1A62-401B-997E-78F42FCD61F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116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3EA13-AA7C-4CA9-86CA-247C0B48D6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858" y="6215238"/>
            <a:ext cx="940212" cy="486096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9192CF46-7760-4F15-8B6F-A15B3D3BD0E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920" y="6187160"/>
            <a:ext cx="1365696" cy="547846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3EA88380-F0E0-4035-A41C-23A43C4D2349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920" y="6187160"/>
            <a:ext cx="1365696" cy="5783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F17FF06-DA12-4590-8F86-1A545E2F60C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920" y="6187160"/>
            <a:ext cx="1365696" cy="57833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EFDDFA2-CD72-47D5-9C07-6EF2F237869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920" y="6187160"/>
            <a:ext cx="1365696" cy="578336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97E5E46-1BC5-4A06-916B-A963F3AE6FD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920" y="6187160"/>
            <a:ext cx="1365696" cy="578336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74FC5ED8-9A9E-4F16-BEA1-221AEDA0CCC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920" y="6187160"/>
            <a:ext cx="1365696" cy="5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BC760-ECB4-408D-B5DA-2E592B075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724405-AFFB-455C-91E0-1872B1A8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DB22C-8349-4C69-AA2C-83DBBFB14D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5665" y="1782166"/>
            <a:ext cx="4848626" cy="5075834"/>
          </a:xfrm>
          <a:prstGeom prst="rect">
            <a:avLst/>
          </a:prstGeom>
        </p:spPr>
      </p:pic>
      <p:pic>
        <p:nvPicPr>
          <p:cNvPr id="18" name="Graphic 17">
            <a:hlinkClick r:id="rId5" action="ppaction://hlinksldjump"/>
            <a:extLst>
              <a:ext uri="{FF2B5EF4-FFF2-40B4-BE49-F238E27FC236}">
                <a16:creationId xmlns:a16="http://schemas.microsoft.com/office/drawing/2014/main" id="{401033B3-FDC5-4FB1-8AF0-E28619288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8768" y="2390323"/>
            <a:ext cx="493437" cy="493437"/>
          </a:xfrm>
          <a:prstGeom prst="rect">
            <a:avLst/>
          </a:prstGeom>
        </p:spPr>
      </p:pic>
      <p:pic>
        <p:nvPicPr>
          <p:cNvPr id="22" name="Graphic 21">
            <a:hlinkClick r:id="rId8" action="ppaction://hlinksldjump"/>
            <a:extLst>
              <a:ext uri="{FF2B5EF4-FFF2-40B4-BE49-F238E27FC236}">
                <a16:creationId xmlns:a16="http://schemas.microsoft.com/office/drawing/2014/main" id="{A9A65C49-1E13-49E4-9232-606AD7AB2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0056" y="4052607"/>
            <a:ext cx="493437" cy="493437"/>
          </a:xfrm>
          <a:prstGeom prst="rect">
            <a:avLst/>
          </a:prstGeom>
        </p:spPr>
      </p:pic>
      <p:pic>
        <p:nvPicPr>
          <p:cNvPr id="24" name="Graphic 23">
            <a:hlinkClick r:id="rId9" action="ppaction://hlinksldjump"/>
            <a:extLst>
              <a:ext uri="{FF2B5EF4-FFF2-40B4-BE49-F238E27FC236}">
                <a16:creationId xmlns:a16="http://schemas.microsoft.com/office/drawing/2014/main" id="{3514829F-EDCF-4765-BDC2-01E3DFE50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9978" y="4052608"/>
            <a:ext cx="493437" cy="493437"/>
          </a:xfrm>
          <a:prstGeom prst="rect">
            <a:avLst/>
          </a:prstGeom>
        </p:spPr>
      </p:pic>
      <p:pic>
        <p:nvPicPr>
          <p:cNvPr id="19" name="Graphic 18">
            <a:hlinkClick r:id="rId10" action="ppaction://hlinksldjump"/>
            <a:extLst>
              <a:ext uri="{FF2B5EF4-FFF2-40B4-BE49-F238E27FC236}">
                <a16:creationId xmlns:a16="http://schemas.microsoft.com/office/drawing/2014/main" id="{766E30BC-AF77-4765-8C92-1AFC6576F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0555" y="4803301"/>
            <a:ext cx="493437" cy="4934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4D4F43-B99B-461B-9A62-12E4A5045E3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55CA21-0580-464C-9117-948437EAFA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7548" y="1222870"/>
            <a:ext cx="9656901" cy="780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5071CC-90F2-47C2-82EA-411A4CD1C70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0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243C84D-83F2-4114-8E54-0E9B059F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1B5EF2-4A51-4E46-B656-E92FBB722C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1" y="1858366"/>
            <a:ext cx="4293609" cy="449480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3" name="Graphic 22">
            <a:hlinkClick r:id="rId5" action="ppaction://hlinksldjump"/>
            <a:extLst>
              <a:ext uri="{FF2B5EF4-FFF2-40B4-BE49-F238E27FC236}">
                <a16:creationId xmlns:a16="http://schemas.microsoft.com/office/drawing/2014/main" id="{96604F98-8480-49BE-A09D-17D99238A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440" y="4628136"/>
            <a:ext cx="493437" cy="493437"/>
          </a:xfrm>
          <a:prstGeom prst="rect">
            <a:avLst/>
          </a:prstGeom>
        </p:spPr>
      </p:pic>
      <p:pic>
        <p:nvPicPr>
          <p:cNvPr id="24" name="Graphic 23">
            <a:hlinkClick r:id="rId8" action="ppaction://hlinksldjump"/>
            <a:extLst>
              <a:ext uri="{FF2B5EF4-FFF2-40B4-BE49-F238E27FC236}">
                <a16:creationId xmlns:a16="http://schemas.microsoft.com/office/drawing/2014/main" id="{3514829F-EDCF-4765-BDC2-01E3DFE50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5386" y="3920298"/>
            <a:ext cx="493437" cy="493437"/>
          </a:xfrm>
          <a:prstGeom prst="rect">
            <a:avLst/>
          </a:prstGeom>
        </p:spPr>
      </p:pic>
      <p:pic>
        <p:nvPicPr>
          <p:cNvPr id="36" name="Graphic 35">
            <a:hlinkClick r:id="rId9" action="ppaction://hlinksldjump"/>
            <a:extLst>
              <a:ext uri="{FF2B5EF4-FFF2-40B4-BE49-F238E27FC236}">
                <a16:creationId xmlns:a16="http://schemas.microsoft.com/office/drawing/2014/main" id="{2EEEDC1C-A1B2-49B4-9A8A-922DBC6D1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5137" y="3882829"/>
            <a:ext cx="493437" cy="493437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3F2FE5B8-938E-408B-B273-E6F52BAC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BFCFB1-508B-419D-B60E-BA71B31D05C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6B8197E-37BF-4A39-B2EB-1831D9FE7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7548" y="1222870"/>
            <a:ext cx="9656901" cy="780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6454DB-3E21-4247-A4D4-C170F3F004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197" y="2225081"/>
            <a:ext cx="5627096" cy="4377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220047-C11F-4435-8DE9-02C4BC5E038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0537CF-110F-47BE-9834-D481DDB705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08680" y="2585898"/>
            <a:ext cx="1438781" cy="7925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01033B3-FDC5-4FB1-8AF0-E28619288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6242" y="2378808"/>
            <a:ext cx="493437" cy="4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90CB378-B555-40FA-A39D-7FBBDCAA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879FC9-5AFA-4571-B462-F63EF152DD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1" y="1858366"/>
            <a:ext cx="4293609" cy="449480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8" name="Graphic 17">
            <a:hlinkClick r:id="rId5" action="ppaction://hlinksldjump"/>
            <a:extLst>
              <a:ext uri="{FF2B5EF4-FFF2-40B4-BE49-F238E27FC236}">
                <a16:creationId xmlns:a16="http://schemas.microsoft.com/office/drawing/2014/main" id="{401033B3-FDC5-4FB1-8AF0-E28619288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6242" y="2378808"/>
            <a:ext cx="493437" cy="49343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BFB10E39-EBCE-48C6-A47D-7CAA42183B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00A74B-AA4B-4253-A91B-B5EE00226C9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31" name="Graphic 30">
            <a:hlinkClick r:id="rId11" action="ppaction://hlinksldjump"/>
            <a:extLst>
              <a:ext uri="{FF2B5EF4-FFF2-40B4-BE49-F238E27FC236}">
                <a16:creationId xmlns:a16="http://schemas.microsoft.com/office/drawing/2014/main" id="{2B1D8BCB-9E9F-4270-B9CC-6240260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440" y="4628136"/>
            <a:ext cx="493437" cy="493437"/>
          </a:xfrm>
          <a:prstGeom prst="rect">
            <a:avLst/>
          </a:prstGeom>
        </p:spPr>
      </p:pic>
      <p:pic>
        <p:nvPicPr>
          <p:cNvPr id="35" name="Graphic 34">
            <a:hlinkClick r:id="rId12" action="ppaction://hlinksldjump"/>
            <a:extLst>
              <a:ext uri="{FF2B5EF4-FFF2-40B4-BE49-F238E27FC236}">
                <a16:creationId xmlns:a16="http://schemas.microsoft.com/office/drawing/2014/main" id="{D5EFD1C8-7F9F-4AA6-82D8-0486291A2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5386" y="3920298"/>
            <a:ext cx="493437" cy="4934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5A9396-388D-4835-9C69-A8149598BB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7548" y="1222870"/>
            <a:ext cx="9656901" cy="780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D74FDD-E275-48EC-A17E-1563FE053F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2960" y="2118276"/>
            <a:ext cx="5761219" cy="44687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950CCE-A375-4CBB-8170-779F6C332D2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B69FB-F272-4BF6-BB09-367E600AAF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9679" y="4096356"/>
            <a:ext cx="1469263" cy="7925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7B96892-A18B-454A-95E5-428AB37F9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5137" y="3882829"/>
            <a:ext cx="493437" cy="4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5C150D7A-DA31-4BA7-ADD1-54B273CF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037C4B-2CDD-4F34-BD76-6965E1E9B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1" y="1858366"/>
            <a:ext cx="4293609" cy="449480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B7061E2-AB7F-47E0-BA11-D4217BFB2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8" name="Graphic 17">
            <a:hlinkClick r:id="rId5" action="ppaction://hlinksldjump"/>
            <a:extLst>
              <a:ext uri="{FF2B5EF4-FFF2-40B4-BE49-F238E27FC236}">
                <a16:creationId xmlns:a16="http://schemas.microsoft.com/office/drawing/2014/main" id="{401033B3-FDC5-4FB1-8AF0-E28619288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6242" y="2378808"/>
            <a:ext cx="493437" cy="493437"/>
          </a:xfrm>
          <a:prstGeom prst="rect">
            <a:avLst/>
          </a:prstGeom>
        </p:spPr>
      </p:pic>
      <p:pic>
        <p:nvPicPr>
          <p:cNvPr id="39" name="Picture 38">
            <a:hlinkClick r:id="rId8" action="ppaction://hlinksldjump"/>
            <a:extLst>
              <a:ext uri="{FF2B5EF4-FFF2-40B4-BE49-F238E27FC236}">
                <a16:creationId xmlns:a16="http://schemas.microsoft.com/office/drawing/2014/main" id="{DD1AF8E2-A63B-4E50-814B-B03556FB89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75F5B00-FEA8-4304-A54A-5EAAECAECC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993" y="122994"/>
            <a:ext cx="8448012" cy="1016368"/>
          </a:xfrm>
          <a:prstGeom prst="rect">
            <a:avLst/>
          </a:prstGeom>
        </p:spPr>
      </p:pic>
      <p:pic>
        <p:nvPicPr>
          <p:cNvPr id="38" name="Graphic 37">
            <a:hlinkClick r:id="rId11" action="ppaction://hlinksldjump"/>
            <a:extLst>
              <a:ext uri="{FF2B5EF4-FFF2-40B4-BE49-F238E27FC236}">
                <a16:creationId xmlns:a16="http://schemas.microsoft.com/office/drawing/2014/main" id="{9BA1A52C-B94A-4CC0-9BD8-1CE51D4F4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3764" y="3882828"/>
            <a:ext cx="493437" cy="493437"/>
          </a:xfrm>
          <a:prstGeom prst="rect">
            <a:avLst/>
          </a:prstGeom>
        </p:spPr>
      </p:pic>
      <p:pic>
        <p:nvPicPr>
          <p:cNvPr id="42" name="Graphic 41">
            <a:hlinkClick r:id="rId12" action="ppaction://hlinksldjump"/>
            <a:extLst>
              <a:ext uri="{FF2B5EF4-FFF2-40B4-BE49-F238E27FC236}">
                <a16:creationId xmlns:a16="http://schemas.microsoft.com/office/drawing/2014/main" id="{BC4EE62A-50A7-4B97-88EA-8390A55F2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5386" y="3920298"/>
            <a:ext cx="493437" cy="49343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AD54222-12E7-4E99-B347-9D8CDE309F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7548" y="1222870"/>
            <a:ext cx="9656901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AB188-F1D5-45CE-8246-9C0E2E941B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679" y="2118276"/>
            <a:ext cx="5809992" cy="46394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EA9D71-C00F-4AFD-AE4F-BBA6B683630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6180" y="0"/>
            <a:ext cx="845820" cy="755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09F1F3-18AB-4B94-9494-8690E5D019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8404" y="4854775"/>
            <a:ext cx="2231329" cy="7925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6604F98-8480-49BE-A09D-17D99238A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4440" y="4628136"/>
            <a:ext cx="493437" cy="49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1181</Words>
  <Application>Microsoft Office PowerPoint</Application>
  <PresentationFormat>Widescreen</PresentationFormat>
  <Paragraphs>204</Paragraphs>
  <Slides>50</Slides>
  <Notes>14</Notes>
  <HiddenSlides>24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Calibri</vt:lpstr>
      <vt:lpstr>Arial</vt:lpstr>
      <vt:lpstr>TH SarabunPSK</vt:lpstr>
      <vt:lpstr>TH Sarabun New</vt:lpstr>
      <vt:lpstr>Mali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Sitanan Thiangtham</dc:creator>
  <cp:lastModifiedBy>Atchawee Jaiipani</cp:lastModifiedBy>
  <cp:revision>178</cp:revision>
  <dcterms:created xsi:type="dcterms:W3CDTF">2023-08-19T10:51:21Z</dcterms:created>
  <dcterms:modified xsi:type="dcterms:W3CDTF">2024-05-08T07:28:25Z</dcterms:modified>
</cp:coreProperties>
</file>