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59"/>
  </p:notesMasterIdLst>
  <p:handoutMasterIdLst>
    <p:handoutMasterId r:id="rId60"/>
  </p:handoutMasterIdLst>
  <p:sldIdLst>
    <p:sldId id="571" r:id="rId3"/>
    <p:sldId id="591" r:id="rId4"/>
    <p:sldId id="276" r:id="rId5"/>
    <p:sldId id="268" r:id="rId6"/>
    <p:sldId id="334" r:id="rId7"/>
    <p:sldId id="277" r:id="rId8"/>
    <p:sldId id="343" r:id="rId9"/>
    <p:sldId id="336" r:id="rId10"/>
    <p:sldId id="337" r:id="rId11"/>
    <p:sldId id="684" r:id="rId12"/>
    <p:sldId id="623" r:id="rId13"/>
    <p:sldId id="622" r:id="rId14"/>
    <p:sldId id="624" r:id="rId15"/>
    <p:sldId id="685" r:id="rId16"/>
    <p:sldId id="625" r:id="rId17"/>
    <p:sldId id="626" r:id="rId18"/>
    <p:sldId id="616" r:id="rId19"/>
    <p:sldId id="301" r:id="rId20"/>
    <p:sldId id="300" r:id="rId21"/>
    <p:sldId id="307" r:id="rId22"/>
    <p:sldId id="683" r:id="rId23"/>
    <p:sldId id="297" r:id="rId24"/>
    <p:sldId id="316" r:id="rId25"/>
    <p:sldId id="347" r:id="rId26"/>
    <p:sldId id="678" r:id="rId27"/>
    <p:sldId id="679" r:id="rId28"/>
    <p:sldId id="680" r:id="rId29"/>
    <p:sldId id="681" r:id="rId30"/>
    <p:sldId id="682" r:id="rId31"/>
    <p:sldId id="317" r:id="rId32"/>
    <p:sldId id="318" r:id="rId33"/>
    <p:sldId id="319" r:id="rId34"/>
    <p:sldId id="320" r:id="rId35"/>
    <p:sldId id="310" r:id="rId36"/>
    <p:sldId id="322" r:id="rId37"/>
    <p:sldId id="308" r:id="rId38"/>
    <p:sldId id="309" r:id="rId39"/>
    <p:sldId id="333" r:id="rId40"/>
    <p:sldId id="332" r:id="rId41"/>
    <p:sldId id="595" r:id="rId42"/>
    <p:sldId id="324" r:id="rId43"/>
    <p:sldId id="325" r:id="rId44"/>
    <p:sldId id="326" r:id="rId45"/>
    <p:sldId id="327" r:id="rId46"/>
    <p:sldId id="590" r:id="rId47"/>
    <p:sldId id="593" r:id="rId48"/>
    <p:sldId id="306" r:id="rId49"/>
    <p:sldId id="594" r:id="rId50"/>
    <p:sldId id="596" r:id="rId51"/>
    <p:sldId id="597" r:id="rId52"/>
    <p:sldId id="598" r:id="rId53"/>
    <p:sldId id="599" r:id="rId54"/>
    <p:sldId id="600" r:id="rId55"/>
    <p:sldId id="601" r:id="rId56"/>
    <p:sldId id="602" r:id="rId57"/>
    <p:sldId id="278" r:id="rId58"/>
  </p:sldIdLst>
  <p:sldSz cx="12192000" cy="6858000"/>
  <p:notesSz cx="6669088" cy="9926638"/>
  <p:embeddedFontLst>
    <p:embeddedFont>
      <p:font typeface="Angsana New" panose="02020603050405020304" pitchFamily="18" charset="-34"/>
      <p:regular r:id="rId61"/>
      <p:bold r:id="rId62"/>
      <p:italic r:id="rId63"/>
      <p:boldItalic r:id="rId64"/>
    </p:embeddedFont>
    <p:embeddedFont>
      <p:font typeface="Calibri" panose="020F0502020204030204" pitchFamily="34" charset="0"/>
      <p:regular r:id="rId65"/>
      <p:bold r:id="rId66"/>
      <p:italic r:id="rId67"/>
      <p:boldItalic r:id="rId68"/>
    </p:embeddedFont>
    <p:embeddedFont>
      <p:font typeface="Cordia New" panose="020B0304020202020204" pitchFamily="34" charset="-34"/>
      <p:regular r:id="rId69"/>
      <p:bold r:id="rId70"/>
      <p:italic r:id="rId71"/>
      <p:boldItalic r:id="rId72"/>
    </p:embeddedFont>
    <p:embeddedFont>
      <p:font typeface="Mali" panose="00000500000000000000" pitchFamily="2" charset="-34"/>
      <p:regular r:id="rId73"/>
      <p:bold r:id="rId74"/>
      <p:italic r:id="rId75"/>
      <p:boldItalic r:id="rId76"/>
    </p:embeddedFont>
    <p:embeddedFont>
      <p:font typeface="Sarabun" panose="00000500000000000000" pitchFamily="2" charset="-34"/>
      <p:regular r:id="rId77"/>
      <p:bold r:id="rId78"/>
      <p:italic r:id="rId79"/>
      <p:boldItalic r:id="rId80"/>
    </p:embeddedFont>
    <p:embeddedFont>
      <p:font typeface="TH Sarabun New" panose="020B0500040200020003" pitchFamily="34" charset="-34"/>
      <p:regular r:id="rId81"/>
      <p:bold r:id="rId82"/>
      <p:italic r:id="rId83"/>
      <p:boldItalic r:id="rId84"/>
    </p:embeddedFont>
  </p:embeddedFontLst>
  <p:defaultTextStyle>
    <a:defPPr>
      <a:defRPr lang="en-US"/>
    </a:defPPr>
    <a:lvl1pPr marL="0" algn="l" defTabSz="1219078" rtl="0" eaLnBrk="1" latinLnBrk="0" hangingPunct="1">
      <a:defRPr sz="2382" kern="1200">
        <a:solidFill>
          <a:schemeClr val="tx1"/>
        </a:solidFill>
        <a:latin typeface="+mn-lt"/>
        <a:ea typeface="+mn-ea"/>
        <a:cs typeface="+mn-cs"/>
      </a:defRPr>
    </a:lvl1pPr>
    <a:lvl2pPr marL="609539" algn="l" defTabSz="1219078" rtl="0" eaLnBrk="1" latinLnBrk="0" hangingPunct="1">
      <a:defRPr sz="2382" kern="1200">
        <a:solidFill>
          <a:schemeClr val="tx1"/>
        </a:solidFill>
        <a:latin typeface="+mn-lt"/>
        <a:ea typeface="+mn-ea"/>
        <a:cs typeface="+mn-cs"/>
      </a:defRPr>
    </a:lvl2pPr>
    <a:lvl3pPr marL="1219078" algn="l" defTabSz="1219078" rtl="0" eaLnBrk="1" latinLnBrk="0" hangingPunct="1">
      <a:defRPr sz="2382" kern="1200">
        <a:solidFill>
          <a:schemeClr val="tx1"/>
        </a:solidFill>
        <a:latin typeface="+mn-lt"/>
        <a:ea typeface="+mn-ea"/>
        <a:cs typeface="+mn-cs"/>
      </a:defRPr>
    </a:lvl3pPr>
    <a:lvl4pPr marL="1828617" algn="l" defTabSz="1219078" rtl="0" eaLnBrk="1" latinLnBrk="0" hangingPunct="1">
      <a:defRPr sz="2382" kern="1200">
        <a:solidFill>
          <a:schemeClr val="tx1"/>
        </a:solidFill>
        <a:latin typeface="+mn-lt"/>
        <a:ea typeface="+mn-ea"/>
        <a:cs typeface="+mn-cs"/>
      </a:defRPr>
    </a:lvl4pPr>
    <a:lvl5pPr marL="2438157" algn="l" defTabSz="1219078" rtl="0" eaLnBrk="1" latinLnBrk="0" hangingPunct="1">
      <a:defRPr sz="2382" kern="1200">
        <a:solidFill>
          <a:schemeClr val="tx1"/>
        </a:solidFill>
        <a:latin typeface="+mn-lt"/>
        <a:ea typeface="+mn-ea"/>
        <a:cs typeface="+mn-cs"/>
      </a:defRPr>
    </a:lvl5pPr>
    <a:lvl6pPr marL="3047696" algn="l" defTabSz="1219078" rtl="0" eaLnBrk="1" latinLnBrk="0" hangingPunct="1">
      <a:defRPr sz="2382" kern="1200">
        <a:solidFill>
          <a:schemeClr val="tx1"/>
        </a:solidFill>
        <a:latin typeface="+mn-lt"/>
        <a:ea typeface="+mn-ea"/>
        <a:cs typeface="+mn-cs"/>
      </a:defRPr>
    </a:lvl6pPr>
    <a:lvl7pPr marL="3657235" algn="l" defTabSz="1219078" rtl="0" eaLnBrk="1" latinLnBrk="0" hangingPunct="1">
      <a:defRPr sz="2382" kern="1200">
        <a:solidFill>
          <a:schemeClr val="tx1"/>
        </a:solidFill>
        <a:latin typeface="+mn-lt"/>
        <a:ea typeface="+mn-ea"/>
        <a:cs typeface="+mn-cs"/>
      </a:defRPr>
    </a:lvl7pPr>
    <a:lvl8pPr marL="4266774" algn="l" defTabSz="1219078" rtl="0" eaLnBrk="1" latinLnBrk="0" hangingPunct="1">
      <a:defRPr sz="2382" kern="1200">
        <a:solidFill>
          <a:schemeClr val="tx1"/>
        </a:solidFill>
        <a:latin typeface="+mn-lt"/>
        <a:ea typeface="+mn-ea"/>
        <a:cs typeface="+mn-cs"/>
      </a:defRPr>
    </a:lvl8pPr>
    <a:lvl9pPr marL="4876313" algn="l" defTabSz="1219078" rtl="0" eaLnBrk="1" latinLnBrk="0" hangingPunct="1">
      <a:defRPr sz="2382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248" userDrawn="1">
          <p15:clr>
            <a:srgbClr val="A4A3A4"/>
          </p15:clr>
        </p15:guide>
        <p15:guide id="2" pos="192" userDrawn="1">
          <p15:clr>
            <a:srgbClr val="A4A3A4"/>
          </p15:clr>
        </p15:guide>
        <p15:guide id="3" pos="5184" userDrawn="1">
          <p15:clr>
            <a:srgbClr val="A4A3A4"/>
          </p15:clr>
        </p15:guide>
        <p15:guide id="4" pos="7440" userDrawn="1">
          <p15:clr>
            <a:srgbClr val="A4A3A4"/>
          </p15:clr>
        </p15:guide>
        <p15:guide id="5" orient="horz" pos="38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1D85F"/>
    <a:srgbClr val="BED193"/>
    <a:srgbClr val="ED1B24"/>
    <a:srgbClr val="00A652"/>
    <a:srgbClr val="FCD8DA"/>
    <a:srgbClr val="D5FFEA"/>
    <a:srgbClr val="D9D9D9"/>
    <a:srgbClr val="FFFFFF"/>
    <a:srgbClr val="E6E6E6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362" autoAdjust="0"/>
    <p:restoredTop sz="96340" autoAdjust="0"/>
  </p:normalViewPr>
  <p:slideViewPr>
    <p:cSldViewPr>
      <p:cViewPr varScale="1">
        <p:scale>
          <a:sx n="111" d="100"/>
          <a:sy n="111" d="100"/>
        </p:scale>
        <p:origin x="546" y="102"/>
      </p:cViewPr>
      <p:guideLst>
        <p:guide orient="horz" pos="1248"/>
        <p:guide pos="192"/>
        <p:guide pos="5184"/>
        <p:guide pos="7440"/>
        <p:guide orient="horz" pos="384"/>
      </p:guideLst>
    </p:cSldViewPr>
  </p:slid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156" d="100"/>
        <a:sy n="156" d="100"/>
      </p:scale>
      <p:origin x="0" y="-838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font" Target="fonts/font3.fntdata"/><Relationship Id="rId68" Type="http://schemas.openxmlformats.org/officeDocument/2006/relationships/font" Target="fonts/font8.fntdata"/><Relationship Id="rId84" Type="http://schemas.openxmlformats.org/officeDocument/2006/relationships/font" Target="fonts/font24.fntdata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font" Target="fonts/font14.fntdata"/><Relationship Id="rId79" Type="http://schemas.openxmlformats.org/officeDocument/2006/relationships/font" Target="fonts/font19.fntdata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font" Target="fonts/font4.fntdata"/><Relationship Id="rId69" Type="http://schemas.openxmlformats.org/officeDocument/2006/relationships/font" Target="fonts/font9.fntdata"/><Relationship Id="rId77" Type="http://schemas.openxmlformats.org/officeDocument/2006/relationships/font" Target="fonts/font17.fntdata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font" Target="fonts/font12.fntdata"/><Relationship Id="rId80" Type="http://schemas.openxmlformats.org/officeDocument/2006/relationships/font" Target="fonts/font20.fntdata"/><Relationship Id="rId85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notesMaster" Target="notesMasters/notesMaster1.xml"/><Relationship Id="rId67" Type="http://schemas.openxmlformats.org/officeDocument/2006/relationships/font" Target="fonts/font7.fnt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font" Target="fonts/font2.fntdata"/><Relationship Id="rId70" Type="http://schemas.openxmlformats.org/officeDocument/2006/relationships/font" Target="fonts/font10.fntdata"/><Relationship Id="rId75" Type="http://schemas.openxmlformats.org/officeDocument/2006/relationships/font" Target="fonts/font15.fntdata"/><Relationship Id="rId83" Type="http://schemas.openxmlformats.org/officeDocument/2006/relationships/font" Target="fonts/font23.fntdata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handoutMaster" Target="handoutMasters/handoutMaster1.xml"/><Relationship Id="rId65" Type="http://schemas.openxmlformats.org/officeDocument/2006/relationships/font" Target="fonts/font5.fntdata"/><Relationship Id="rId73" Type="http://schemas.openxmlformats.org/officeDocument/2006/relationships/font" Target="fonts/font13.fntdata"/><Relationship Id="rId78" Type="http://schemas.openxmlformats.org/officeDocument/2006/relationships/font" Target="fonts/font18.fntdata"/><Relationship Id="rId81" Type="http://schemas.openxmlformats.org/officeDocument/2006/relationships/font" Target="fonts/font21.fntdata"/><Relationship Id="rId86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font" Target="fonts/font16.fntdata"/><Relationship Id="rId7" Type="http://schemas.openxmlformats.org/officeDocument/2006/relationships/slide" Target="slides/slide5.xml"/><Relationship Id="rId71" Type="http://schemas.openxmlformats.org/officeDocument/2006/relationships/font" Target="fonts/font11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font" Target="fonts/font6.fntdata"/><Relationship Id="rId87" Type="http://schemas.openxmlformats.org/officeDocument/2006/relationships/theme" Target="theme/theme1.xml"/><Relationship Id="rId61" Type="http://schemas.openxmlformats.org/officeDocument/2006/relationships/font" Target="fonts/font1.fntdata"/><Relationship Id="rId82" Type="http://schemas.openxmlformats.org/officeDocument/2006/relationships/font" Target="fonts/font22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889938" cy="4963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quarter" idx="1"/>
          </p:nvPr>
        </p:nvSpPr>
        <p:spPr>
          <a:xfrm>
            <a:off x="3777607" y="0"/>
            <a:ext cx="2889938" cy="4963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D5767E-6ED9-4236-AD89-89EFDE2F3E55}" type="datetimeFigureOut">
              <a:rPr lang="en-US" smtClean="0"/>
              <a:t>4/30/2024</a:t>
            </a:fld>
            <a:endParaRPr lang="en-US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2"/>
          </p:nvPr>
        </p:nvSpPr>
        <p:spPr>
          <a:xfrm>
            <a:off x="1" y="9428584"/>
            <a:ext cx="2889938" cy="4963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3"/>
          </p:nvPr>
        </p:nvSpPr>
        <p:spPr>
          <a:xfrm>
            <a:off x="3777607" y="9428584"/>
            <a:ext cx="2889938" cy="4963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56C796-E8D7-4748-8676-7E536EA3C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45451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889938" cy="4963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963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707925-3B24-42D0-9D4A-A714F1CDC307}" type="datetimeFigureOut">
              <a:rPr lang="en-US" smtClean="0"/>
              <a:t>4/30/2024</a:t>
            </a:fld>
            <a:endParaRPr lang="en-US"/>
          </a:p>
        </p:txBody>
      </p:sp>
      <p:sp>
        <p:nvSpPr>
          <p:cNvPr id="4" name="ตัวแทนรูปบนภาพนิ่ง 3"/>
          <p:cNvSpPr>
            <a:spLocks noGrp="1" noRot="1" noChangeAspect="1"/>
          </p:cNvSpPr>
          <p:nvPr>
            <p:ph type="sldImg" idx="2"/>
          </p:nvPr>
        </p:nvSpPr>
        <p:spPr>
          <a:xfrm>
            <a:off x="25400" y="744538"/>
            <a:ext cx="6618288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ตัวแทนบันทึกย่อ 4"/>
          <p:cNvSpPr>
            <a:spLocks noGrp="1"/>
          </p:cNvSpPr>
          <p:nvPr>
            <p:ph type="body" sz="quarter" idx="3"/>
          </p:nvPr>
        </p:nvSpPr>
        <p:spPr>
          <a:xfrm>
            <a:off x="666909" y="4715154"/>
            <a:ext cx="5335270" cy="446698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4"/>
          </p:nvPr>
        </p:nvSpPr>
        <p:spPr>
          <a:xfrm>
            <a:off x="1" y="9428584"/>
            <a:ext cx="2889938" cy="4963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5"/>
          </p:nvPr>
        </p:nvSpPr>
        <p:spPr>
          <a:xfrm>
            <a:off x="3777607" y="9428584"/>
            <a:ext cx="2889938" cy="4963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2DAA16-12BD-4CCF-8754-57CFFFB506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2876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9078" rtl="0" eaLnBrk="1" latinLnBrk="0" hangingPunct="1">
      <a:defRPr sz="1557" kern="1200">
        <a:solidFill>
          <a:schemeClr val="tx1"/>
        </a:solidFill>
        <a:latin typeface="+mn-lt"/>
        <a:ea typeface="+mn-ea"/>
        <a:cs typeface="+mn-cs"/>
      </a:defRPr>
    </a:lvl1pPr>
    <a:lvl2pPr marL="609539" algn="l" defTabSz="1219078" rtl="0" eaLnBrk="1" latinLnBrk="0" hangingPunct="1">
      <a:defRPr sz="1557" kern="1200">
        <a:solidFill>
          <a:schemeClr val="tx1"/>
        </a:solidFill>
        <a:latin typeface="+mn-lt"/>
        <a:ea typeface="+mn-ea"/>
        <a:cs typeface="+mn-cs"/>
      </a:defRPr>
    </a:lvl2pPr>
    <a:lvl3pPr marL="1219078" algn="l" defTabSz="1219078" rtl="0" eaLnBrk="1" latinLnBrk="0" hangingPunct="1">
      <a:defRPr sz="1557" kern="1200">
        <a:solidFill>
          <a:schemeClr val="tx1"/>
        </a:solidFill>
        <a:latin typeface="+mn-lt"/>
        <a:ea typeface="+mn-ea"/>
        <a:cs typeface="+mn-cs"/>
      </a:defRPr>
    </a:lvl3pPr>
    <a:lvl4pPr marL="1828617" algn="l" defTabSz="1219078" rtl="0" eaLnBrk="1" latinLnBrk="0" hangingPunct="1">
      <a:defRPr sz="1557" kern="1200">
        <a:solidFill>
          <a:schemeClr val="tx1"/>
        </a:solidFill>
        <a:latin typeface="+mn-lt"/>
        <a:ea typeface="+mn-ea"/>
        <a:cs typeface="+mn-cs"/>
      </a:defRPr>
    </a:lvl4pPr>
    <a:lvl5pPr marL="2438157" algn="l" defTabSz="1219078" rtl="0" eaLnBrk="1" latinLnBrk="0" hangingPunct="1">
      <a:defRPr sz="1557" kern="1200">
        <a:solidFill>
          <a:schemeClr val="tx1"/>
        </a:solidFill>
        <a:latin typeface="+mn-lt"/>
        <a:ea typeface="+mn-ea"/>
        <a:cs typeface="+mn-cs"/>
      </a:defRPr>
    </a:lvl5pPr>
    <a:lvl6pPr marL="3047696" algn="l" defTabSz="1219078" rtl="0" eaLnBrk="1" latinLnBrk="0" hangingPunct="1">
      <a:defRPr sz="1557" kern="1200">
        <a:solidFill>
          <a:schemeClr val="tx1"/>
        </a:solidFill>
        <a:latin typeface="+mn-lt"/>
        <a:ea typeface="+mn-ea"/>
        <a:cs typeface="+mn-cs"/>
      </a:defRPr>
    </a:lvl6pPr>
    <a:lvl7pPr marL="3657235" algn="l" defTabSz="1219078" rtl="0" eaLnBrk="1" latinLnBrk="0" hangingPunct="1">
      <a:defRPr sz="1557" kern="1200">
        <a:solidFill>
          <a:schemeClr val="tx1"/>
        </a:solidFill>
        <a:latin typeface="+mn-lt"/>
        <a:ea typeface="+mn-ea"/>
        <a:cs typeface="+mn-cs"/>
      </a:defRPr>
    </a:lvl7pPr>
    <a:lvl8pPr marL="4266774" algn="l" defTabSz="1219078" rtl="0" eaLnBrk="1" latinLnBrk="0" hangingPunct="1">
      <a:defRPr sz="1557" kern="1200">
        <a:solidFill>
          <a:schemeClr val="tx1"/>
        </a:solidFill>
        <a:latin typeface="+mn-lt"/>
        <a:ea typeface="+mn-ea"/>
        <a:cs typeface="+mn-cs"/>
      </a:defRPr>
    </a:lvl8pPr>
    <a:lvl9pPr marL="4876313" algn="l" defTabSz="1219078" rtl="0" eaLnBrk="1" latinLnBrk="0" hangingPunct="1">
      <a:defRPr sz="1557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ตัวชี้วัด</a:t>
            </a:r>
            <a:endParaRPr lang="en-US" sz="12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h-TH" sz="1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ว 4.2 ป.1/1 แก้ปัญหาอย่างง่ายโดยใช้การลองผิดลองถูก การเปรียบเทียบ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h-TH" sz="1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ว 4.2 ป.1/2 แสดงลำดับขั้นตอนการทำงาน หรือการแก้ปัญหาอย่างง่ายโดยใช้ภาพ สัญลักษณ์ หรือข้อความ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F4560A-8245-4B23-AEC1-B6B440B2100C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58222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>
          <a:xfrm>
            <a:off x="25400" y="744538"/>
            <a:ext cx="6618288" cy="3722687"/>
          </a:xfrm>
        </p:spPr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indent="-342900" algn="l" defTabSz="13307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lang="th-TH" sz="1800" baseline="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342900" marR="0" indent="-342900" algn="l" defTabSz="13307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lang="th-TH" sz="1800" baseline="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342900" marR="0" indent="-342900" algn="l" defTabSz="13307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lang="th-TH" sz="1800" baseline="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18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2DAA16-12BD-4CCF-8754-57CFFFB50676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12814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>
          <a:xfrm>
            <a:off x="25400" y="744538"/>
            <a:ext cx="6618288" cy="3722687"/>
          </a:xfrm>
        </p:spPr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13307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th-TH" sz="1600" baseline="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2DAA16-12BD-4CCF-8754-57CFFFB50676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93911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>
          <a:xfrm>
            <a:off x="25400" y="744538"/>
            <a:ext cx="6618288" cy="3722687"/>
          </a:xfrm>
        </p:spPr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2DAA16-12BD-4CCF-8754-57CFFFB50676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54049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>
          <a:xfrm>
            <a:off x="25400" y="744538"/>
            <a:ext cx="6618288" cy="3722687"/>
          </a:xfrm>
        </p:spPr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2DAA16-12BD-4CCF-8754-57CFFFB50676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54049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>
          <a:xfrm>
            <a:off x="25400" y="744538"/>
            <a:ext cx="6618288" cy="3722687"/>
          </a:xfrm>
        </p:spPr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2DAA16-12BD-4CCF-8754-57CFFFB50676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11909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>
          <a:xfrm>
            <a:off x="25400" y="744538"/>
            <a:ext cx="6618288" cy="3722687"/>
          </a:xfrm>
        </p:spPr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2DAA16-12BD-4CCF-8754-57CFFFB50676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5465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>
          <a:xfrm>
            <a:off x="25400" y="744538"/>
            <a:ext cx="6618288" cy="3722687"/>
          </a:xfrm>
        </p:spPr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13307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5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2DAA16-12BD-4CCF-8754-57CFFFB50676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57830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>
          <a:xfrm>
            <a:off x="25400" y="744538"/>
            <a:ext cx="6618288" cy="3722687"/>
          </a:xfrm>
        </p:spPr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2DAA16-12BD-4CCF-8754-57CFFFB50676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578309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>
          <a:xfrm>
            <a:off x="25400" y="744538"/>
            <a:ext cx="6618288" cy="3722687"/>
          </a:xfrm>
        </p:spPr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2DAA16-12BD-4CCF-8754-57CFFFB50676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27827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>
          <a:xfrm>
            <a:off x="25400" y="744538"/>
            <a:ext cx="6618288" cy="3722687"/>
          </a:xfrm>
        </p:spPr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2DAA16-12BD-4CCF-8754-57CFFFB50676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57507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>
          <a:xfrm>
            <a:off x="25400" y="744538"/>
            <a:ext cx="6618288" cy="3722687"/>
          </a:xfrm>
        </p:spPr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sz="16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เป็นหน้าคำถามประจำหน่วย (ถามกระตุ้นก่อนเรียน)</a:t>
            </a:r>
            <a:endParaRPr lang="en-US" sz="16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2DAA16-12BD-4CCF-8754-57CFFFB50676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060841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>
          <a:xfrm>
            <a:off x="25400" y="744538"/>
            <a:ext cx="6618288" cy="3722687"/>
          </a:xfrm>
        </p:spPr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2DAA16-12BD-4CCF-8754-57CFFFB50676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821369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>
          <a:xfrm>
            <a:off x="25400" y="744538"/>
            <a:ext cx="6618288" cy="3722687"/>
          </a:xfrm>
        </p:spPr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2DAA16-12BD-4CCF-8754-57CFFFB50676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579169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>
          <a:xfrm>
            <a:off x="25400" y="744538"/>
            <a:ext cx="6618288" cy="3722687"/>
          </a:xfrm>
        </p:spPr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2DAA16-12BD-4CCF-8754-57CFFFB50676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628463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>
          <a:xfrm>
            <a:off x="25400" y="744538"/>
            <a:ext cx="6618288" cy="3722687"/>
          </a:xfrm>
        </p:spPr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2DAA16-12BD-4CCF-8754-57CFFFB50676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647895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>
          <a:xfrm>
            <a:off x="25400" y="744538"/>
            <a:ext cx="6618288" cy="3722687"/>
          </a:xfrm>
        </p:spPr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indent="-342900" algn="l" defTabSz="13307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lang="th-TH" sz="1600" baseline="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2DAA16-12BD-4CCF-8754-57CFFFB50676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578309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>
          <a:xfrm>
            <a:off x="25400" y="744538"/>
            <a:ext cx="6618288" cy="3722687"/>
          </a:xfrm>
        </p:spPr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2DAA16-12BD-4CCF-8754-57CFFFB50676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578309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>
          <a:xfrm>
            <a:off x="25400" y="744538"/>
            <a:ext cx="6618288" cy="3722687"/>
          </a:xfrm>
        </p:spPr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2DAA16-12BD-4CCF-8754-57CFFFB50676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578309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>
          <a:xfrm>
            <a:off x="25400" y="744538"/>
            <a:ext cx="6618288" cy="3722687"/>
          </a:xfrm>
        </p:spPr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2DAA16-12BD-4CCF-8754-57CFFFB50676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578309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>
          <a:xfrm>
            <a:off x="25400" y="744538"/>
            <a:ext cx="6618288" cy="3722687"/>
          </a:xfrm>
        </p:spPr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2DAA16-12BD-4CCF-8754-57CFFFB50676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629279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>
          <a:xfrm>
            <a:off x="25400" y="744538"/>
            <a:ext cx="6618288" cy="3722687"/>
          </a:xfrm>
        </p:spPr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2DAA16-12BD-4CCF-8754-57CFFFB50676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30593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>
          <a:xfrm>
            <a:off x="25400" y="744538"/>
            <a:ext cx="6618288" cy="3722687"/>
          </a:xfrm>
        </p:spPr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13307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45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1. เมื่อคลิกที่หัวข้อ การแก้ปัญหา</a:t>
            </a:r>
            <a:r>
              <a:rPr lang="th-TH" sz="1450" baseline="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จะไปสไลด์ที่ 5 (</a:t>
            </a:r>
            <a:r>
              <a:rPr lang="th-TH" sz="145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เกมกระตุ้นนักเรียนก่อนเข้าหัวข้อที่ 1</a:t>
            </a:r>
            <a:r>
              <a:rPr lang="th-TH" sz="1450" baseline="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)</a:t>
            </a:r>
          </a:p>
          <a:p>
            <a:r>
              <a:rPr lang="th-TH" sz="1450" baseline="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2. </a:t>
            </a:r>
            <a:r>
              <a:rPr lang="th-TH" sz="145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เมื่อคลิกที่หัวข้อ วิธีการแก้ปัญหา</a:t>
            </a:r>
            <a:r>
              <a:rPr lang="th-TH" sz="1450" baseline="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จะไปสไลด์ที่ 27 (</a:t>
            </a:r>
            <a:r>
              <a:rPr lang="th-TH" sz="145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เกมกระตุ้นนักเรียนก่อนเข้าหัวข้อที่ 2</a:t>
            </a:r>
            <a:r>
              <a:rPr lang="th-TH" sz="1450" baseline="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)</a:t>
            </a:r>
          </a:p>
          <a:p>
            <a:pPr marL="0" marR="0" indent="0" algn="l" defTabSz="13307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450" baseline="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3. </a:t>
            </a:r>
            <a:r>
              <a:rPr lang="th-TH" sz="145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เมื่อคลิกที่หัวข้อ การแสดงขั้นตอนการแก้ปัญหา</a:t>
            </a:r>
            <a:r>
              <a:rPr lang="th-TH" sz="1450" baseline="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จะไปสไลด์ที่ 37 (</a:t>
            </a:r>
            <a:r>
              <a:rPr lang="th-TH" sz="145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เกมกระตุ้นนักเรียนก่อนเข้าหัวข้อที่ 3</a:t>
            </a:r>
            <a:r>
              <a:rPr lang="th-TH" sz="1450" baseline="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)</a:t>
            </a:r>
          </a:p>
          <a:p>
            <a:pPr marL="0" marR="0" indent="0" algn="l" defTabSz="13307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450" baseline="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4. </a:t>
            </a:r>
            <a:r>
              <a:rPr lang="th-TH" sz="145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เมื่อคลิกที่หัวข้อ ปัญหาอย่างง่าย </a:t>
            </a:r>
            <a:r>
              <a:rPr lang="th-TH" sz="1450" baseline="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จะไปสไลด์ที่ 50 (</a:t>
            </a:r>
            <a:r>
              <a:rPr lang="th-TH" sz="145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เกมกระตุ้นนักเรียนก่อนเข้าหัวข้อที่ 4</a:t>
            </a:r>
            <a:r>
              <a:rPr lang="th-TH" sz="1450" baseline="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)</a:t>
            </a:r>
            <a:endParaRPr lang="en-US" sz="145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0" marR="0" indent="0" algn="l" defTabSz="13307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2DAA16-12BD-4CCF-8754-57CFFFB50676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807007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>
          <a:xfrm>
            <a:off x="25400" y="744538"/>
            <a:ext cx="6618288" cy="3722687"/>
          </a:xfrm>
        </p:spPr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2DAA16-12BD-4CCF-8754-57CFFFB50676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807559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>
          <a:xfrm>
            <a:off x="25400" y="744538"/>
            <a:ext cx="6618288" cy="3722687"/>
          </a:xfrm>
        </p:spPr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2DAA16-12BD-4CCF-8754-57CFFFB50676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564632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>
          <a:xfrm>
            <a:off x="25400" y="744538"/>
            <a:ext cx="6618288" cy="3722687"/>
          </a:xfrm>
        </p:spPr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2DAA16-12BD-4CCF-8754-57CFFFB50676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73657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>
          <a:xfrm>
            <a:off x="25400" y="744538"/>
            <a:ext cx="6618288" cy="3722687"/>
          </a:xfrm>
        </p:spPr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2DAA16-12BD-4CCF-8754-57CFFFB50676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740752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>
          <a:xfrm>
            <a:off x="25400" y="744538"/>
            <a:ext cx="6618288" cy="3722687"/>
          </a:xfrm>
        </p:spPr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2DAA16-12BD-4CCF-8754-57CFFFB50676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115139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>
          <a:xfrm>
            <a:off x="25400" y="744538"/>
            <a:ext cx="6618288" cy="3722687"/>
          </a:xfrm>
        </p:spPr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2DAA16-12BD-4CCF-8754-57CFFFB50676}" type="slidenum">
              <a:rPr lang="en-US" smtClean="0"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393899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>
          <a:xfrm>
            <a:off x="25400" y="744538"/>
            <a:ext cx="6618288" cy="3722687"/>
          </a:xfrm>
        </p:spPr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2DAA16-12BD-4CCF-8754-57CFFFB50676}" type="slidenum">
              <a:rPr lang="en-US" smtClean="0"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497218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>
          <a:xfrm>
            <a:off x="25400" y="744538"/>
            <a:ext cx="6618288" cy="3722687"/>
          </a:xfrm>
        </p:spPr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2DAA16-12BD-4CCF-8754-57CFFFB50676}" type="slidenum">
              <a:rPr lang="en-US" smtClean="0"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13713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>
          <a:xfrm>
            <a:off x="25400" y="744538"/>
            <a:ext cx="6618288" cy="3722687"/>
          </a:xfrm>
        </p:spPr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2DAA16-12BD-4CCF-8754-57CFFFB50676}" type="slidenum">
              <a:rPr lang="en-US" smtClean="0"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466613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DC3DCE-ABB4-4315-955F-B07EF0EAE0D3}" type="slidenum">
              <a:rPr lang="th-TH" smtClean="0"/>
              <a:t>46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5410735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>
          <a:xfrm>
            <a:off x="25400" y="744538"/>
            <a:ext cx="6618288" cy="3722687"/>
          </a:xfrm>
        </p:spPr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2DAA16-12BD-4CCF-8754-57CFFFB50676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994151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>
          <a:xfrm>
            <a:off x="25400" y="744538"/>
            <a:ext cx="6618288" cy="3722687"/>
          </a:xfrm>
        </p:spPr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2DAA16-12BD-4CCF-8754-57CFFFB50676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3496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>
          <a:xfrm>
            <a:off x="25400" y="744538"/>
            <a:ext cx="6618288" cy="3722687"/>
          </a:xfrm>
        </p:spPr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13307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6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16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2DAA16-12BD-4CCF-8754-57CFFFB50676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58484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>
          <a:xfrm>
            <a:off x="25400" y="744538"/>
            <a:ext cx="6618288" cy="3722687"/>
          </a:xfrm>
        </p:spPr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sz="16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2DAA16-12BD-4CCF-8754-57CFFFB50676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05974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>
          <a:xfrm>
            <a:off x="25400" y="744538"/>
            <a:ext cx="6618288" cy="3722687"/>
          </a:xfrm>
        </p:spPr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sz="16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2DAA16-12BD-4CCF-8754-57CFFFB50676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136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>
          <a:xfrm>
            <a:off x="25400" y="744538"/>
            <a:ext cx="6618288" cy="3722687"/>
          </a:xfrm>
        </p:spPr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sz="16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2DAA16-12BD-4CCF-8754-57CFFFB50676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45712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>
          <a:xfrm>
            <a:off x="25400" y="744538"/>
            <a:ext cx="6618288" cy="3722687"/>
          </a:xfrm>
        </p:spPr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2DAA16-12BD-4CCF-8754-57CFFFB50676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83094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914401" y="2130426"/>
            <a:ext cx="10363200" cy="1470025"/>
          </a:xfr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89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78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68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57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47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36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25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15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/>
              <a:t>คลิกเพื่อแก้ไขลักษณะชื่อเรื่องรองต้นแบบ</a:t>
            </a:r>
            <a:endParaRPr lang="en-US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BA1A4-92A8-47C5-B5F0-D4850FCD6474}" type="datetimeFigureOut">
              <a:rPr lang="en-US" smtClean="0"/>
              <a:t>4/30/2024</a:t>
            </a:fld>
            <a:endParaRPr lang="en-US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E6803-203A-40DD-A205-64A993336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2890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BA1A4-92A8-47C5-B5F0-D4850FCD6474}" type="datetimeFigureOut">
              <a:rPr lang="en-US" smtClean="0"/>
              <a:t>4/30/2024</a:t>
            </a:fld>
            <a:endParaRPr lang="en-US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E6803-203A-40DD-A205-64A993336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6140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8839200" y="206376"/>
            <a:ext cx="2743200" cy="4387850"/>
          </a:xfrm>
        </p:spPr>
        <p:txBody>
          <a:bodyPr vert="eaVert"/>
          <a:lstStyle/>
          <a:p>
            <a:r>
              <a:rPr lang="th-TH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609600" y="206376"/>
            <a:ext cx="8026400" cy="4387850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BA1A4-92A8-47C5-B5F0-D4850FCD6474}" type="datetimeFigureOut">
              <a:rPr lang="en-US" smtClean="0"/>
              <a:t>4/30/2024</a:t>
            </a:fld>
            <a:endParaRPr lang="en-US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E6803-203A-40DD-A205-64A993336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5904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37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74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11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48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185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22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059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496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0EDA8-02EA-4105-A4DC-618BD580A35B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30/04/67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E3D99-0306-4462-A38B-CCE301726621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59088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0EDA8-02EA-4105-A4DC-618BD580A35B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30/04/67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E3D99-0306-4462-A38B-CCE301726621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0124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4406901"/>
            <a:ext cx="10363200" cy="1362075"/>
          </a:xfrm>
        </p:spPr>
        <p:txBody>
          <a:bodyPr anchor="t"/>
          <a:lstStyle>
            <a:lvl1pPr algn="l">
              <a:defRPr sz="4759" b="1" cap="all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5" y="2906714"/>
            <a:ext cx="10363200" cy="1500187"/>
          </a:xfrm>
        </p:spPr>
        <p:txBody>
          <a:bodyPr anchor="b"/>
          <a:lstStyle>
            <a:lvl1pPr marL="0" indent="0">
              <a:buNone/>
              <a:defRPr sz="2380">
                <a:solidFill>
                  <a:schemeClr val="tx1">
                    <a:tint val="75000"/>
                  </a:schemeClr>
                </a:solidFill>
              </a:defRPr>
            </a:lvl1pPr>
            <a:lvl2pPr marL="543708" indent="0">
              <a:buNone/>
              <a:defRPr sz="2105">
                <a:solidFill>
                  <a:schemeClr val="tx1">
                    <a:tint val="75000"/>
                  </a:schemeClr>
                </a:solidFill>
              </a:defRPr>
            </a:lvl2pPr>
            <a:lvl3pPr marL="1087414" indent="0">
              <a:buNone/>
              <a:defRPr sz="1922">
                <a:solidFill>
                  <a:schemeClr val="tx1">
                    <a:tint val="75000"/>
                  </a:schemeClr>
                </a:solidFill>
              </a:defRPr>
            </a:lvl3pPr>
            <a:lvl4pPr marL="1631122" indent="0">
              <a:buNone/>
              <a:defRPr sz="1647">
                <a:solidFill>
                  <a:schemeClr val="tx1">
                    <a:tint val="75000"/>
                  </a:schemeClr>
                </a:solidFill>
              </a:defRPr>
            </a:lvl4pPr>
            <a:lvl5pPr marL="2174829" indent="0">
              <a:buNone/>
              <a:defRPr sz="1647">
                <a:solidFill>
                  <a:schemeClr val="tx1">
                    <a:tint val="75000"/>
                  </a:schemeClr>
                </a:solidFill>
              </a:defRPr>
            </a:lvl5pPr>
            <a:lvl6pPr marL="2718536" indent="0">
              <a:buNone/>
              <a:defRPr sz="1647">
                <a:solidFill>
                  <a:schemeClr val="tx1">
                    <a:tint val="75000"/>
                  </a:schemeClr>
                </a:solidFill>
              </a:defRPr>
            </a:lvl6pPr>
            <a:lvl7pPr marL="3262243" indent="0">
              <a:buNone/>
              <a:defRPr sz="1647">
                <a:solidFill>
                  <a:schemeClr val="tx1">
                    <a:tint val="75000"/>
                  </a:schemeClr>
                </a:solidFill>
              </a:defRPr>
            </a:lvl7pPr>
            <a:lvl8pPr marL="3805951" indent="0">
              <a:buNone/>
              <a:defRPr sz="1647">
                <a:solidFill>
                  <a:schemeClr val="tx1">
                    <a:tint val="75000"/>
                  </a:schemeClr>
                </a:solidFill>
              </a:defRPr>
            </a:lvl8pPr>
            <a:lvl9pPr marL="4349657" indent="0">
              <a:buNone/>
              <a:defRPr sz="164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0EDA8-02EA-4105-A4DC-618BD580A35B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30/04/67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E3D99-0306-4462-A38B-CCE301726621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99964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3295"/>
            </a:lvl1pPr>
            <a:lvl2pPr>
              <a:defRPr sz="2837"/>
            </a:lvl2pPr>
            <a:lvl3pPr>
              <a:defRPr sz="2380"/>
            </a:lvl3pPr>
            <a:lvl4pPr>
              <a:defRPr sz="2105"/>
            </a:lvl4pPr>
            <a:lvl5pPr>
              <a:defRPr sz="2105"/>
            </a:lvl5pPr>
            <a:lvl6pPr>
              <a:defRPr sz="2105"/>
            </a:lvl6pPr>
            <a:lvl7pPr>
              <a:defRPr sz="2105"/>
            </a:lvl7pPr>
            <a:lvl8pPr>
              <a:defRPr sz="2105"/>
            </a:lvl8pPr>
            <a:lvl9pPr>
              <a:defRPr sz="210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3295"/>
            </a:lvl1pPr>
            <a:lvl2pPr>
              <a:defRPr sz="2837"/>
            </a:lvl2pPr>
            <a:lvl3pPr>
              <a:defRPr sz="2380"/>
            </a:lvl3pPr>
            <a:lvl4pPr>
              <a:defRPr sz="2105"/>
            </a:lvl4pPr>
            <a:lvl5pPr>
              <a:defRPr sz="2105"/>
            </a:lvl5pPr>
            <a:lvl6pPr>
              <a:defRPr sz="2105"/>
            </a:lvl6pPr>
            <a:lvl7pPr>
              <a:defRPr sz="2105"/>
            </a:lvl7pPr>
            <a:lvl8pPr>
              <a:defRPr sz="2105"/>
            </a:lvl8pPr>
            <a:lvl9pPr>
              <a:defRPr sz="210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0EDA8-02EA-4105-A4DC-618BD580A35B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30/04/67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E3D99-0306-4462-A38B-CCE301726621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29085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837" b="1"/>
            </a:lvl1pPr>
            <a:lvl2pPr marL="543708" indent="0">
              <a:buNone/>
              <a:defRPr sz="2380" b="1"/>
            </a:lvl2pPr>
            <a:lvl3pPr marL="1087414" indent="0">
              <a:buNone/>
              <a:defRPr sz="2105" b="1"/>
            </a:lvl3pPr>
            <a:lvl4pPr marL="1631122" indent="0">
              <a:buNone/>
              <a:defRPr sz="1922" b="1"/>
            </a:lvl4pPr>
            <a:lvl5pPr marL="2174829" indent="0">
              <a:buNone/>
              <a:defRPr sz="1922" b="1"/>
            </a:lvl5pPr>
            <a:lvl6pPr marL="2718536" indent="0">
              <a:buNone/>
              <a:defRPr sz="1922" b="1"/>
            </a:lvl6pPr>
            <a:lvl7pPr marL="3262243" indent="0">
              <a:buNone/>
              <a:defRPr sz="1922" b="1"/>
            </a:lvl7pPr>
            <a:lvl8pPr marL="3805951" indent="0">
              <a:buNone/>
              <a:defRPr sz="1922" b="1"/>
            </a:lvl8pPr>
            <a:lvl9pPr marL="4349657" indent="0">
              <a:buNone/>
              <a:defRPr sz="1922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837"/>
            </a:lvl1pPr>
            <a:lvl2pPr>
              <a:defRPr sz="2380"/>
            </a:lvl2pPr>
            <a:lvl3pPr>
              <a:defRPr sz="2105"/>
            </a:lvl3pPr>
            <a:lvl4pPr>
              <a:defRPr sz="1922"/>
            </a:lvl4pPr>
            <a:lvl5pPr>
              <a:defRPr sz="1922"/>
            </a:lvl5pPr>
            <a:lvl6pPr>
              <a:defRPr sz="1922"/>
            </a:lvl6pPr>
            <a:lvl7pPr>
              <a:defRPr sz="1922"/>
            </a:lvl7pPr>
            <a:lvl8pPr>
              <a:defRPr sz="1922"/>
            </a:lvl8pPr>
            <a:lvl9pPr>
              <a:defRPr sz="192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4" cy="639762"/>
          </a:xfrm>
        </p:spPr>
        <p:txBody>
          <a:bodyPr anchor="b"/>
          <a:lstStyle>
            <a:lvl1pPr marL="0" indent="0">
              <a:buNone/>
              <a:defRPr sz="2837" b="1"/>
            </a:lvl1pPr>
            <a:lvl2pPr marL="543708" indent="0">
              <a:buNone/>
              <a:defRPr sz="2380" b="1"/>
            </a:lvl2pPr>
            <a:lvl3pPr marL="1087414" indent="0">
              <a:buNone/>
              <a:defRPr sz="2105" b="1"/>
            </a:lvl3pPr>
            <a:lvl4pPr marL="1631122" indent="0">
              <a:buNone/>
              <a:defRPr sz="1922" b="1"/>
            </a:lvl4pPr>
            <a:lvl5pPr marL="2174829" indent="0">
              <a:buNone/>
              <a:defRPr sz="1922" b="1"/>
            </a:lvl5pPr>
            <a:lvl6pPr marL="2718536" indent="0">
              <a:buNone/>
              <a:defRPr sz="1922" b="1"/>
            </a:lvl6pPr>
            <a:lvl7pPr marL="3262243" indent="0">
              <a:buNone/>
              <a:defRPr sz="1922" b="1"/>
            </a:lvl7pPr>
            <a:lvl8pPr marL="3805951" indent="0">
              <a:buNone/>
              <a:defRPr sz="1922" b="1"/>
            </a:lvl8pPr>
            <a:lvl9pPr marL="4349657" indent="0">
              <a:buNone/>
              <a:defRPr sz="1922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4" cy="3951288"/>
          </a:xfrm>
        </p:spPr>
        <p:txBody>
          <a:bodyPr/>
          <a:lstStyle>
            <a:lvl1pPr>
              <a:defRPr sz="2837"/>
            </a:lvl1pPr>
            <a:lvl2pPr>
              <a:defRPr sz="2380"/>
            </a:lvl2pPr>
            <a:lvl3pPr>
              <a:defRPr sz="2105"/>
            </a:lvl3pPr>
            <a:lvl4pPr>
              <a:defRPr sz="1922"/>
            </a:lvl4pPr>
            <a:lvl5pPr>
              <a:defRPr sz="1922"/>
            </a:lvl5pPr>
            <a:lvl6pPr>
              <a:defRPr sz="1922"/>
            </a:lvl6pPr>
            <a:lvl7pPr>
              <a:defRPr sz="1922"/>
            </a:lvl7pPr>
            <a:lvl8pPr>
              <a:defRPr sz="1922"/>
            </a:lvl8pPr>
            <a:lvl9pPr>
              <a:defRPr sz="192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0EDA8-02EA-4105-A4DC-618BD580A35B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30/04/67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E3D99-0306-4462-A38B-CCE301726621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3997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0EDA8-02EA-4105-A4DC-618BD580A35B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30/04/67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E3D99-0306-4462-A38B-CCE301726621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77230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0EDA8-02EA-4105-A4DC-618BD580A35B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30/04/67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E3D99-0306-4462-A38B-CCE301726621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32824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1"/>
            <a:ext cx="4011084" cy="1162050"/>
          </a:xfrm>
        </p:spPr>
        <p:txBody>
          <a:bodyPr anchor="b"/>
          <a:lstStyle>
            <a:lvl1pPr algn="l">
              <a:defRPr sz="2380" b="1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844"/>
            </a:lvl1pPr>
            <a:lvl2pPr>
              <a:defRPr sz="3295"/>
            </a:lvl2pPr>
            <a:lvl3pPr>
              <a:defRPr sz="2837"/>
            </a:lvl3pPr>
            <a:lvl4pPr>
              <a:defRPr sz="2380"/>
            </a:lvl4pPr>
            <a:lvl5pPr>
              <a:defRPr sz="2380"/>
            </a:lvl5pPr>
            <a:lvl6pPr>
              <a:defRPr sz="2380"/>
            </a:lvl6pPr>
            <a:lvl7pPr>
              <a:defRPr sz="2380"/>
            </a:lvl7pPr>
            <a:lvl8pPr>
              <a:defRPr sz="2380"/>
            </a:lvl8pPr>
            <a:lvl9pPr>
              <a:defRPr sz="238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0"/>
            <a:ext cx="4011084" cy="4691063"/>
          </a:xfrm>
        </p:spPr>
        <p:txBody>
          <a:bodyPr/>
          <a:lstStyle>
            <a:lvl1pPr marL="0" indent="0">
              <a:buNone/>
              <a:defRPr sz="1647"/>
            </a:lvl1pPr>
            <a:lvl2pPr marL="543708" indent="0">
              <a:buNone/>
              <a:defRPr sz="1464"/>
            </a:lvl2pPr>
            <a:lvl3pPr marL="1087414" indent="0">
              <a:buNone/>
              <a:defRPr sz="1190"/>
            </a:lvl3pPr>
            <a:lvl4pPr marL="1631122" indent="0">
              <a:buNone/>
              <a:defRPr sz="1098"/>
            </a:lvl4pPr>
            <a:lvl5pPr marL="2174829" indent="0">
              <a:buNone/>
              <a:defRPr sz="1098"/>
            </a:lvl5pPr>
            <a:lvl6pPr marL="2718536" indent="0">
              <a:buNone/>
              <a:defRPr sz="1098"/>
            </a:lvl6pPr>
            <a:lvl7pPr marL="3262243" indent="0">
              <a:buNone/>
              <a:defRPr sz="1098"/>
            </a:lvl7pPr>
            <a:lvl8pPr marL="3805951" indent="0">
              <a:buNone/>
              <a:defRPr sz="1098"/>
            </a:lvl8pPr>
            <a:lvl9pPr marL="4349657" indent="0">
              <a:buNone/>
              <a:defRPr sz="109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0EDA8-02EA-4105-A4DC-618BD580A35B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30/04/67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E3D99-0306-4462-A38B-CCE301726621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43450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BA1A4-92A8-47C5-B5F0-D4850FCD6474}" type="datetimeFigureOut">
              <a:rPr lang="en-US" smtClean="0"/>
              <a:t>4/30/2024</a:t>
            </a:fld>
            <a:endParaRPr lang="en-US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E6803-203A-40DD-A205-64A993336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6123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8"/>
          </a:xfrm>
        </p:spPr>
        <p:txBody>
          <a:bodyPr anchor="b"/>
          <a:lstStyle>
            <a:lvl1pPr algn="l">
              <a:defRPr sz="2380" b="1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6"/>
            <a:ext cx="7315200" cy="4114800"/>
          </a:xfrm>
        </p:spPr>
        <p:txBody>
          <a:bodyPr/>
          <a:lstStyle>
            <a:lvl1pPr marL="0" indent="0">
              <a:buNone/>
              <a:defRPr sz="3844"/>
            </a:lvl1pPr>
            <a:lvl2pPr marL="543708" indent="0">
              <a:buNone/>
              <a:defRPr sz="3295"/>
            </a:lvl2pPr>
            <a:lvl3pPr marL="1087414" indent="0">
              <a:buNone/>
              <a:defRPr sz="2837"/>
            </a:lvl3pPr>
            <a:lvl4pPr marL="1631122" indent="0">
              <a:buNone/>
              <a:defRPr sz="2380"/>
            </a:lvl4pPr>
            <a:lvl5pPr marL="2174829" indent="0">
              <a:buNone/>
              <a:defRPr sz="2380"/>
            </a:lvl5pPr>
            <a:lvl6pPr marL="2718536" indent="0">
              <a:buNone/>
              <a:defRPr sz="2380"/>
            </a:lvl6pPr>
            <a:lvl7pPr marL="3262243" indent="0">
              <a:buNone/>
              <a:defRPr sz="2380"/>
            </a:lvl7pPr>
            <a:lvl8pPr marL="3805951" indent="0">
              <a:buNone/>
              <a:defRPr sz="2380"/>
            </a:lvl8pPr>
            <a:lvl9pPr marL="4349657" indent="0">
              <a:buNone/>
              <a:defRPr sz="2380"/>
            </a:lvl9pPr>
          </a:lstStyle>
          <a:p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647"/>
            </a:lvl1pPr>
            <a:lvl2pPr marL="543708" indent="0">
              <a:buNone/>
              <a:defRPr sz="1464"/>
            </a:lvl2pPr>
            <a:lvl3pPr marL="1087414" indent="0">
              <a:buNone/>
              <a:defRPr sz="1190"/>
            </a:lvl3pPr>
            <a:lvl4pPr marL="1631122" indent="0">
              <a:buNone/>
              <a:defRPr sz="1098"/>
            </a:lvl4pPr>
            <a:lvl5pPr marL="2174829" indent="0">
              <a:buNone/>
              <a:defRPr sz="1098"/>
            </a:lvl5pPr>
            <a:lvl6pPr marL="2718536" indent="0">
              <a:buNone/>
              <a:defRPr sz="1098"/>
            </a:lvl6pPr>
            <a:lvl7pPr marL="3262243" indent="0">
              <a:buNone/>
              <a:defRPr sz="1098"/>
            </a:lvl7pPr>
            <a:lvl8pPr marL="3805951" indent="0">
              <a:buNone/>
              <a:defRPr sz="1098"/>
            </a:lvl8pPr>
            <a:lvl9pPr marL="4349657" indent="0">
              <a:buNone/>
              <a:defRPr sz="109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0EDA8-02EA-4105-A4DC-618BD580A35B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30/04/67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E3D99-0306-4462-A38B-CCE301726621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51935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0EDA8-02EA-4105-A4DC-618BD580A35B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30/04/67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E3D99-0306-4462-A38B-CCE301726621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82516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0EDA8-02EA-4105-A4DC-618BD580A35B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30/04/67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E3D99-0306-4462-A38B-CCE301726621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32780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963085" y="4406902"/>
            <a:ext cx="10363200" cy="1362075"/>
          </a:xfrm>
        </p:spPr>
        <p:txBody>
          <a:bodyPr anchor="t"/>
          <a:lstStyle>
            <a:lvl1pPr algn="l">
              <a:defRPr sz="5308" b="1" cap="all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963085" y="2906714"/>
            <a:ext cx="10363200" cy="1500187"/>
          </a:xfrm>
        </p:spPr>
        <p:txBody>
          <a:bodyPr anchor="b"/>
          <a:lstStyle>
            <a:lvl1pPr marL="0" indent="0">
              <a:buNone/>
              <a:defRPr sz="2654">
                <a:solidFill>
                  <a:schemeClr val="tx1">
                    <a:tint val="75000"/>
                  </a:schemeClr>
                </a:solidFill>
              </a:defRPr>
            </a:lvl1pPr>
            <a:lvl2pPr marL="608940" indent="0">
              <a:buNone/>
              <a:defRPr sz="2380">
                <a:solidFill>
                  <a:schemeClr val="tx1">
                    <a:tint val="75000"/>
                  </a:schemeClr>
                </a:solidFill>
              </a:defRPr>
            </a:lvl2pPr>
            <a:lvl3pPr marL="1217880" indent="0">
              <a:buNone/>
              <a:defRPr sz="2105">
                <a:solidFill>
                  <a:schemeClr val="tx1">
                    <a:tint val="75000"/>
                  </a:schemeClr>
                </a:solidFill>
              </a:defRPr>
            </a:lvl3pPr>
            <a:lvl4pPr marL="1826821" indent="0">
              <a:buNone/>
              <a:defRPr sz="1830">
                <a:solidFill>
                  <a:schemeClr val="tx1">
                    <a:tint val="75000"/>
                  </a:schemeClr>
                </a:solidFill>
              </a:defRPr>
            </a:lvl4pPr>
            <a:lvl5pPr marL="2435762" indent="0">
              <a:buNone/>
              <a:defRPr sz="1830">
                <a:solidFill>
                  <a:schemeClr val="tx1">
                    <a:tint val="75000"/>
                  </a:schemeClr>
                </a:solidFill>
              </a:defRPr>
            </a:lvl5pPr>
            <a:lvl6pPr marL="3044702" indent="0">
              <a:buNone/>
              <a:defRPr sz="1830">
                <a:solidFill>
                  <a:schemeClr val="tx1">
                    <a:tint val="75000"/>
                  </a:schemeClr>
                </a:solidFill>
              </a:defRPr>
            </a:lvl6pPr>
            <a:lvl7pPr marL="3653642" indent="0">
              <a:buNone/>
              <a:defRPr sz="1830">
                <a:solidFill>
                  <a:schemeClr val="tx1">
                    <a:tint val="75000"/>
                  </a:schemeClr>
                </a:solidFill>
              </a:defRPr>
            </a:lvl7pPr>
            <a:lvl8pPr marL="4262582" indent="0">
              <a:buNone/>
              <a:defRPr sz="1830">
                <a:solidFill>
                  <a:schemeClr val="tx1">
                    <a:tint val="75000"/>
                  </a:schemeClr>
                </a:solidFill>
              </a:defRPr>
            </a:lvl8pPr>
            <a:lvl9pPr marL="4871523" indent="0">
              <a:buNone/>
              <a:defRPr sz="183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BA1A4-92A8-47C5-B5F0-D4850FCD6474}" type="datetimeFigureOut">
              <a:rPr lang="en-US" smtClean="0"/>
              <a:t>4/30/2024</a:t>
            </a:fld>
            <a:endParaRPr lang="en-US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E6803-203A-40DD-A205-64A993336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1400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609600" y="1200150"/>
            <a:ext cx="5384800" cy="3394075"/>
          </a:xfrm>
        </p:spPr>
        <p:txBody>
          <a:bodyPr/>
          <a:lstStyle>
            <a:lvl1pPr>
              <a:defRPr sz="3752"/>
            </a:lvl1pPr>
            <a:lvl2pPr>
              <a:defRPr sz="3203"/>
            </a:lvl2pPr>
            <a:lvl3pPr>
              <a:defRPr sz="2654"/>
            </a:lvl3pPr>
            <a:lvl4pPr>
              <a:defRPr sz="2380"/>
            </a:lvl4pPr>
            <a:lvl5pPr>
              <a:defRPr sz="2380"/>
            </a:lvl5pPr>
            <a:lvl6pPr>
              <a:defRPr sz="2380"/>
            </a:lvl6pPr>
            <a:lvl7pPr>
              <a:defRPr sz="2380"/>
            </a:lvl7pPr>
            <a:lvl8pPr>
              <a:defRPr sz="2380"/>
            </a:lvl8pPr>
            <a:lvl9pPr>
              <a:defRPr sz="238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197600" y="1200150"/>
            <a:ext cx="5384800" cy="3394075"/>
          </a:xfrm>
        </p:spPr>
        <p:txBody>
          <a:bodyPr/>
          <a:lstStyle>
            <a:lvl1pPr>
              <a:defRPr sz="3752"/>
            </a:lvl1pPr>
            <a:lvl2pPr>
              <a:defRPr sz="3203"/>
            </a:lvl2pPr>
            <a:lvl3pPr>
              <a:defRPr sz="2654"/>
            </a:lvl3pPr>
            <a:lvl4pPr>
              <a:defRPr sz="2380"/>
            </a:lvl4pPr>
            <a:lvl5pPr>
              <a:defRPr sz="2380"/>
            </a:lvl5pPr>
            <a:lvl6pPr>
              <a:defRPr sz="2380"/>
            </a:lvl6pPr>
            <a:lvl7pPr>
              <a:defRPr sz="2380"/>
            </a:lvl7pPr>
            <a:lvl8pPr>
              <a:defRPr sz="2380"/>
            </a:lvl8pPr>
            <a:lvl9pPr>
              <a:defRPr sz="238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BA1A4-92A8-47C5-B5F0-D4850FCD6474}" type="datetimeFigureOut">
              <a:rPr lang="en-US" smtClean="0"/>
              <a:t>4/30/2024</a:t>
            </a:fld>
            <a:endParaRPr lang="en-US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E6803-203A-40DD-A205-64A993336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504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3" b="1"/>
            </a:lvl1pPr>
            <a:lvl2pPr marL="608940" indent="0">
              <a:buNone/>
              <a:defRPr sz="2654" b="1"/>
            </a:lvl2pPr>
            <a:lvl3pPr marL="1217880" indent="0">
              <a:buNone/>
              <a:defRPr sz="2380" b="1"/>
            </a:lvl3pPr>
            <a:lvl4pPr marL="1826821" indent="0">
              <a:buNone/>
              <a:defRPr sz="2105" b="1"/>
            </a:lvl4pPr>
            <a:lvl5pPr marL="2435762" indent="0">
              <a:buNone/>
              <a:defRPr sz="2105" b="1"/>
            </a:lvl5pPr>
            <a:lvl6pPr marL="3044702" indent="0">
              <a:buNone/>
              <a:defRPr sz="2105" b="1"/>
            </a:lvl6pPr>
            <a:lvl7pPr marL="3653642" indent="0">
              <a:buNone/>
              <a:defRPr sz="2105" b="1"/>
            </a:lvl7pPr>
            <a:lvl8pPr marL="4262582" indent="0">
              <a:buNone/>
              <a:defRPr sz="2105" b="1"/>
            </a:lvl8pPr>
            <a:lvl9pPr marL="4871523" indent="0">
              <a:buNone/>
              <a:defRPr sz="2105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3"/>
            </a:lvl1pPr>
            <a:lvl2pPr>
              <a:defRPr sz="2654"/>
            </a:lvl2pPr>
            <a:lvl3pPr>
              <a:defRPr sz="2380"/>
            </a:lvl3pPr>
            <a:lvl4pPr>
              <a:defRPr sz="2105"/>
            </a:lvl4pPr>
            <a:lvl5pPr>
              <a:defRPr sz="2105"/>
            </a:lvl5pPr>
            <a:lvl6pPr>
              <a:defRPr sz="2105"/>
            </a:lvl6pPr>
            <a:lvl7pPr>
              <a:defRPr sz="2105"/>
            </a:lvl7pPr>
            <a:lvl8pPr>
              <a:defRPr sz="2105"/>
            </a:lvl8pPr>
            <a:lvl9pPr>
              <a:defRPr sz="2105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4" cy="639763"/>
          </a:xfrm>
        </p:spPr>
        <p:txBody>
          <a:bodyPr anchor="b"/>
          <a:lstStyle>
            <a:lvl1pPr marL="0" indent="0">
              <a:buNone/>
              <a:defRPr sz="3203" b="1"/>
            </a:lvl1pPr>
            <a:lvl2pPr marL="608940" indent="0">
              <a:buNone/>
              <a:defRPr sz="2654" b="1"/>
            </a:lvl2pPr>
            <a:lvl3pPr marL="1217880" indent="0">
              <a:buNone/>
              <a:defRPr sz="2380" b="1"/>
            </a:lvl3pPr>
            <a:lvl4pPr marL="1826821" indent="0">
              <a:buNone/>
              <a:defRPr sz="2105" b="1"/>
            </a:lvl4pPr>
            <a:lvl5pPr marL="2435762" indent="0">
              <a:buNone/>
              <a:defRPr sz="2105" b="1"/>
            </a:lvl5pPr>
            <a:lvl6pPr marL="3044702" indent="0">
              <a:buNone/>
              <a:defRPr sz="2105" b="1"/>
            </a:lvl6pPr>
            <a:lvl7pPr marL="3653642" indent="0">
              <a:buNone/>
              <a:defRPr sz="2105" b="1"/>
            </a:lvl7pPr>
            <a:lvl8pPr marL="4262582" indent="0">
              <a:buNone/>
              <a:defRPr sz="2105" b="1"/>
            </a:lvl8pPr>
            <a:lvl9pPr marL="4871523" indent="0">
              <a:buNone/>
              <a:defRPr sz="2105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4" cy="3951288"/>
          </a:xfrm>
        </p:spPr>
        <p:txBody>
          <a:bodyPr/>
          <a:lstStyle>
            <a:lvl1pPr>
              <a:defRPr sz="3203"/>
            </a:lvl1pPr>
            <a:lvl2pPr>
              <a:defRPr sz="2654"/>
            </a:lvl2pPr>
            <a:lvl3pPr>
              <a:defRPr sz="2380"/>
            </a:lvl3pPr>
            <a:lvl4pPr>
              <a:defRPr sz="2105"/>
            </a:lvl4pPr>
            <a:lvl5pPr>
              <a:defRPr sz="2105"/>
            </a:lvl5pPr>
            <a:lvl6pPr>
              <a:defRPr sz="2105"/>
            </a:lvl6pPr>
            <a:lvl7pPr>
              <a:defRPr sz="2105"/>
            </a:lvl7pPr>
            <a:lvl8pPr>
              <a:defRPr sz="2105"/>
            </a:lvl8pPr>
            <a:lvl9pPr>
              <a:defRPr sz="2105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BA1A4-92A8-47C5-B5F0-D4850FCD6474}" type="datetimeFigureOut">
              <a:rPr lang="en-US" smtClean="0"/>
              <a:t>4/30/2024</a:t>
            </a:fld>
            <a:endParaRPr lang="en-US"/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ตัวแทนหมายเลขภาพนิ่ง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E6803-203A-40DD-A205-64A993336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7378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BA1A4-92A8-47C5-B5F0-D4850FCD6474}" type="datetimeFigureOut">
              <a:rPr lang="en-US" smtClean="0"/>
              <a:t>4/30/2024</a:t>
            </a:fld>
            <a:endParaRPr lang="en-US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E6803-203A-40DD-A205-64A993336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0936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BA1A4-92A8-47C5-B5F0-D4850FCD6474}" type="datetimeFigureOut">
              <a:rPr lang="en-US" smtClean="0"/>
              <a:t>4/30/2024</a:t>
            </a:fld>
            <a:endParaRPr lang="en-US"/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E6803-203A-40DD-A205-64A993336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3160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54" b="1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301"/>
            </a:lvl1pPr>
            <a:lvl2pPr>
              <a:defRPr sz="3752"/>
            </a:lvl2pPr>
            <a:lvl3pPr>
              <a:defRPr sz="3203"/>
            </a:lvl3pPr>
            <a:lvl4pPr>
              <a:defRPr sz="2654"/>
            </a:lvl4pPr>
            <a:lvl5pPr>
              <a:defRPr sz="2654"/>
            </a:lvl5pPr>
            <a:lvl6pPr>
              <a:defRPr sz="2654"/>
            </a:lvl6pPr>
            <a:lvl7pPr>
              <a:defRPr sz="2654"/>
            </a:lvl7pPr>
            <a:lvl8pPr>
              <a:defRPr sz="2654"/>
            </a:lvl8pPr>
            <a:lvl9pPr>
              <a:defRPr sz="2654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30"/>
            </a:lvl1pPr>
            <a:lvl2pPr marL="608940" indent="0">
              <a:buNone/>
              <a:defRPr sz="1556"/>
            </a:lvl2pPr>
            <a:lvl3pPr marL="1217880" indent="0">
              <a:buNone/>
              <a:defRPr sz="1373"/>
            </a:lvl3pPr>
            <a:lvl4pPr marL="1826821" indent="0">
              <a:buNone/>
              <a:defRPr sz="1190"/>
            </a:lvl4pPr>
            <a:lvl5pPr marL="2435762" indent="0">
              <a:buNone/>
              <a:defRPr sz="1190"/>
            </a:lvl5pPr>
            <a:lvl6pPr marL="3044702" indent="0">
              <a:buNone/>
              <a:defRPr sz="1190"/>
            </a:lvl6pPr>
            <a:lvl7pPr marL="3653642" indent="0">
              <a:buNone/>
              <a:defRPr sz="1190"/>
            </a:lvl7pPr>
            <a:lvl8pPr marL="4262582" indent="0">
              <a:buNone/>
              <a:defRPr sz="1190"/>
            </a:lvl8pPr>
            <a:lvl9pPr marL="4871523" indent="0">
              <a:buNone/>
              <a:defRPr sz="119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BA1A4-92A8-47C5-B5F0-D4850FCD6474}" type="datetimeFigureOut">
              <a:rPr lang="en-US" smtClean="0"/>
              <a:t>4/30/2024</a:t>
            </a:fld>
            <a:endParaRPr lang="en-US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E6803-203A-40DD-A205-64A993336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6742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389717" y="4800599"/>
            <a:ext cx="7315200" cy="566739"/>
          </a:xfrm>
        </p:spPr>
        <p:txBody>
          <a:bodyPr anchor="b"/>
          <a:lstStyle>
            <a:lvl1pPr algn="l">
              <a:defRPr sz="2654" b="1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301"/>
            </a:lvl1pPr>
            <a:lvl2pPr marL="608940" indent="0">
              <a:buNone/>
              <a:defRPr sz="3752"/>
            </a:lvl2pPr>
            <a:lvl3pPr marL="1217880" indent="0">
              <a:buNone/>
              <a:defRPr sz="3203"/>
            </a:lvl3pPr>
            <a:lvl4pPr marL="1826821" indent="0">
              <a:buNone/>
              <a:defRPr sz="2654"/>
            </a:lvl4pPr>
            <a:lvl5pPr marL="2435762" indent="0">
              <a:buNone/>
              <a:defRPr sz="2654"/>
            </a:lvl5pPr>
            <a:lvl6pPr marL="3044702" indent="0">
              <a:buNone/>
              <a:defRPr sz="2654"/>
            </a:lvl6pPr>
            <a:lvl7pPr marL="3653642" indent="0">
              <a:buNone/>
              <a:defRPr sz="2654"/>
            </a:lvl7pPr>
            <a:lvl8pPr marL="4262582" indent="0">
              <a:buNone/>
              <a:defRPr sz="2654"/>
            </a:lvl8pPr>
            <a:lvl9pPr marL="4871523" indent="0">
              <a:buNone/>
              <a:defRPr sz="2654"/>
            </a:lvl9pPr>
          </a:lstStyle>
          <a:p>
            <a:endParaRPr lang="en-US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30"/>
            </a:lvl1pPr>
            <a:lvl2pPr marL="608940" indent="0">
              <a:buNone/>
              <a:defRPr sz="1556"/>
            </a:lvl2pPr>
            <a:lvl3pPr marL="1217880" indent="0">
              <a:buNone/>
              <a:defRPr sz="1373"/>
            </a:lvl3pPr>
            <a:lvl4pPr marL="1826821" indent="0">
              <a:buNone/>
              <a:defRPr sz="1190"/>
            </a:lvl4pPr>
            <a:lvl5pPr marL="2435762" indent="0">
              <a:buNone/>
              <a:defRPr sz="1190"/>
            </a:lvl5pPr>
            <a:lvl6pPr marL="3044702" indent="0">
              <a:buNone/>
              <a:defRPr sz="1190"/>
            </a:lvl6pPr>
            <a:lvl7pPr marL="3653642" indent="0">
              <a:buNone/>
              <a:defRPr sz="1190"/>
            </a:lvl7pPr>
            <a:lvl8pPr marL="4262582" indent="0">
              <a:buNone/>
              <a:defRPr sz="1190"/>
            </a:lvl8pPr>
            <a:lvl9pPr marL="4871523" indent="0">
              <a:buNone/>
              <a:defRPr sz="119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BA1A4-92A8-47C5-B5F0-D4850FCD6474}" type="datetimeFigureOut">
              <a:rPr lang="en-US" smtClean="0"/>
              <a:t>4/30/2024</a:t>
            </a:fld>
            <a:endParaRPr lang="en-US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E6803-203A-40DD-A205-64A993336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6700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133073" tIns="66536" rIns="133073" bIns="66536" rtlCol="0" anchor="ctr">
            <a:normAutofit/>
          </a:bodyPr>
          <a:lstStyle/>
          <a:p>
            <a:r>
              <a:rPr lang="th-TH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133073" tIns="66536" rIns="133073" bIns="66536" rtlCol="0">
            <a:normAutofit/>
          </a:bodyPr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2"/>
          </p:nvPr>
        </p:nvSpPr>
        <p:spPr>
          <a:xfrm>
            <a:off x="609601" y="6356351"/>
            <a:ext cx="2844800" cy="365125"/>
          </a:xfrm>
          <a:prstGeom prst="rect">
            <a:avLst/>
          </a:prstGeom>
        </p:spPr>
        <p:txBody>
          <a:bodyPr vert="horz" lIns="133073" tIns="66536" rIns="133073" bIns="66536" rtlCol="0" anchor="ctr"/>
          <a:lstStyle>
            <a:lvl1pPr algn="l">
              <a:defRPr sz="155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ABA1A4-92A8-47C5-B5F0-D4850FCD6474}" type="datetimeFigureOut">
              <a:rPr lang="en-US" smtClean="0"/>
              <a:t>4/30/2024</a:t>
            </a:fld>
            <a:endParaRPr lang="en-US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133073" tIns="66536" rIns="133073" bIns="66536" rtlCol="0" anchor="ctr"/>
          <a:lstStyle>
            <a:lvl1pPr algn="ctr">
              <a:defRPr sz="155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133073" tIns="66536" rIns="133073" bIns="66536" rtlCol="0" anchor="ctr"/>
          <a:lstStyle>
            <a:lvl1pPr algn="r">
              <a:defRPr sz="155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9E6803-203A-40DD-A205-64A993336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056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217880" rtl="0" eaLnBrk="1" latinLnBrk="0" hangingPunct="1">
        <a:spcBef>
          <a:spcPct val="0"/>
        </a:spcBef>
        <a:buNone/>
        <a:defRPr sz="585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6705" indent="-456705" algn="l" defTabSz="121788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1" kern="1200">
          <a:solidFill>
            <a:schemeClr val="tx1"/>
          </a:solidFill>
          <a:latin typeface="+mn-lt"/>
          <a:ea typeface="+mn-ea"/>
          <a:cs typeface="+mn-cs"/>
        </a:defRPr>
      </a:lvl1pPr>
      <a:lvl2pPr marL="989528" indent="-380588" algn="l" defTabSz="121788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52" kern="1200">
          <a:solidFill>
            <a:schemeClr val="tx1"/>
          </a:solidFill>
          <a:latin typeface="+mn-lt"/>
          <a:ea typeface="+mn-ea"/>
          <a:cs typeface="+mn-cs"/>
        </a:defRPr>
      </a:lvl2pPr>
      <a:lvl3pPr marL="1522351" indent="-304471" algn="l" defTabSz="121788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3" kern="1200">
          <a:solidFill>
            <a:schemeClr val="tx1"/>
          </a:solidFill>
          <a:latin typeface="+mn-lt"/>
          <a:ea typeface="+mn-ea"/>
          <a:cs typeface="+mn-cs"/>
        </a:defRPr>
      </a:lvl3pPr>
      <a:lvl4pPr marL="2131291" indent="-304471" algn="l" defTabSz="121788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54" kern="1200">
          <a:solidFill>
            <a:schemeClr val="tx1"/>
          </a:solidFill>
          <a:latin typeface="+mn-lt"/>
          <a:ea typeface="+mn-ea"/>
          <a:cs typeface="+mn-cs"/>
        </a:defRPr>
      </a:lvl4pPr>
      <a:lvl5pPr marL="2740231" indent="-304471" algn="l" defTabSz="1217880" rtl="0" eaLnBrk="1" latinLnBrk="0" hangingPunct="1">
        <a:spcBef>
          <a:spcPct val="20000"/>
        </a:spcBef>
        <a:buFont typeface="Arial" panose="020B0604020202020204" pitchFamily="34" charset="0"/>
        <a:buChar char="»"/>
        <a:defRPr sz="2654" kern="1200">
          <a:solidFill>
            <a:schemeClr val="tx1"/>
          </a:solidFill>
          <a:latin typeface="+mn-lt"/>
          <a:ea typeface="+mn-ea"/>
          <a:cs typeface="+mn-cs"/>
        </a:defRPr>
      </a:lvl5pPr>
      <a:lvl6pPr marL="3349172" indent="-304471" algn="l" defTabSz="12178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54" kern="1200">
          <a:solidFill>
            <a:schemeClr val="tx1"/>
          </a:solidFill>
          <a:latin typeface="+mn-lt"/>
          <a:ea typeface="+mn-ea"/>
          <a:cs typeface="+mn-cs"/>
        </a:defRPr>
      </a:lvl6pPr>
      <a:lvl7pPr marL="3958113" indent="-304471" algn="l" defTabSz="12178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54" kern="1200">
          <a:solidFill>
            <a:schemeClr val="tx1"/>
          </a:solidFill>
          <a:latin typeface="+mn-lt"/>
          <a:ea typeface="+mn-ea"/>
          <a:cs typeface="+mn-cs"/>
        </a:defRPr>
      </a:lvl7pPr>
      <a:lvl8pPr marL="4567053" indent="-304471" algn="l" defTabSz="12178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54" kern="1200">
          <a:solidFill>
            <a:schemeClr val="tx1"/>
          </a:solidFill>
          <a:latin typeface="+mn-lt"/>
          <a:ea typeface="+mn-ea"/>
          <a:cs typeface="+mn-cs"/>
        </a:defRPr>
      </a:lvl8pPr>
      <a:lvl9pPr marL="5175993" indent="-304471" algn="l" defTabSz="12178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5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7880" rtl="0" eaLnBrk="1" latinLnBrk="0" hangingPunct="1">
        <a:defRPr sz="2380" kern="1200">
          <a:solidFill>
            <a:schemeClr val="tx1"/>
          </a:solidFill>
          <a:latin typeface="+mn-lt"/>
          <a:ea typeface="+mn-ea"/>
          <a:cs typeface="+mn-cs"/>
        </a:defRPr>
      </a:lvl1pPr>
      <a:lvl2pPr marL="608940" algn="l" defTabSz="1217880" rtl="0" eaLnBrk="1" latinLnBrk="0" hangingPunct="1">
        <a:defRPr sz="2380" kern="1200">
          <a:solidFill>
            <a:schemeClr val="tx1"/>
          </a:solidFill>
          <a:latin typeface="+mn-lt"/>
          <a:ea typeface="+mn-ea"/>
          <a:cs typeface="+mn-cs"/>
        </a:defRPr>
      </a:lvl2pPr>
      <a:lvl3pPr marL="1217880" algn="l" defTabSz="1217880" rtl="0" eaLnBrk="1" latinLnBrk="0" hangingPunct="1">
        <a:defRPr sz="2380" kern="1200">
          <a:solidFill>
            <a:schemeClr val="tx1"/>
          </a:solidFill>
          <a:latin typeface="+mn-lt"/>
          <a:ea typeface="+mn-ea"/>
          <a:cs typeface="+mn-cs"/>
        </a:defRPr>
      </a:lvl3pPr>
      <a:lvl4pPr marL="1826821" algn="l" defTabSz="1217880" rtl="0" eaLnBrk="1" latinLnBrk="0" hangingPunct="1">
        <a:defRPr sz="2380" kern="1200">
          <a:solidFill>
            <a:schemeClr val="tx1"/>
          </a:solidFill>
          <a:latin typeface="+mn-lt"/>
          <a:ea typeface="+mn-ea"/>
          <a:cs typeface="+mn-cs"/>
        </a:defRPr>
      </a:lvl4pPr>
      <a:lvl5pPr marL="2435762" algn="l" defTabSz="1217880" rtl="0" eaLnBrk="1" latinLnBrk="0" hangingPunct="1">
        <a:defRPr sz="2380" kern="1200">
          <a:solidFill>
            <a:schemeClr val="tx1"/>
          </a:solidFill>
          <a:latin typeface="+mn-lt"/>
          <a:ea typeface="+mn-ea"/>
          <a:cs typeface="+mn-cs"/>
        </a:defRPr>
      </a:lvl5pPr>
      <a:lvl6pPr marL="3044702" algn="l" defTabSz="1217880" rtl="0" eaLnBrk="1" latinLnBrk="0" hangingPunct="1">
        <a:defRPr sz="2380" kern="1200">
          <a:solidFill>
            <a:schemeClr val="tx1"/>
          </a:solidFill>
          <a:latin typeface="+mn-lt"/>
          <a:ea typeface="+mn-ea"/>
          <a:cs typeface="+mn-cs"/>
        </a:defRPr>
      </a:lvl6pPr>
      <a:lvl7pPr marL="3653642" algn="l" defTabSz="1217880" rtl="0" eaLnBrk="1" latinLnBrk="0" hangingPunct="1">
        <a:defRPr sz="2380" kern="1200">
          <a:solidFill>
            <a:schemeClr val="tx1"/>
          </a:solidFill>
          <a:latin typeface="+mn-lt"/>
          <a:ea typeface="+mn-ea"/>
          <a:cs typeface="+mn-cs"/>
        </a:defRPr>
      </a:lvl7pPr>
      <a:lvl8pPr marL="4262582" algn="l" defTabSz="1217880" rtl="0" eaLnBrk="1" latinLnBrk="0" hangingPunct="1">
        <a:defRPr sz="2380" kern="1200">
          <a:solidFill>
            <a:schemeClr val="tx1"/>
          </a:solidFill>
          <a:latin typeface="+mn-lt"/>
          <a:ea typeface="+mn-ea"/>
          <a:cs typeface="+mn-cs"/>
        </a:defRPr>
      </a:lvl8pPr>
      <a:lvl9pPr marL="4871523" algn="l" defTabSz="1217880" rtl="0" eaLnBrk="1" latinLnBrk="0" hangingPunct="1">
        <a:defRPr sz="23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118817" tIns="59409" rIns="118817" bIns="59409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118817" tIns="59409" rIns="118817" bIns="5940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1"/>
            <a:ext cx="2844800" cy="365125"/>
          </a:xfrm>
          <a:prstGeom prst="rect">
            <a:avLst/>
          </a:prstGeom>
        </p:spPr>
        <p:txBody>
          <a:bodyPr vert="horz" lIns="118817" tIns="59409" rIns="118817" bIns="59409" rtlCol="0" anchor="ctr"/>
          <a:lstStyle>
            <a:lvl1pPr algn="l">
              <a:defRPr sz="146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87414"/>
            <a:fld id="{D5B0EDA8-02EA-4105-A4DC-618BD580A35B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087414"/>
              <a:t>30/04/67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118817" tIns="59409" rIns="118817" bIns="59409" rtlCol="0" anchor="ctr"/>
          <a:lstStyle>
            <a:lvl1pPr algn="ctr">
              <a:defRPr sz="146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87414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118817" tIns="59409" rIns="118817" bIns="59409" rtlCol="0" anchor="ctr"/>
          <a:lstStyle>
            <a:lvl1pPr algn="r">
              <a:defRPr sz="146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87414"/>
            <a:fld id="{BDEE3D99-0306-4462-A38B-CCE301726621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087414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1698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1087414" rtl="0" eaLnBrk="1" latinLnBrk="0" hangingPunct="1">
        <a:spcBef>
          <a:spcPct val="0"/>
        </a:spcBef>
        <a:buNone/>
        <a:defRPr sz="521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7780" indent="-407780" algn="l" defTabSz="1087414" rtl="0" eaLnBrk="1" latinLnBrk="0" hangingPunct="1">
        <a:spcBef>
          <a:spcPct val="20000"/>
        </a:spcBef>
        <a:buFont typeface="Arial" panose="020B0604020202020204" pitchFamily="34" charset="0"/>
        <a:buChar char="•"/>
        <a:defRPr sz="3844" kern="1200">
          <a:solidFill>
            <a:schemeClr val="tx1"/>
          </a:solidFill>
          <a:latin typeface="+mn-lt"/>
          <a:ea typeface="+mn-ea"/>
          <a:cs typeface="+mn-cs"/>
        </a:defRPr>
      </a:lvl1pPr>
      <a:lvl2pPr marL="883524" indent="-339817" algn="l" defTabSz="1087414" rtl="0" eaLnBrk="1" latinLnBrk="0" hangingPunct="1">
        <a:spcBef>
          <a:spcPct val="20000"/>
        </a:spcBef>
        <a:buFont typeface="Arial" panose="020B0604020202020204" pitchFamily="34" charset="0"/>
        <a:buChar char="–"/>
        <a:defRPr sz="3295" kern="1200">
          <a:solidFill>
            <a:schemeClr val="tx1"/>
          </a:solidFill>
          <a:latin typeface="+mn-lt"/>
          <a:ea typeface="+mn-ea"/>
          <a:cs typeface="+mn-cs"/>
        </a:defRPr>
      </a:lvl2pPr>
      <a:lvl3pPr marL="1359268" indent="-271854" algn="l" defTabSz="1087414" rtl="0" eaLnBrk="1" latinLnBrk="0" hangingPunct="1">
        <a:spcBef>
          <a:spcPct val="20000"/>
        </a:spcBef>
        <a:buFont typeface="Arial" panose="020B0604020202020204" pitchFamily="34" charset="0"/>
        <a:buChar char="•"/>
        <a:defRPr sz="2837" kern="1200">
          <a:solidFill>
            <a:schemeClr val="tx1"/>
          </a:solidFill>
          <a:latin typeface="+mn-lt"/>
          <a:ea typeface="+mn-ea"/>
          <a:cs typeface="+mn-cs"/>
        </a:defRPr>
      </a:lvl3pPr>
      <a:lvl4pPr marL="1902975" indent="-271854" algn="l" defTabSz="1087414" rtl="0" eaLnBrk="1" latinLnBrk="0" hangingPunct="1">
        <a:spcBef>
          <a:spcPct val="20000"/>
        </a:spcBef>
        <a:buFont typeface="Arial" panose="020B0604020202020204" pitchFamily="34" charset="0"/>
        <a:buChar char="–"/>
        <a:defRPr sz="2380" kern="1200">
          <a:solidFill>
            <a:schemeClr val="tx1"/>
          </a:solidFill>
          <a:latin typeface="+mn-lt"/>
          <a:ea typeface="+mn-ea"/>
          <a:cs typeface="+mn-cs"/>
        </a:defRPr>
      </a:lvl4pPr>
      <a:lvl5pPr marL="2446683" indent="-271854" algn="l" defTabSz="1087414" rtl="0" eaLnBrk="1" latinLnBrk="0" hangingPunct="1">
        <a:spcBef>
          <a:spcPct val="20000"/>
        </a:spcBef>
        <a:buFont typeface="Arial" panose="020B0604020202020204" pitchFamily="34" charset="0"/>
        <a:buChar char="»"/>
        <a:defRPr sz="2380" kern="1200">
          <a:solidFill>
            <a:schemeClr val="tx1"/>
          </a:solidFill>
          <a:latin typeface="+mn-lt"/>
          <a:ea typeface="+mn-ea"/>
          <a:cs typeface="+mn-cs"/>
        </a:defRPr>
      </a:lvl5pPr>
      <a:lvl6pPr marL="2990389" indent="-271854" algn="l" defTabSz="1087414" rtl="0" eaLnBrk="1" latinLnBrk="0" hangingPunct="1">
        <a:spcBef>
          <a:spcPct val="20000"/>
        </a:spcBef>
        <a:buFont typeface="Arial" panose="020B0604020202020204" pitchFamily="34" charset="0"/>
        <a:buChar char="•"/>
        <a:defRPr sz="2380" kern="1200">
          <a:solidFill>
            <a:schemeClr val="tx1"/>
          </a:solidFill>
          <a:latin typeface="+mn-lt"/>
          <a:ea typeface="+mn-ea"/>
          <a:cs typeface="+mn-cs"/>
        </a:defRPr>
      </a:lvl6pPr>
      <a:lvl7pPr marL="3534097" indent="-271854" algn="l" defTabSz="1087414" rtl="0" eaLnBrk="1" latinLnBrk="0" hangingPunct="1">
        <a:spcBef>
          <a:spcPct val="20000"/>
        </a:spcBef>
        <a:buFont typeface="Arial" panose="020B0604020202020204" pitchFamily="34" charset="0"/>
        <a:buChar char="•"/>
        <a:defRPr sz="2380" kern="1200">
          <a:solidFill>
            <a:schemeClr val="tx1"/>
          </a:solidFill>
          <a:latin typeface="+mn-lt"/>
          <a:ea typeface="+mn-ea"/>
          <a:cs typeface="+mn-cs"/>
        </a:defRPr>
      </a:lvl7pPr>
      <a:lvl8pPr marL="4077804" indent="-271854" algn="l" defTabSz="1087414" rtl="0" eaLnBrk="1" latinLnBrk="0" hangingPunct="1">
        <a:spcBef>
          <a:spcPct val="20000"/>
        </a:spcBef>
        <a:buFont typeface="Arial" panose="020B0604020202020204" pitchFamily="34" charset="0"/>
        <a:buChar char="•"/>
        <a:defRPr sz="2380" kern="1200">
          <a:solidFill>
            <a:schemeClr val="tx1"/>
          </a:solidFill>
          <a:latin typeface="+mn-lt"/>
          <a:ea typeface="+mn-ea"/>
          <a:cs typeface="+mn-cs"/>
        </a:defRPr>
      </a:lvl8pPr>
      <a:lvl9pPr marL="4621511" indent="-271854" algn="l" defTabSz="1087414" rtl="0" eaLnBrk="1" latinLnBrk="0" hangingPunct="1">
        <a:spcBef>
          <a:spcPct val="20000"/>
        </a:spcBef>
        <a:buFont typeface="Arial" panose="020B0604020202020204" pitchFamily="34" charset="0"/>
        <a:buChar char="•"/>
        <a:defRPr sz="23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1087414" rtl="0" eaLnBrk="1" latinLnBrk="0" hangingPunct="1">
        <a:defRPr sz="3295" kern="1200">
          <a:solidFill>
            <a:schemeClr val="tx1"/>
          </a:solidFill>
          <a:latin typeface="+mn-lt"/>
          <a:ea typeface="+mn-ea"/>
          <a:cs typeface="+mn-cs"/>
        </a:defRPr>
      </a:lvl1pPr>
      <a:lvl2pPr marL="543708" algn="l" defTabSz="1087414" rtl="0" eaLnBrk="1" latinLnBrk="0" hangingPunct="1">
        <a:defRPr sz="3295" kern="1200">
          <a:solidFill>
            <a:schemeClr val="tx1"/>
          </a:solidFill>
          <a:latin typeface="+mn-lt"/>
          <a:ea typeface="+mn-ea"/>
          <a:cs typeface="+mn-cs"/>
        </a:defRPr>
      </a:lvl2pPr>
      <a:lvl3pPr marL="1087414" algn="l" defTabSz="1087414" rtl="0" eaLnBrk="1" latinLnBrk="0" hangingPunct="1">
        <a:defRPr sz="3295" kern="1200">
          <a:solidFill>
            <a:schemeClr val="tx1"/>
          </a:solidFill>
          <a:latin typeface="+mn-lt"/>
          <a:ea typeface="+mn-ea"/>
          <a:cs typeface="+mn-cs"/>
        </a:defRPr>
      </a:lvl3pPr>
      <a:lvl4pPr marL="1631122" algn="l" defTabSz="1087414" rtl="0" eaLnBrk="1" latinLnBrk="0" hangingPunct="1">
        <a:defRPr sz="3295" kern="1200">
          <a:solidFill>
            <a:schemeClr val="tx1"/>
          </a:solidFill>
          <a:latin typeface="+mn-lt"/>
          <a:ea typeface="+mn-ea"/>
          <a:cs typeface="+mn-cs"/>
        </a:defRPr>
      </a:lvl4pPr>
      <a:lvl5pPr marL="2174829" algn="l" defTabSz="1087414" rtl="0" eaLnBrk="1" latinLnBrk="0" hangingPunct="1">
        <a:defRPr sz="3295" kern="1200">
          <a:solidFill>
            <a:schemeClr val="tx1"/>
          </a:solidFill>
          <a:latin typeface="+mn-lt"/>
          <a:ea typeface="+mn-ea"/>
          <a:cs typeface="+mn-cs"/>
        </a:defRPr>
      </a:lvl5pPr>
      <a:lvl6pPr marL="2718536" algn="l" defTabSz="1087414" rtl="0" eaLnBrk="1" latinLnBrk="0" hangingPunct="1">
        <a:defRPr sz="3295" kern="1200">
          <a:solidFill>
            <a:schemeClr val="tx1"/>
          </a:solidFill>
          <a:latin typeface="+mn-lt"/>
          <a:ea typeface="+mn-ea"/>
          <a:cs typeface="+mn-cs"/>
        </a:defRPr>
      </a:lvl6pPr>
      <a:lvl7pPr marL="3262243" algn="l" defTabSz="1087414" rtl="0" eaLnBrk="1" latinLnBrk="0" hangingPunct="1">
        <a:defRPr sz="3295" kern="1200">
          <a:solidFill>
            <a:schemeClr val="tx1"/>
          </a:solidFill>
          <a:latin typeface="+mn-lt"/>
          <a:ea typeface="+mn-ea"/>
          <a:cs typeface="+mn-cs"/>
        </a:defRPr>
      </a:lvl7pPr>
      <a:lvl8pPr marL="3805951" algn="l" defTabSz="1087414" rtl="0" eaLnBrk="1" latinLnBrk="0" hangingPunct="1">
        <a:defRPr sz="3295" kern="1200">
          <a:solidFill>
            <a:schemeClr val="tx1"/>
          </a:solidFill>
          <a:latin typeface="+mn-lt"/>
          <a:ea typeface="+mn-ea"/>
          <a:cs typeface="+mn-cs"/>
        </a:defRPr>
      </a:lvl8pPr>
      <a:lvl9pPr marL="4349657" algn="l" defTabSz="1087414" rtl="0" eaLnBrk="1" latinLnBrk="0" hangingPunct="1">
        <a:defRPr sz="32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17.png"/><Relationship Id="rId3" Type="http://schemas.openxmlformats.org/officeDocument/2006/relationships/image" Target="../media/image28.png"/><Relationship Id="rId7" Type="http://schemas.openxmlformats.org/officeDocument/2006/relationships/image" Target="../media/image50.png"/><Relationship Id="rId12" Type="http://schemas.openxmlformats.org/officeDocument/2006/relationships/image" Target="../media/image55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5" Type="http://schemas.openxmlformats.org/officeDocument/2006/relationships/image" Target="../media/image24.sv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Relationship Id="rId1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4.png"/><Relationship Id="rId18" Type="http://schemas.openxmlformats.org/officeDocument/2006/relationships/image" Target="../media/image23.png"/><Relationship Id="rId3" Type="http://schemas.openxmlformats.org/officeDocument/2006/relationships/image" Target="../media/image56.png"/><Relationship Id="rId21" Type="http://schemas.openxmlformats.org/officeDocument/2006/relationships/image" Target="../media/image67.png"/><Relationship Id="rId7" Type="http://schemas.openxmlformats.org/officeDocument/2006/relationships/image" Target="../media/image60.png"/><Relationship Id="rId12" Type="http://schemas.openxmlformats.org/officeDocument/2006/relationships/slide" Target="slide14.xml"/><Relationship Id="rId17" Type="http://schemas.openxmlformats.org/officeDocument/2006/relationships/image" Target="../media/image66.png"/><Relationship Id="rId2" Type="http://schemas.openxmlformats.org/officeDocument/2006/relationships/notesSlide" Target="../notesSlides/notesSlide10.xml"/><Relationship Id="rId16" Type="http://schemas.openxmlformats.org/officeDocument/2006/relationships/slide" Target="slide12.xml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11" Type="http://schemas.openxmlformats.org/officeDocument/2006/relationships/image" Target="../media/image63.png"/><Relationship Id="rId5" Type="http://schemas.openxmlformats.org/officeDocument/2006/relationships/image" Target="../media/image58.png"/><Relationship Id="rId15" Type="http://schemas.openxmlformats.org/officeDocument/2006/relationships/image" Target="../media/image65.png"/><Relationship Id="rId10" Type="http://schemas.openxmlformats.org/officeDocument/2006/relationships/slide" Target="slide16.xml"/><Relationship Id="rId19" Type="http://schemas.openxmlformats.org/officeDocument/2006/relationships/image" Target="../media/image24.svg"/><Relationship Id="rId4" Type="http://schemas.openxmlformats.org/officeDocument/2006/relationships/image" Target="../media/image57.png"/><Relationship Id="rId9" Type="http://schemas.openxmlformats.org/officeDocument/2006/relationships/image" Target="../media/image62.png"/><Relationship Id="rId14" Type="http://schemas.openxmlformats.org/officeDocument/2006/relationships/slide" Target="slide13.xml"/><Relationship Id="rId22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slide" Target="slide13.xml"/><Relationship Id="rId18" Type="http://schemas.openxmlformats.org/officeDocument/2006/relationships/image" Target="../media/image62.png"/><Relationship Id="rId3" Type="http://schemas.openxmlformats.org/officeDocument/2006/relationships/image" Target="../media/image57.png"/><Relationship Id="rId21" Type="http://schemas.openxmlformats.org/officeDocument/2006/relationships/image" Target="../media/image17.png"/><Relationship Id="rId7" Type="http://schemas.openxmlformats.org/officeDocument/2006/relationships/image" Target="../media/image60.png"/><Relationship Id="rId12" Type="http://schemas.openxmlformats.org/officeDocument/2006/relationships/image" Target="../media/image64.png"/><Relationship Id="rId17" Type="http://schemas.openxmlformats.org/officeDocument/2006/relationships/image" Target="../media/image70.png"/><Relationship Id="rId2" Type="http://schemas.openxmlformats.org/officeDocument/2006/relationships/image" Target="../media/image56.png"/><Relationship Id="rId16" Type="http://schemas.openxmlformats.org/officeDocument/2006/relationships/image" Target="../media/image69.png"/><Relationship Id="rId20" Type="http://schemas.openxmlformats.org/officeDocument/2006/relationships/image" Target="../media/image2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11" Type="http://schemas.openxmlformats.org/officeDocument/2006/relationships/slide" Target="slide14.xml"/><Relationship Id="rId5" Type="http://schemas.openxmlformats.org/officeDocument/2006/relationships/image" Target="../media/image67.png"/><Relationship Id="rId15" Type="http://schemas.openxmlformats.org/officeDocument/2006/relationships/image" Target="../media/image68.png"/><Relationship Id="rId10" Type="http://schemas.openxmlformats.org/officeDocument/2006/relationships/image" Target="../media/image63.png"/><Relationship Id="rId19" Type="http://schemas.openxmlformats.org/officeDocument/2006/relationships/image" Target="../media/image23.png"/><Relationship Id="rId4" Type="http://schemas.openxmlformats.org/officeDocument/2006/relationships/image" Target="../media/image58.png"/><Relationship Id="rId9" Type="http://schemas.openxmlformats.org/officeDocument/2006/relationships/slide" Target="slide16.xml"/><Relationship Id="rId14" Type="http://schemas.openxmlformats.org/officeDocument/2006/relationships/image" Target="../media/image65.png"/><Relationship Id="rId22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13" Type="http://schemas.openxmlformats.org/officeDocument/2006/relationships/image" Target="../media/image62.png"/><Relationship Id="rId18" Type="http://schemas.openxmlformats.org/officeDocument/2006/relationships/image" Target="../media/image17.png"/><Relationship Id="rId3" Type="http://schemas.openxmlformats.org/officeDocument/2006/relationships/image" Target="../media/image67.png"/><Relationship Id="rId7" Type="http://schemas.openxmlformats.org/officeDocument/2006/relationships/image" Target="../media/image60.png"/><Relationship Id="rId12" Type="http://schemas.openxmlformats.org/officeDocument/2006/relationships/image" Target="../media/image73.png"/><Relationship Id="rId17" Type="http://schemas.openxmlformats.org/officeDocument/2006/relationships/image" Target="../media/image24.svg"/><Relationship Id="rId2" Type="http://schemas.openxmlformats.org/officeDocument/2006/relationships/image" Target="../media/image58.png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11" Type="http://schemas.openxmlformats.org/officeDocument/2006/relationships/image" Target="../media/image72.png"/><Relationship Id="rId5" Type="http://schemas.openxmlformats.org/officeDocument/2006/relationships/slide" Target="slide16.xml"/><Relationship Id="rId15" Type="http://schemas.openxmlformats.org/officeDocument/2006/relationships/image" Target="../media/image66.png"/><Relationship Id="rId10" Type="http://schemas.openxmlformats.org/officeDocument/2006/relationships/image" Target="../media/image71.png"/><Relationship Id="rId19" Type="http://schemas.openxmlformats.org/officeDocument/2006/relationships/image" Target="../media/image7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Relationship Id="rId14" Type="http://schemas.openxmlformats.org/officeDocument/2006/relationships/slide" Target="slide1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6.png"/><Relationship Id="rId18" Type="http://schemas.openxmlformats.org/officeDocument/2006/relationships/image" Target="../media/image76.png"/><Relationship Id="rId3" Type="http://schemas.openxmlformats.org/officeDocument/2006/relationships/image" Target="../media/image58.png"/><Relationship Id="rId7" Type="http://schemas.openxmlformats.org/officeDocument/2006/relationships/image" Target="../media/image60.png"/><Relationship Id="rId12" Type="http://schemas.openxmlformats.org/officeDocument/2006/relationships/slide" Target="slide12.xml"/><Relationship Id="rId17" Type="http://schemas.openxmlformats.org/officeDocument/2006/relationships/image" Target="../media/image75.png"/><Relationship Id="rId2" Type="http://schemas.openxmlformats.org/officeDocument/2006/relationships/image" Target="../media/image74.png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11" Type="http://schemas.openxmlformats.org/officeDocument/2006/relationships/image" Target="../media/image65.png"/><Relationship Id="rId5" Type="http://schemas.openxmlformats.org/officeDocument/2006/relationships/slide" Target="slide16.xml"/><Relationship Id="rId15" Type="http://schemas.openxmlformats.org/officeDocument/2006/relationships/image" Target="../media/image24.svg"/><Relationship Id="rId10" Type="http://schemas.openxmlformats.org/officeDocument/2006/relationships/slide" Target="slide13.xml"/><Relationship Id="rId19" Type="http://schemas.openxmlformats.org/officeDocument/2006/relationships/image" Target="../media/image7.png"/><Relationship Id="rId4" Type="http://schemas.openxmlformats.org/officeDocument/2006/relationships/image" Target="../media/image59.png"/><Relationship Id="rId9" Type="http://schemas.openxmlformats.org/officeDocument/2006/relationships/image" Target="../media/image62.png"/><Relationship Id="rId1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6.png"/><Relationship Id="rId18" Type="http://schemas.openxmlformats.org/officeDocument/2006/relationships/image" Target="../media/image76.png"/><Relationship Id="rId3" Type="http://schemas.openxmlformats.org/officeDocument/2006/relationships/image" Target="../media/image58.png"/><Relationship Id="rId21" Type="http://schemas.openxmlformats.org/officeDocument/2006/relationships/image" Target="../media/image7.png"/><Relationship Id="rId7" Type="http://schemas.openxmlformats.org/officeDocument/2006/relationships/image" Target="../media/image60.png"/><Relationship Id="rId12" Type="http://schemas.openxmlformats.org/officeDocument/2006/relationships/slide" Target="slide12.xml"/><Relationship Id="rId17" Type="http://schemas.openxmlformats.org/officeDocument/2006/relationships/image" Target="../media/image75.png"/><Relationship Id="rId2" Type="http://schemas.openxmlformats.org/officeDocument/2006/relationships/image" Target="../media/image77.png"/><Relationship Id="rId16" Type="http://schemas.openxmlformats.org/officeDocument/2006/relationships/image" Target="../media/image17.png"/><Relationship Id="rId20" Type="http://schemas.openxmlformats.org/officeDocument/2006/relationships/image" Target="../media/image79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11" Type="http://schemas.openxmlformats.org/officeDocument/2006/relationships/image" Target="../media/image65.png"/><Relationship Id="rId5" Type="http://schemas.openxmlformats.org/officeDocument/2006/relationships/slide" Target="slide16.xml"/><Relationship Id="rId15" Type="http://schemas.openxmlformats.org/officeDocument/2006/relationships/image" Target="../media/image24.svg"/><Relationship Id="rId10" Type="http://schemas.openxmlformats.org/officeDocument/2006/relationships/slide" Target="slide13.xml"/><Relationship Id="rId19" Type="http://schemas.openxmlformats.org/officeDocument/2006/relationships/image" Target="../media/image78.gif"/><Relationship Id="rId4" Type="http://schemas.openxmlformats.org/officeDocument/2006/relationships/image" Target="../media/image59.png"/><Relationship Id="rId9" Type="http://schemas.openxmlformats.org/officeDocument/2006/relationships/image" Target="../media/image62.png"/><Relationship Id="rId1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81.png"/><Relationship Id="rId3" Type="http://schemas.openxmlformats.org/officeDocument/2006/relationships/image" Target="../media/image59.png"/><Relationship Id="rId7" Type="http://schemas.openxmlformats.org/officeDocument/2006/relationships/slide" Target="slide14.xml"/><Relationship Id="rId12" Type="http://schemas.openxmlformats.org/officeDocument/2006/relationships/image" Target="../media/image66.png"/><Relationship Id="rId17" Type="http://schemas.openxmlformats.org/officeDocument/2006/relationships/image" Target="../media/image7.png"/><Relationship Id="rId2" Type="http://schemas.openxmlformats.org/officeDocument/2006/relationships/image" Target="../media/image80.png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11" Type="http://schemas.openxmlformats.org/officeDocument/2006/relationships/slide" Target="slide12.xml"/><Relationship Id="rId5" Type="http://schemas.openxmlformats.org/officeDocument/2006/relationships/image" Target="../media/image61.png"/><Relationship Id="rId15" Type="http://schemas.openxmlformats.org/officeDocument/2006/relationships/image" Target="../media/image24.svg"/><Relationship Id="rId10" Type="http://schemas.openxmlformats.org/officeDocument/2006/relationships/image" Target="../media/image65.png"/><Relationship Id="rId4" Type="http://schemas.openxmlformats.org/officeDocument/2006/relationships/image" Target="../media/image60.png"/><Relationship Id="rId9" Type="http://schemas.openxmlformats.org/officeDocument/2006/relationships/slide" Target="slide13.xml"/><Relationship Id="rId1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13" Type="http://schemas.openxmlformats.org/officeDocument/2006/relationships/image" Target="../media/image92.png"/><Relationship Id="rId18" Type="http://schemas.openxmlformats.org/officeDocument/2006/relationships/image" Target="../media/image97.png"/><Relationship Id="rId26" Type="http://schemas.openxmlformats.org/officeDocument/2006/relationships/image" Target="../media/image29.png"/><Relationship Id="rId3" Type="http://schemas.openxmlformats.org/officeDocument/2006/relationships/image" Target="../media/image82.png"/><Relationship Id="rId21" Type="http://schemas.openxmlformats.org/officeDocument/2006/relationships/image" Target="../media/image100.png"/><Relationship Id="rId7" Type="http://schemas.openxmlformats.org/officeDocument/2006/relationships/image" Target="../media/image86.png"/><Relationship Id="rId12" Type="http://schemas.openxmlformats.org/officeDocument/2006/relationships/image" Target="../media/image91.png"/><Relationship Id="rId17" Type="http://schemas.openxmlformats.org/officeDocument/2006/relationships/image" Target="../media/image96.png"/><Relationship Id="rId25" Type="http://schemas.openxmlformats.org/officeDocument/2006/relationships/slide" Target="slide4.xml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95.png"/><Relationship Id="rId20" Type="http://schemas.openxmlformats.org/officeDocument/2006/relationships/image" Target="../media/image99.png"/><Relationship Id="rId29" Type="http://schemas.openxmlformats.org/officeDocument/2006/relationships/slide" Target="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11" Type="http://schemas.openxmlformats.org/officeDocument/2006/relationships/image" Target="../media/image90.png"/><Relationship Id="rId24" Type="http://schemas.openxmlformats.org/officeDocument/2006/relationships/image" Target="../media/image24.svg"/><Relationship Id="rId5" Type="http://schemas.openxmlformats.org/officeDocument/2006/relationships/image" Target="../media/image84.png"/><Relationship Id="rId15" Type="http://schemas.openxmlformats.org/officeDocument/2006/relationships/image" Target="../media/image94.png"/><Relationship Id="rId23" Type="http://schemas.openxmlformats.org/officeDocument/2006/relationships/image" Target="../media/image23.png"/><Relationship Id="rId28" Type="http://schemas.openxmlformats.org/officeDocument/2006/relationships/image" Target="../media/image7.png"/><Relationship Id="rId10" Type="http://schemas.openxmlformats.org/officeDocument/2006/relationships/image" Target="../media/image89.png"/><Relationship Id="rId19" Type="http://schemas.openxmlformats.org/officeDocument/2006/relationships/image" Target="../media/image98.png"/><Relationship Id="rId4" Type="http://schemas.openxmlformats.org/officeDocument/2006/relationships/image" Target="../media/image83.png"/><Relationship Id="rId9" Type="http://schemas.openxmlformats.org/officeDocument/2006/relationships/image" Target="../media/image88.png"/><Relationship Id="rId14" Type="http://schemas.openxmlformats.org/officeDocument/2006/relationships/image" Target="../media/image93.png"/><Relationship Id="rId22" Type="http://schemas.openxmlformats.org/officeDocument/2006/relationships/image" Target="../media/image101.png"/><Relationship Id="rId27" Type="http://schemas.openxmlformats.org/officeDocument/2006/relationships/image" Target="../media/image17.png"/><Relationship Id="rId30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21.xml"/><Relationship Id="rId13" Type="http://schemas.openxmlformats.org/officeDocument/2006/relationships/image" Target="../media/image106.png"/><Relationship Id="rId3" Type="http://schemas.openxmlformats.org/officeDocument/2006/relationships/image" Target="../media/image102.png"/><Relationship Id="rId7" Type="http://schemas.openxmlformats.org/officeDocument/2006/relationships/image" Target="../media/image104.png"/><Relationship Id="rId12" Type="http://schemas.openxmlformats.org/officeDocument/2006/relationships/image" Target="../media/image8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9.xml"/><Relationship Id="rId11" Type="http://schemas.openxmlformats.org/officeDocument/2006/relationships/image" Target="../media/image24.svg"/><Relationship Id="rId5" Type="http://schemas.openxmlformats.org/officeDocument/2006/relationships/image" Target="../media/image17.png"/><Relationship Id="rId10" Type="http://schemas.openxmlformats.org/officeDocument/2006/relationships/image" Target="../media/image23.png"/><Relationship Id="rId4" Type="http://schemas.openxmlformats.org/officeDocument/2006/relationships/image" Target="../media/image103.png"/><Relationship Id="rId9" Type="http://schemas.openxmlformats.org/officeDocument/2006/relationships/image" Target="../media/image105.png"/><Relationship Id="rId1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13" Type="http://schemas.openxmlformats.org/officeDocument/2006/relationships/image" Target="../media/image7.png"/><Relationship Id="rId3" Type="http://schemas.openxmlformats.org/officeDocument/2006/relationships/image" Target="../media/image107.png"/><Relationship Id="rId7" Type="http://schemas.openxmlformats.org/officeDocument/2006/relationships/image" Target="../media/image108.png"/><Relationship Id="rId12" Type="http://schemas.openxmlformats.org/officeDocument/2006/relationships/image" Target="../media/image1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112.png"/><Relationship Id="rId5" Type="http://schemas.openxmlformats.org/officeDocument/2006/relationships/image" Target="../media/image29.png"/><Relationship Id="rId10" Type="http://schemas.openxmlformats.org/officeDocument/2006/relationships/image" Target="../media/image111.png"/><Relationship Id="rId4" Type="http://schemas.openxmlformats.org/officeDocument/2006/relationships/slide" Target="slide18.xml"/><Relationship Id="rId9" Type="http://schemas.openxmlformats.org/officeDocument/2006/relationships/image" Target="../media/image11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7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15.png"/><Relationship Id="rId5" Type="http://schemas.openxmlformats.org/officeDocument/2006/relationships/image" Target="../media/image114.pn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3" Type="http://schemas.openxmlformats.org/officeDocument/2006/relationships/image" Target="../media/image117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slide" Target="slide18.xml"/><Relationship Id="rId10" Type="http://schemas.openxmlformats.org/officeDocument/2006/relationships/image" Target="../media/image7.png"/><Relationship Id="rId4" Type="http://schemas.openxmlformats.org/officeDocument/2006/relationships/image" Target="../media/image118.png"/><Relationship Id="rId9" Type="http://schemas.openxmlformats.org/officeDocument/2006/relationships/image" Target="../media/image12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slide" Target="slide4.xml"/><Relationship Id="rId3" Type="http://schemas.openxmlformats.org/officeDocument/2006/relationships/image" Target="../media/image121.png"/><Relationship Id="rId7" Type="http://schemas.openxmlformats.org/officeDocument/2006/relationships/image" Target="../media/image125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24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4.png"/><Relationship Id="rId11" Type="http://schemas.openxmlformats.org/officeDocument/2006/relationships/slide" Target="slide23.xml"/><Relationship Id="rId5" Type="http://schemas.openxmlformats.org/officeDocument/2006/relationships/image" Target="../media/image123.png"/><Relationship Id="rId15" Type="http://schemas.openxmlformats.org/officeDocument/2006/relationships/image" Target="../media/image23.png"/><Relationship Id="rId10" Type="http://schemas.openxmlformats.org/officeDocument/2006/relationships/image" Target="../media/image126.png"/><Relationship Id="rId4" Type="http://schemas.openxmlformats.org/officeDocument/2006/relationships/image" Target="../media/image122.png"/><Relationship Id="rId9" Type="http://schemas.openxmlformats.org/officeDocument/2006/relationships/image" Target="../media/image7.png"/><Relationship Id="rId1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8.png"/><Relationship Id="rId5" Type="http://schemas.openxmlformats.org/officeDocument/2006/relationships/image" Target="../media/image122.png"/><Relationship Id="rId4" Type="http://schemas.openxmlformats.org/officeDocument/2006/relationships/image" Target="../media/image12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slide" Target="slide29.xml"/><Relationship Id="rId18" Type="http://schemas.openxmlformats.org/officeDocument/2006/relationships/image" Target="../media/image138.png"/><Relationship Id="rId3" Type="http://schemas.openxmlformats.org/officeDocument/2006/relationships/image" Target="../media/image129.png"/><Relationship Id="rId21" Type="http://schemas.openxmlformats.org/officeDocument/2006/relationships/image" Target="../media/image122.png"/><Relationship Id="rId7" Type="http://schemas.openxmlformats.org/officeDocument/2006/relationships/image" Target="../media/image133.png"/><Relationship Id="rId12" Type="http://schemas.openxmlformats.org/officeDocument/2006/relationships/image" Target="../media/image135.png"/><Relationship Id="rId17" Type="http://schemas.openxmlformats.org/officeDocument/2006/relationships/slide" Target="slide25.xml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137.png"/><Relationship Id="rId20" Type="http://schemas.openxmlformats.org/officeDocument/2006/relationships/image" Target="../media/image24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2.png"/><Relationship Id="rId11" Type="http://schemas.openxmlformats.org/officeDocument/2006/relationships/slide" Target="slide28.xml"/><Relationship Id="rId5" Type="http://schemas.openxmlformats.org/officeDocument/2006/relationships/image" Target="../media/image131.png"/><Relationship Id="rId15" Type="http://schemas.openxmlformats.org/officeDocument/2006/relationships/slide" Target="slide26.xml"/><Relationship Id="rId10" Type="http://schemas.openxmlformats.org/officeDocument/2006/relationships/image" Target="../media/image134.png"/><Relationship Id="rId19" Type="http://schemas.openxmlformats.org/officeDocument/2006/relationships/image" Target="../media/image23.png"/><Relationship Id="rId4" Type="http://schemas.openxmlformats.org/officeDocument/2006/relationships/image" Target="../media/image130.png"/><Relationship Id="rId9" Type="http://schemas.openxmlformats.org/officeDocument/2006/relationships/slide" Target="slide27.xml"/><Relationship Id="rId14" Type="http://schemas.openxmlformats.org/officeDocument/2006/relationships/image" Target="../media/image136.png"/><Relationship Id="rId22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137.png"/><Relationship Id="rId3" Type="http://schemas.openxmlformats.org/officeDocument/2006/relationships/image" Target="../media/image129.png"/><Relationship Id="rId7" Type="http://schemas.openxmlformats.org/officeDocument/2006/relationships/image" Target="../media/image133.png"/><Relationship Id="rId12" Type="http://schemas.openxmlformats.org/officeDocument/2006/relationships/slide" Target="slide26.xml"/><Relationship Id="rId17" Type="http://schemas.openxmlformats.org/officeDocument/2006/relationships/image" Target="../media/image7.pn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1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2.png"/><Relationship Id="rId11" Type="http://schemas.openxmlformats.org/officeDocument/2006/relationships/image" Target="../media/image136.png"/><Relationship Id="rId5" Type="http://schemas.openxmlformats.org/officeDocument/2006/relationships/image" Target="../media/image131.png"/><Relationship Id="rId15" Type="http://schemas.openxmlformats.org/officeDocument/2006/relationships/image" Target="../media/image139.png"/><Relationship Id="rId10" Type="http://schemas.openxmlformats.org/officeDocument/2006/relationships/image" Target="../media/image135.png"/><Relationship Id="rId4" Type="http://schemas.openxmlformats.org/officeDocument/2006/relationships/image" Target="../media/image130.png"/><Relationship Id="rId9" Type="http://schemas.openxmlformats.org/officeDocument/2006/relationships/image" Target="../media/image134.png"/><Relationship Id="rId14" Type="http://schemas.openxmlformats.org/officeDocument/2006/relationships/slide" Target="slide24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slide" Target="slide24.xml"/><Relationship Id="rId3" Type="http://schemas.openxmlformats.org/officeDocument/2006/relationships/image" Target="../media/image129.png"/><Relationship Id="rId7" Type="http://schemas.openxmlformats.org/officeDocument/2006/relationships/image" Target="../media/image133.png"/><Relationship Id="rId12" Type="http://schemas.openxmlformats.org/officeDocument/2006/relationships/image" Target="../media/image138.png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2.png"/><Relationship Id="rId11" Type="http://schemas.openxmlformats.org/officeDocument/2006/relationships/image" Target="../media/image136.png"/><Relationship Id="rId5" Type="http://schemas.openxmlformats.org/officeDocument/2006/relationships/image" Target="../media/image131.png"/><Relationship Id="rId15" Type="http://schemas.openxmlformats.org/officeDocument/2006/relationships/image" Target="../media/image122.png"/><Relationship Id="rId10" Type="http://schemas.openxmlformats.org/officeDocument/2006/relationships/image" Target="../media/image135.png"/><Relationship Id="rId4" Type="http://schemas.openxmlformats.org/officeDocument/2006/relationships/image" Target="../media/image130.png"/><Relationship Id="rId9" Type="http://schemas.openxmlformats.org/officeDocument/2006/relationships/image" Target="../media/image134.png"/><Relationship Id="rId14" Type="http://schemas.openxmlformats.org/officeDocument/2006/relationships/image" Target="../media/image14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png"/><Relationship Id="rId13" Type="http://schemas.openxmlformats.org/officeDocument/2006/relationships/image" Target="../media/image137.png"/><Relationship Id="rId3" Type="http://schemas.openxmlformats.org/officeDocument/2006/relationships/image" Target="../media/image17.png"/><Relationship Id="rId7" Type="http://schemas.openxmlformats.org/officeDocument/2006/relationships/image" Target="../media/image132.png"/><Relationship Id="rId12" Type="http://schemas.openxmlformats.org/officeDocument/2006/relationships/slide" Target="slide26.xml"/><Relationship Id="rId17" Type="http://schemas.openxmlformats.org/officeDocument/2006/relationships/image" Target="../media/image7.png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1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1.png"/><Relationship Id="rId11" Type="http://schemas.openxmlformats.org/officeDocument/2006/relationships/image" Target="../media/image138.png"/><Relationship Id="rId5" Type="http://schemas.openxmlformats.org/officeDocument/2006/relationships/image" Target="../media/image130.png"/><Relationship Id="rId15" Type="http://schemas.openxmlformats.org/officeDocument/2006/relationships/image" Target="../media/image141.png"/><Relationship Id="rId10" Type="http://schemas.openxmlformats.org/officeDocument/2006/relationships/image" Target="../media/image136.png"/><Relationship Id="rId4" Type="http://schemas.openxmlformats.org/officeDocument/2006/relationships/image" Target="../media/image129.png"/><Relationship Id="rId9" Type="http://schemas.openxmlformats.org/officeDocument/2006/relationships/image" Target="../media/image135.png"/><Relationship Id="rId14" Type="http://schemas.openxmlformats.org/officeDocument/2006/relationships/slide" Target="slide24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png"/><Relationship Id="rId13" Type="http://schemas.openxmlformats.org/officeDocument/2006/relationships/image" Target="../media/image137.png"/><Relationship Id="rId3" Type="http://schemas.openxmlformats.org/officeDocument/2006/relationships/image" Target="../media/image17.png"/><Relationship Id="rId7" Type="http://schemas.openxmlformats.org/officeDocument/2006/relationships/image" Target="../media/image132.png"/><Relationship Id="rId12" Type="http://schemas.openxmlformats.org/officeDocument/2006/relationships/slide" Target="slide26.xml"/><Relationship Id="rId17" Type="http://schemas.openxmlformats.org/officeDocument/2006/relationships/image" Target="../media/image7.png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1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1.png"/><Relationship Id="rId11" Type="http://schemas.openxmlformats.org/officeDocument/2006/relationships/image" Target="../media/image138.png"/><Relationship Id="rId5" Type="http://schemas.openxmlformats.org/officeDocument/2006/relationships/image" Target="../media/image130.png"/><Relationship Id="rId15" Type="http://schemas.openxmlformats.org/officeDocument/2006/relationships/image" Target="../media/image142.png"/><Relationship Id="rId10" Type="http://schemas.openxmlformats.org/officeDocument/2006/relationships/image" Target="../media/image136.png"/><Relationship Id="rId4" Type="http://schemas.openxmlformats.org/officeDocument/2006/relationships/image" Target="../media/image129.png"/><Relationship Id="rId9" Type="http://schemas.openxmlformats.org/officeDocument/2006/relationships/image" Target="../media/image134.png"/><Relationship Id="rId14" Type="http://schemas.openxmlformats.org/officeDocument/2006/relationships/slide" Target="slide24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png"/><Relationship Id="rId13" Type="http://schemas.openxmlformats.org/officeDocument/2006/relationships/image" Target="../media/image137.png"/><Relationship Id="rId3" Type="http://schemas.openxmlformats.org/officeDocument/2006/relationships/image" Target="../media/image17.png"/><Relationship Id="rId7" Type="http://schemas.openxmlformats.org/officeDocument/2006/relationships/image" Target="../media/image132.png"/><Relationship Id="rId12" Type="http://schemas.openxmlformats.org/officeDocument/2006/relationships/slide" Target="slide26.xml"/><Relationship Id="rId17" Type="http://schemas.openxmlformats.org/officeDocument/2006/relationships/image" Target="../media/image7.png"/><Relationship Id="rId2" Type="http://schemas.openxmlformats.org/officeDocument/2006/relationships/notesSlide" Target="../notesSlides/notesSlide23.xml"/><Relationship Id="rId16" Type="http://schemas.openxmlformats.org/officeDocument/2006/relationships/image" Target="../media/image1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1.png"/><Relationship Id="rId11" Type="http://schemas.openxmlformats.org/officeDocument/2006/relationships/image" Target="../media/image138.png"/><Relationship Id="rId5" Type="http://schemas.openxmlformats.org/officeDocument/2006/relationships/image" Target="../media/image130.png"/><Relationship Id="rId15" Type="http://schemas.openxmlformats.org/officeDocument/2006/relationships/image" Target="../media/image143.png"/><Relationship Id="rId10" Type="http://schemas.openxmlformats.org/officeDocument/2006/relationships/image" Target="../media/image135.png"/><Relationship Id="rId4" Type="http://schemas.openxmlformats.org/officeDocument/2006/relationships/image" Target="../media/image129.png"/><Relationship Id="rId9" Type="http://schemas.openxmlformats.org/officeDocument/2006/relationships/image" Target="../media/image134.png"/><Relationship Id="rId14" Type="http://schemas.openxmlformats.org/officeDocument/2006/relationships/slide" Target="slide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png"/><Relationship Id="rId13" Type="http://schemas.openxmlformats.org/officeDocument/2006/relationships/image" Target="../media/image23.png"/><Relationship Id="rId3" Type="http://schemas.openxmlformats.org/officeDocument/2006/relationships/image" Target="../media/image102.png"/><Relationship Id="rId7" Type="http://schemas.openxmlformats.org/officeDocument/2006/relationships/slide" Target="slide31.xml"/><Relationship Id="rId12" Type="http://schemas.openxmlformats.org/officeDocument/2006/relationships/image" Target="../media/image14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5.png"/><Relationship Id="rId11" Type="http://schemas.openxmlformats.org/officeDocument/2006/relationships/slide" Target="slide33.xml"/><Relationship Id="rId5" Type="http://schemas.openxmlformats.org/officeDocument/2006/relationships/image" Target="../media/image17.png"/><Relationship Id="rId15" Type="http://schemas.openxmlformats.org/officeDocument/2006/relationships/image" Target="../media/image7.png"/><Relationship Id="rId10" Type="http://schemas.openxmlformats.org/officeDocument/2006/relationships/image" Target="../media/image147.png"/><Relationship Id="rId4" Type="http://schemas.openxmlformats.org/officeDocument/2006/relationships/image" Target="../media/image144.png"/><Relationship Id="rId9" Type="http://schemas.openxmlformats.org/officeDocument/2006/relationships/slide" Target="slide32.xml"/><Relationship Id="rId14" Type="http://schemas.openxmlformats.org/officeDocument/2006/relationships/image" Target="../media/image24.sv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slide" Target="slide33.xml"/><Relationship Id="rId3" Type="http://schemas.openxmlformats.org/officeDocument/2006/relationships/image" Target="../media/image102.png"/><Relationship Id="rId7" Type="http://schemas.openxmlformats.org/officeDocument/2006/relationships/image" Target="../media/image147.png"/><Relationship Id="rId12" Type="http://schemas.openxmlformats.org/officeDocument/2006/relationships/image" Target="../media/image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2.xml"/><Relationship Id="rId11" Type="http://schemas.openxmlformats.org/officeDocument/2006/relationships/image" Target="../media/image24.svg"/><Relationship Id="rId5" Type="http://schemas.openxmlformats.org/officeDocument/2006/relationships/image" Target="../media/image145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148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png"/><Relationship Id="rId13" Type="http://schemas.openxmlformats.org/officeDocument/2006/relationships/image" Target="../media/image148.png"/><Relationship Id="rId3" Type="http://schemas.openxmlformats.org/officeDocument/2006/relationships/image" Target="../media/image102.png"/><Relationship Id="rId7" Type="http://schemas.openxmlformats.org/officeDocument/2006/relationships/image" Target="../media/image17.png"/><Relationship Id="rId12" Type="http://schemas.openxmlformats.org/officeDocument/2006/relationships/slide" Target="slide33.xml"/><Relationship Id="rId17" Type="http://schemas.openxmlformats.org/officeDocument/2006/relationships/image" Target="../media/image7.png"/><Relationship Id="rId2" Type="http://schemas.openxmlformats.org/officeDocument/2006/relationships/notesSlide" Target="../notesSlides/notesSlide26.xml"/><Relationship Id="rId16" Type="http://schemas.openxmlformats.org/officeDocument/2006/relationships/image" Target="../media/image1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1.png"/><Relationship Id="rId11" Type="http://schemas.openxmlformats.org/officeDocument/2006/relationships/image" Target="../media/image146.png"/><Relationship Id="rId5" Type="http://schemas.openxmlformats.org/officeDocument/2006/relationships/image" Target="../media/image150.png"/><Relationship Id="rId15" Type="http://schemas.openxmlformats.org/officeDocument/2006/relationships/image" Target="../media/image24.svg"/><Relationship Id="rId10" Type="http://schemas.openxmlformats.org/officeDocument/2006/relationships/slide" Target="slide31.xml"/><Relationship Id="rId4" Type="http://schemas.openxmlformats.org/officeDocument/2006/relationships/image" Target="../media/image149.png"/><Relationship Id="rId9" Type="http://schemas.openxmlformats.org/officeDocument/2006/relationships/image" Target="../media/image145.png"/><Relationship Id="rId14" Type="http://schemas.openxmlformats.org/officeDocument/2006/relationships/image" Target="../media/image23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slide" Target="slide31.xml"/><Relationship Id="rId13" Type="http://schemas.openxmlformats.org/officeDocument/2006/relationships/image" Target="../media/image24.svg"/><Relationship Id="rId3" Type="http://schemas.openxmlformats.org/officeDocument/2006/relationships/image" Target="../media/image102.png"/><Relationship Id="rId7" Type="http://schemas.openxmlformats.org/officeDocument/2006/relationships/image" Target="../media/image145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147.png"/><Relationship Id="rId5" Type="http://schemas.microsoft.com/office/2007/relationships/hdphoto" Target="../media/hdphoto1.wdp"/><Relationship Id="rId10" Type="http://schemas.openxmlformats.org/officeDocument/2006/relationships/slide" Target="slide32.xml"/><Relationship Id="rId4" Type="http://schemas.openxmlformats.org/officeDocument/2006/relationships/image" Target="../media/image154.png"/><Relationship Id="rId9" Type="http://schemas.openxmlformats.org/officeDocument/2006/relationships/image" Target="../media/image146.png"/><Relationship Id="rId14" Type="http://schemas.openxmlformats.org/officeDocument/2006/relationships/image" Target="../media/image7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55.png"/><Relationship Id="rId7" Type="http://schemas.openxmlformats.org/officeDocument/2006/relationships/slide" Target="slide4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7.png"/><Relationship Id="rId11" Type="http://schemas.openxmlformats.org/officeDocument/2006/relationships/image" Target="../media/image26.png"/><Relationship Id="rId5" Type="http://schemas.openxmlformats.org/officeDocument/2006/relationships/image" Target="../media/image156.png"/><Relationship Id="rId10" Type="http://schemas.openxmlformats.org/officeDocument/2006/relationships/slide" Target="slide35.xml"/><Relationship Id="rId4" Type="http://schemas.openxmlformats.org/officeDocument/2006/relationships/image" Target="../media/image17.png"/><Relationship Id="rId9" Type="http://schemas.openxmlformats.org/officeDocument/2006/relationships/image" Target="../media/image7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1.png"/><Relationship Id="rId13" Type="http://schemas.openxmlformats.org/officeDocument/2006/relationships/image" Target="../media/image164.png"/><Relationship Id="rId3" Type="http://schemas.openxmlformats.org/officeDocument/2006/relationships/image" Target="../media/image102.png"/><Relationship Id="rId7" Type="http://schemas.openxmlformats.org/officeDocument/2006/relationships/image" Target="../media/image160.png"/><Relationship Id="rId12" Type="http://schemas.openxmlformats.org/officeDocument/2006/relationships/image" Target="../media/image15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9.png"/><Relationship Id="rId11" Type="http://schemas.openxmlformats.org/officeDocument/2006/relationships/image" Target="../media/image35.svg"/><Relationship Id="rId5" Type="http://schemas.openxmlformats.org/officeDocument/2006/relationships/image" Target="../media/image158.png"/><Relationship Id="rId10" Type="http://schemas.openxmlformats.org/officeDocument/2006/relationships/image" Target="../media/image163.png"/><Relationship Id="rId4" Type="http://schemas.openxmlformats.org/officeDocument/2006/relationships/image" Target="../media/image17.png"/><Relationship Id="rId9" Type="http://schemas.openxmlformats.org/officeDocument/2006/relationships/image" Target="../media/image162.svg"/><Relationship Id="rId14" Type="http://schemas.openxmlformats.org/officeDocument/2006/relationships/image" Target="../media/image7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6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65.png"/><Relationship Id="rId5" Type="http://schemas.openxmlformats.org/officeDocument/2006/relationships/image" Target="../media/image114.png"/><Relationship Id="rId4" Type="http://schemas.openxmlformats.org/officeDocument/2006/relationships/notesSlide" Target="../notesSlides/notesSlide30.xml"/><Relationship Id="rId9" Type="http://schemas.openxmlformats.org/officeDocument/2006/relationships/image" Target="../media/image7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6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67.png"/><Relationship Id="rId5" Type="http://schemas.openxmlformats.org/officeDocument/2006/relationships/image" Target="../media/image166.png"/><Relationship Id="rId4" Type="http://schemas.openxmlformats.org/officeDocument/2006/relationships/notesSlide" Target="../notesSlides/notesSlide31.xml"/><Relationship Id="rId9" Type="http://schemas.openxmlformats.org/officeDocument/2006/relationships/image" Target="../media/image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0.png"/><Relationship Id="rId5" Type="http://schemas.openxmlformats.org/officeDocument/2006/relationships/image" Target="../media/image169.png"/><Relationship Id="rId4" Type="http://schemas.openxmlformats.org/officeDocument/2006/relationships/image" Target="../media/image1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17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4.svg"/><Relationship Id="rId3" Type="http://schemas.openxmlformats.org/officeDocument/2006/relationships/slide" Target="slide5.xml"/><Relationship Id="rId7" Type="http://schemas.openxmlformats.org/officeDocument/2006/relationships/slide" Target="slide22.xml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17.png"/><Relationship Id="rId5" Type="http://schemas.openxmlformats.org/officeDocument/2006/relationships/slide" Target="slide17.xml"/><Relationship Id="rId10" Type="http://schemas.openxmlformats.org/officeDocument/2006/relationships/image" Target="../media/image22.png"/><Relationship Id="rId4" Type="http://schemas.openxmlformats.org/officeDocument/2006/relationships/image" Target="../media/image19.png"/><Relationship Id="rId9" Type="http://schemas.openxmlformats.org/officeDocument/2006/relationships/slide" Target="slide34.xml"/><Relationship Id="rId1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7" Type="http://schemas.openxmlformats.org/officeDocument/2006/relationships/image" Target="../media/image17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17.png"/><Relationship Id="rId4" Type="http://schemas.openxmlformats.org/officeDocument/2006/relationships/image" Target="../media/image18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8.png"/><Relationship Id="rId3" Type="http://schemas.openxmlformats.org/officeDocument/2006/relationships/image" Target="../media/image174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7.png"/><Relationship Id="rId5" Type="http://schemas.openxmlformats.org/officeDocument/2006/relationships/image" Target="../media/image176.png"/><Relationship Id="rId10" Type="http://schemas.openxmlformats.org/officeDocument/2006/relationships/image" Target="../media/image7.png"/><Relationship Id="rId4" Type="http://schemas.openxmlformats.org/officeDocument/2006/relationships/image" Target="../media/image175.png"/><Relationship Id="rId9" Type="http://schemas.openxmlformats.org/officeDocument/2006/relationships/image" Target="../media/image28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7.pn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8.png"/><Relationship Id="rId5" Type="http://schemas.openxmlformats.org/officeDocument/2006/relationships/image" Target="../media/image180.png"/><Relationship Id="rId4" Type="http://schemas.openxmlformats.org/officeDocument/2006/relationships/image" Target="../media/image179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7.png"/><Relationship Id="rId3" Type="http://schemas.openxmlformats.org/officeDocument/2006/relationships/image" Target="../media/image181.png"/><Relationship Id="rId7" Type="http://schemas.openxmlformats.org/officeDocument/2006/relationships/image" Target="../media/image185.png"/><Relationship Id="rId12" Type="http://schemas.openxmlformats.org/officeDocument/2006/relationships/image" Target="../media/image12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4.png"/><Relationship Id="rId11" Type="http://schemas.openxmlformats.org/officeDocument/2006/relationships/image" Target="../media/image187.png"/><Relationship Id="rId5" Type="http://schemas.openxmlformats.org/officeDocument/2006/relationships/image" Target="../media/image183.png"/><Relationship Id="rId10" Type="http://schemas.openxmlformats.org/officeDocument/2006/relationships/image" Target="../media/image186.png"/><Relationship Id="rId4" Type="http://schemas.openxmlformats.org/officeDocument/2006/relationships/image" Target="../media/image182.png"/><Relationship Id="rId9" Type="http://schemas.openxmlformats.org/officeDocument/2006/relationships/image" Target="../media/image178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1.png"/><Relationship Id="rId3" Type="http://schemas.openxmlformats.org/officeDocument/2006/relationships/image" Target="../media/image188.png"/><Relationship Id="rId7" Type="http://schemas.openxmlformats.org/officeDocument/2006/relationships/image" Target="../media/image17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90.png"/><Relationship Id="rId10" Type="http://schemas.openxmlformats.org/officeDocument/2006/relationships/image" Target="../media/image7.png"/><Relationship Id="rId4" Type="http://schemas.openxmlformats.org/officeDocument/2006/relationships/image" Target="../media/image189.png"/><Relationship Id="rId9" Type="http://schemas.openxmlformats.org/officeDocument/2006/relationships/image" Target="../media/image15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19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9.png"/><Relationship Id="rId5" Type="http://schemas.openxmlformats.org/officeDocument/2006/relationships/image" Target="../media/image15.png"/><Relationship Id="rId4" Type="http://schemas.openxmlformats.org/officeDocument/2006/relationships/image" Target="../media/image1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119.png"/><Relationship Id="rId4" Type="http://schemas.openxmlformats.org/officeDocument/2006/relationships/image" Target="../media/image1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119.png"/><Relationship Id="rId4" Type="http://schemas.openxmlformats.org/officeDocument/2006/relationships/image" Target="../media/image15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3" Type="http://schemas.openxmlformats.org/officeDocument/2006/relationships/image" Target="../media/image195.png"/><Relationship Id="rId7" Type="http://schemas.openxmlformats.org/officeDocument/2006/relationships/image" Target="../media/image17.png"/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7.png"/><Relationship Id="rId5" Type="http://schemas.openxmlformats.org/officeDocument/2006/relationships/image" Target="../media/image197.png"/><Relationship Id="rId10" Type="http://schemas.openxmlformats.org/officeDocument/2006/relationships/image" Target="../media/image198.png"/><Relationship Id="rId4" Type="http://schemas.openxmlformats.org/officeDocument/2006/relationships/image" Target="../media/image196.pn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5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7.png"/><Relationship Id="rId5" Type="http://schemas.openxmlformats.org/officeDocument/2006/relationships/image" Target="../media/image26.png"/><Relationship Id="rId10" Type="http://schemas.openxmlformats.org/officeDocument/2006/relationships/image" Target="../media/image29.png"/><Relationship Id="rId4" Type="http://schemas.openxmlformats.org/officeDocument/2006/relationships/slide" Target="slide6.xml"/><Relationship Id="rId9" Type="http://schemas.openxmlformats.org/officeDocument/2006/relationships/slide" Target="slide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119.png"/><Relationship Id="rId4" Type="http://schemas.openxmlformats.org/officeDocument/2006/relationships/image" Target="../media/image1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119.png"/><Relationship Id="rId4" Type="http://schemas.openxmlformats.org/officeDocument/2006/relationships/image" Target="../media/image1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119.png"/><Relationship Id="rId4" Type="http://schemas.openxmlformats.org/officeDocument/2006/relationships/image" Target="../media/image1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119.png"/><Relationship Id="rId4" Type="http://schemas.openxmlformats.org/officeDocument/2006/relationships/image" Target="../media/image15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15.png"/><Relationship Id="rId4" Type="http://schemas.openxmlformats.org/officeDocument/2006/relationships/image" Target="../media/image119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15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image" Target="../media/image24.svg"/><Relationship Id="rId18" Type="http://schemas.openxmlformats.org/officeDocument/2006/relationships/image" Target="../media/image15.png"/><Relationship Id="rId3" Type="http://schemas.openxmlformats.org/officeDocument/2006/relationships/image" Target="../media/image30.png"/><Relationship Id="rId21" Type="http://schemas.openxmlformats.org/officeDocument/2006/relationships/image" Target="../media/image40.png"/><Relationship Id="rId7" Type="http://schemas.openxmlformats.org/officeDocument/2006/relationships/image" Target="../media/image33.png"/><Relationship Id="rId12" Type="http://schemas.openxmlformats.org/officeDocument/2006/relationships/image" Target="../media/image23.png"/><Relationship Id="rId17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37.png"/><Relationship Id="rId20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35.svg"/><Relationship Id="rId5" Type="http://schemas.openxmlformats.org/officeDocument/2006/relationships/image" Target="../media/image32.png"/><Relationship Id="rId15" Type="http://schemas.openxmlformats.org/officeDocument/2006/relationships/image" Target="../media/image36.png"/><Relationship Id="rId10" Type="http://schemas.openxmlformats.org/officeDocument/2006/relationships/image" Target="../media/image34.png"/><Relationship Id="rId19" Type="http://schemas.openxmlformats.org/officeDocument/2006/relationships/image" Target="../media/image38.png"/><Relationship Id="rId4" Type="http://schemas.openxmlformats.org/officeDocument/2006/relationships/image" Target="../media/image31.png"/><Relationship Id="rId9" Type="http://schemas.openxmlformats.org/officeDocument/2006/relationships/image" Target="../media/image26.png"/><Relationship Id="rId14" Type="http://schemas.openxmlformats.org/officeDocument/2006/relationships/image" Target="../media/image28.png"/><Relationship Id="rId22" Type="http://schemas.openxmlformats.org/officeDocument/2006/relationships/image" Target="../media/image4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23.png"/><Relationship Id="rId18" Type="http://schemas.openxmlformats.org/officeDocument/2006/relationships/image" Target="../media/image15.png"/><Relationship Id="rId3" Type="http://schemas.openxmlformats.org/officeDocument/2006/relationships/image" Target="../media/image36.png"/><Relationship Id="rId21" Type="http://schemas.openxmlformats.org/officeDocument/2006/relationships/image" Target="../media/image40.png"/><Relationship Id="rId7" Type="http://schemas.openxmlformats.org/officeDocument/2006/relationships/image" Target="../media/image17.png"/><Relationship Id="rId12" Type="http://schemas.openxmlformats.org/officeDocument/2006/relationships/image" Target="../media/image35.svg"/><Relationship Id="rId17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37.png"/><Relationship Id="rId20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11" Type="http://schemas.openxmlformats.org/officeDocument/2006/relationships/image" Target="../media/image34.png"/><Relationship Id="rId5" Type="http://schemas.openxmlformats.org/officeDocument/2006/relationships/image" Target="../media/image31.png"/><Relationship Id="rId15" Type="http://schemas.openxmlformats.org/officeDocument/2006/relationships/image" Target="../media/image28.png"/><Relationship Id="rId10" Type="http://schemas.openxmlformats.org/officeDocument/2006/relationships/image" Target="../media/image26.png"/><Relationship Id="rId19" Type="http://schemas.openxmlformats.org/officeDocument/2006/relationships/image" Target="../media/image38.png"/><Relationship Id="rId4" Type="http://schemas.openxmlformats.org/officeDocument/2006/relationships/image" Target="../media/image30.png"/><Relationship Id="rId9" Type="http://schemas.openxmlformats.org/officeDocument/2006/relationships/slide" Target="slide8.xml"/><Relationship Id="rId14" Type="http://schemas.openxmlformats.org/officeDocument/2006/relationships/image" Target="../media/image24.svg"/><Relationship Id="rId22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23.png"/><Relationship Id="rId18" Type="http://schemas.openxmlformats.org/officeDocument/2006/relationships/image" Target="../media/image15.png"/><Relationship Id="rId3" Type="http://schemas.openxmlformats.org/officeDocument/2006/relationships/image" Target="../media/image36.png"/><Relationship Id="rId21" Type="http://schemas.openxmlformats.org/officeDocument/2006/relationships/image" Target="../media/image40.png"/><Relationship Id="rId7" Type="http://schemas.openxmlformats.org/officeDocument/2006/relationships/image" Target="../media/image17.png"/><Relationship Id="rId12" Type="http://schemas.openxmlformats.org/officeDocument/2006/relationships/image" Target="../media/image35.svg"/><Relationship Id="rId17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37.png"/><Relationship Id="rId20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34.png"/><Relationship Id="rId5" Type="http://schemas.openxmlformats.org/officeDocument/2006/relationships/image" Target="../media/image31.png"/><Relationship Id="rId15" Type="http://schemas.openxmlformats.org/officeDocument/2006/relationships/image" Target="../media/image28.png"/><Relationship Id="rId10" Type="http://schemas.openxmlformats.org/officeDocument/2006/relationships/image" Target="../media/image26.png"/><Relationship Id="rId19" Type="http://schemas.openxmlformats.org/officeDocument/2006/relationships/image" Target="../media/image38.png"/><Relationship Id="rId4" Type="http://schemas.openxmlformats.org/officeDocument/2006/relationships/image" Target="../media/image30.png"/><Relationship Id="rId9" Type="http://schemas.openxmlformats.org/officeDocument/2006/relationships/slide" Target="slide9.xml"/><Relationship Id="rId14" Type="http://schemas.openxmlformats.org/officeDocument/2006/relationships/image" Target="../media/image24.svg"/><Relationship Id="rId22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23.png"/><Relationship Id="rId18" Type="http://schemas.openxmlformats.org/officeDocument/2006/relationships/image" Target="../media/image15.png"/><Relationship Id="rId3" Type="http://schemas.openxmlformats.org/officeDocument/2006/relationships/slide" Target="slide10.xml"/><Relationship Id="rId21" Type="http://schemas.openxmlformats.org/officeDocument/2006/relationships/image" Target="../media/image40.png"/><Relationship Id="rId7" Type="http://schemas.openxmlformats.org/officeDocument/2006/relationships/image" Target="../media/image31.png"/><Relationship Id="rId12" Type="http://schemas.openxmlformats.org/officeDocument/2006/relationships/image" Target="../media/image35.svg"/><Relationship Id="rId17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37.png"/><Relationship Id="rId20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34.png"/><Relationship Id="rId5" Type="http://schemas.openxmlformats.org/officeDocument/2006/relationships/image" Target="../media/image36.png"/><Relationship Id="rId15" Type="http://schemas.openxmlformats.org/officeDocument/2006/relationships/image" Target="../media/image28.png"/><Relationship Id="rId10" Type="http://schemas.openxmlformats.org/officeDocument/2006/relationships/image" Target="../media/image46.png"/><Relationship Id="rId19" Type="http://schemas.openxmlformats.org/officeDocument/2006/relationships/image" Target="../media/image38.png"/><Relationship Id="rId4" Type="http://schemas.openxmlformats.org/officeDocument/2006/relationships/image" Target="../media/image26.png"/><Relationship Id="rId9" Type="http://schemas.openxmlformats.org/officeDocument/2006/relationships/image" Target="../media/image17.png"/><Relationship Id="rId14" Type="http://schemas.openxmlformats.org/officeDocument/2006/relationships/image" Target="../media/image24.svg"/><Relationship Id="rId22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454280CA-005D-42A2-9694-3536493502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658" y="3614779"/>
            <a:ext cx="4316342" cy="171922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D5E3851-54D0-4C91-88EC-8D38D24737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747" y="6359948"/>
            <a:ext cx="2243522" cy="49991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4B268C6-AE15-40B2-9660-FF77C82A604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1903" b="40456"/>
          <a:stretch/>
        </p:blipFill>
        <p:spPr>
          <a:xfrm>
            <a:off x="38100" y="2419350"/>
            <a:ext cx="7998645" cy="1390650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9B942B5A-F2BE-4152-8AF8-6986592318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595133" y="928967"/>
            <a:ext cx="6180081" cy="54309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4961E2A-7BAF-4D08-AFA4-22959179FDF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5913"/>
          <a:stretch/>
        </p:blipFill>
        <p:spPr>
          <a:xfrm>
            <a:off x="74151" y="867394"/>
            <a:ext cx="6706181" cy="145670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2F0215-64E5-41DD-92F8-2C3446140C7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01400" y="0"/>
            <a:ext cx="990600" cy="789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3535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38B578EB-8729-4902-86D2-611C10F621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5001" y="70656"/>
            <a:ext cx="4041998" cy="104250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9604AC2-28BC-4778-AC9E-4EBCA046A3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994" y="1587398"/>
            <a:ext cx="11848889" cy="456898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BEF08C5-4CE4-4F07-915A-08E120D125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815" y="3354772"/>
            <a:ext cx="2920237" cy="270685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641EBFE-08DC-439A-B1E3-A46260C778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74837" y="3354772"/>
            <a:ext cx="2828789" cy="270685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B6A62D6-EA7E-4252-8B35-B31EE3C8D1D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92939" y="3351004"/>
            <a:ext cx="3060457" cy="270685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1322A9D-A677-4BCB-B295-3DC64BC41D7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42709" y="3354772"/>
            <a:ext cx="2847079" cy="27068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582759E-2898-4A81-B918-ADF657032EA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0900" y="3346877"/>
            <a:ext cx="2748338" cy="2711774"/>
          </a:xfrm>
          <a:prstGeom prst="roundRect">
            <a:avLst>
              <a:gd name="adj" fmla="val 8003"/>
            </a:avLst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476E421-684D-4DBF-9471-175BFB489A2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7252" y="3351004"/>
            <a:ext cx="2748338" cy="2717733"/>
          </a:xfrm>
          <a:prstGeom prst="roundRect">
            <a:avLst>
              <a:gd name="adj" fmla="val 7594"/>
            </a:avLst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16E4428-70B8-4D43-BBD6-E08C55D8B036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53604" y="3352800"/>
            <a:ext cx="2746323" cy="271593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B749734-7CFA-45E1-8CBB-F83EC981AF48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77"/>
          <a:stretch/>
        </p:blipFill>
        <p:spPr>
          <a:xfrm>
            <a:off x="9085417" y="3351003"/>
            <a:ext cx="2755597" cy="2717734"/>
          </a:xfrm>
          <a:prstGeom prst="roundRect">
            <a:avLst>
              <a:gd name="adj" fmla="val 7746"/>
            </a:avLst>
          </a:prstGeom>
        </p:spPr>
      </p:pic>
      <p:pic>
        <p:nvPicPr>
          <p:cNvPr id="79" name="Picture 78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CC498C13-4F05-4DD5-B994-EB7E6E04DF5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12047" y="6198805"/>
            <a:ext cx="490398" cy="484029"/>
          </a:xfrm>
          <a:prstGeom prst="rect">
            <a:avLst/>
          </a:prstGeom>
        </p:spPr>
      </p:pic>
      <p:sp>
        <p:nvSpPr>
          <p:cNvPr id="12" name="สี่เหลี่ยมผืนผ้า 11"/>
          <p:cNvSpPr/>
          <p:nvPr/>
        </p:nvSpPr>
        <p:spPr>
          <a:xfrm>
            <a:off x="556054" y="963064"/>
            <a:ext cx="11379282" cy="5647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th-TH" sz="32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การเรียนรู้ขั้นตอนที่ใช้ในการแก้ปัญหาช่วยให้สามารถแก้ปัญหาเหล่านั้นได้สำเร็จ โดยใช้ระยะเวลาที่รวดเร็ว</a:t>
            </a:r>
            <a:endParaRPr lang="en-US" sz="3200" b="1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69" name="Graphic 68">
            <a:extLst>
              <a:ext uri="{FF2B5EF4-FFF2-40B4-BE49-F238E27FC236}">
                <a16:creationId xmlns:a16="http://schemas.microsoft.com/office/drawing/2014/main" id="{0266ED7E-C6CD-4B93-9D84-8C226E30CCEA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rot="18247222">
            <a:off x="11626911" y="5821416"/>
            <a:ext cx="324391" cy="410896"/>
          </a:xfrm>
          <a:prstGeom prst="rect">
            <a:avLst/>
          </a:prstGeom>
        </p:spPr>
      </p:pic>
      <p:pic>
        <p:nvPicPr>
          <p:cNvPr id="72" name="Graphic 71">
            <a:extLst>
              <a:ext uri="{FF2B5EF4-FFF2-40B4-BE49-F238E27FC236}">
                <a16:creationId xmlns:a16="http://schemas.microsoft.com/office/drawing/2014/main" id="{716D5612-1413-4E1F-9A34-427235EA2546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rot="18247222">
            <a:off x="2735582" y="5856957"/>
            <a:ext cx="324391" cy="410896"/>
          </a:xfrm>
          <a:prstGeom prst="rect">
            <a:avLst/>
          </a:prstGeom>
        </p:spPr>
      </p:pic>
      <p:pic>
        <p:nvPicPr>
          <p:cNvPr id="71" name="Graphic 70">
            <a:extLst>
              <a:ext uri="{FF2B5EF4-FFF2-40B4-BE49-F238E27FC236}">
                <a16:creationId xmlns:a16="http://schemas.microsoft.com/office/drawing/2014/main" id="{54D9E428-9725-4ED1-AFC7-372A65C5B403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rot="18247222">
            <a:off x="5663999" y="5869254"/>
            <a:ext cx="324391" cy="410896"/>
          </a:xfrm>
          <a:prstGeom prst="rect">
            <a:avLst/>
          </a:prstGeom>
        </p:spPr>
      </p:pic>
      <p:pic>
        <p:nvPicPr>
          <p:cNvPr id="70" name="Graphic 69">
            <a:extLst>
              <a:ext uri="{FF2B5EF4-FFF2-40B4-BE49-F238E27FC236}">
                <a16:creationId xmlns:a16="http://schemas.microsoft.com/office/drawing/2014/main" id="{77875C04-9171-4D00-8E08-2E87CD2979C9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rot="18247222">
            <a:off x="8610824" y="5856957"/>
            <a:ext cx="324391" cy="41089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CCCFCD0-3EC8-46D7-8CBE-610F532469AF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01400" y="0"/>
            <a:ext cx="990600" cy="789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478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750" tmFilter="0, 0; .2, .5; .8, .5; 1, 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375" autoRev="1" fill="hold"/>
                                        <p:tgtEl>
                                          <p:spTgt spid="6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75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375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750" tmFilter="0, 0; .2, .5; .8, .5; 1, 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375" autoRev="1" fill="hold"/>
                                        <p:tgtEl>
                                          <p:spTgt spid="7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75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375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3">
            <a:extLst>
              <a:ext uri="{FF2B5EF4-FFF2-40B4-BE49-F238E27FC236}">
                <a16:creationId xmlns:a16="http://schemas.microsoft.com/office/drawing/2014/main" id="{49366B13-AEEA-4F77-AF0A-33DD2B9805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944" y="1447800"/>
            <a:ext cx="11468056" cy="5229919"/>
          </a:xfrm>
          <a:prstGeom prst="rect">
            <a:avLst/>
          </a:prstGeom>
        </p:spPr>
      </p:pic>
      <p:pic>
        <p:nvPicPr>
          <p:cNvPr id="14" name="2">
            <a:extLst>
              <a:ext uri="{FF2B5EF4-FFF2-40B4-BE49-F238E27FC236}">
                <a16:creationId xmlns:a16="http://schemas.microsoft.com/office/drawing/2014/main" id="{35984CA2-1139-42BD-A7ED-8A5EF3BEEEF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944" y="1447800"/>
            <a:ext cx="11468056" cy="5229919"/>
          </a:xfrm>
          <a:prstGeom prst="rect">
            <a:avLst/>
          </a:prstGeom>
        </p:spPr>
      </p:pic>
      <p:pic>
        <p:nvPicPr>
          <p:cNvPr id="18" name="1">
            <a:extLst>
              <a:ext uri="{FF2B5EF4-FFF2-40B4-BE49-F238E27FC236}">
                <a16:creationId xmlns:a16="http://schemas.microsoft.com/office/drawing/2014/main" id="{057CC1B0-B4D7-4C74-B7D8-E61459044C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692" y="1447800"/>
            <a:ext cx="11456559" cy="5229919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6AC1BE2-5A04-41E0-BD53-6F9CAF087D0E}"/>
              </a:ext>
            </a:extLst>
          </p:cNvPr>
          <p:cNvSpPr/>
          <p:nvPr/>
        </p:nvSpPr>
        <p:spPr>
          <a:xfrm>
            <a:off x="342944" y="-472421"/>
            <a:ext cx="1578511" cy="1142152"/>
          </a:xfrm>
          <a:prstGeom prst="roundRect">
            <a:avLst>
              <a:gd name="adj" fmla="val 19179"/>
            </a:avLst>
          </a:prstGeom>
          <a:solidFill>
            <a:srgbClr val="33889F"/>
          </a:solidFill>
          <a:ln>
            <a:solidFill>
              <a:srgbClr val="3388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093462E-E295-4A1B-9BE9-CB5C52F48A87}"/>
              </a:ext>
            </a:extLst>
          </p:cNvPr>
          <p:cNvSpPr txBox="1"/>
          <p:nvPr/>
        </p:nvSpPr>
        <p:spPr>
          <a:xfrm>
            <a:off x="498598" y="42030"/>
            <a:ext cx="12672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6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ตัวอย่าง</a:t>
            </a:r>
            <a:endParaRPr lang="en-US" sz="3600" b="1" dirty="0">
              <a:solidFill>
                <a:schemeClr val="bg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B6A50F1A-51FD-46CB-A6CF-B8306EE520E2}"/>
              </a:ext>
            </a:extLst>
          </p:cNvPr>
          <p:cNvGrpSpPr/>
          <p:nvPr/>
        </p:nvGrpSpPr>
        <p:grpSpPr>
          <a:xfrm>
            <a:off x="2835588" y="2022334"/>
            <a:ext cx="6285708" cy="1575845"/>
            <a:chOff x="3086434" y="3369419"/>
            <a:chExt cx="3387166" cy="1341644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75" name="Rectangle: Rounded Corners 74">
              <a:extLst>
                <a:ext uri="{FF2B5EF4-FFF2-40B4-BE49-F238E27FC236}">
                  <a16:creationId xmlns:a16="http://schemas.microsoft.com/office/drawing/2014/main" id="{1C2DB563-CFDF-4EBE-8F9B-EFC4DBC9AC67}"/>
                </a:ext>
              </a:extLst>
            </p:cNvPr>
            <p:cNvSpPr/>
            <p:nvPr/>
          </p:nvSpPr>
          <p:spPr>
            <a:xfrm>
              <a:off x="3086434" y="3369419"/>
              <a:ext cx="3387166" cy="1065535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7D4322E4-8144-40D7-9BE5-C2D5FE03F37F}"/>
                </a:ext>
              </a:extLst>
            </p:cNvPr>
            <p:cNvGrpSpPr/>
            <p:nvPr/>
          </p:nvGrpSpPr>
          <p:grpSpPr>
            <a:xfrm>
              <a:off x="3115506" y="3513230"/>
              <a:ext cx="3358094" cy="1197833"/>
              <a:chOff x="4573887" y="896112"/>
              <a:chExt cx="3358094" cy="1197833"/>
            </a:xfrm>
          </p:grpSpPr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9E2DE44F-D955-4B2A-88F5-C0A5FBDD1733}"/>
                  </a:ext>
                </a:extLst>
              </p:cNvPr>
              <p:cNvSpPr/>
              <p:nvPr/>
            </p:nvSpPr>
            <p:spPr>
              <a:xfrm rot="5400000" flipV="1">
                <a:off x="4644781" y="1732190"/>
                <a:ext cx="367551" cy="355959"/>
              </a:xfrm>
              <a:custGeom>
                <a:avLst/>
                <a:gdLst>
                  <a:gd name="connsiteX0" fmla="*/ 3509 w 273194"/>
                  <a:gd name="connsiteY0" fmla="*/ 74034 h 298285"/>
                  <a:gd name="connsiteX1" fmla="*/ 242554 w 273194"/>
                  <a:gd name="connsiteY1" fmla="*/ 7914 h 298285"/>
                  <a:gd name="connsiteX2" fmla="*/ 271435 w 273194"/>
                  <a:gd name="connsiteY2" fmla="*/ 23947 h 298285"/>
                  <a:gd name="connsiteX3" fmla="*/ 171264 w 273194"/>
                  <a:gd name="connsiteY3" fmla="*/ 181106 h 298285"/>
                  <a:gd name="connsiteX4" fmla="*/ 92883 w 273194"/>
                  <a:gd name="connsiteY4" fmla="*/ 242503 h 298285"/>
                  <a:gd name="connsiteX5" fmla="*/ 15283 w 273194"/>
                  <a:gd name="connsiteY5" fmla="*/ 296443 h 298285"/>
                  <a:gd name="connsiteX6" fmla="*/ 15283 w 273194"/>
                  <a:gd name="connsiteY6" fmla="*/ 296505 h 2982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3194" h="298285">
                    <a:moveTo>
                      <a:pt x="3509" y="74034"/>
                    </a:moveTo>
                    <a:cubicBezTo>
                      <a:pt x="90606" y="88389"/>
                      <a:pt x="177248" y="64837"/>
                      <a:pt x="242554" y="7914"/>
                    </a:cubicBezTo>
                    <a:cubicBezTo>
                      <a:pt x="255368" y="-3271"/>
                      <a:pt x="275338" y="7666"/>
                      <a:pt x="271435" y="23947"/>
                    </a:cubicBezTo>
                    <a:cubicBezTo>
                      <a:pt x="256735" y="84847"/>
                      <a:pt x="219593" y="139533"/>
                      <a:pt x="171264" y="181106"/>
                    </a:cubicBezTo>
                    <a:cubicBezTo>
                      <a:pt x="146156" y="202732"/>
                      <a:pt x="120073" y="223239"/>
                      <a:pt x="92883" y="242503"/>
                    </a:cubicBezTo>
                    <a:cubicBezTo>
                      <a:pt x="67840" y="260276"/>
                      <a:pt x="42407" y="280845"/>
                      <a:pt x="15283" y="296443"/>
                    </a:cubicBezTo>
                    <a:cubicBezTo>
                      <a:pt x="15283" y="296443"/>
                      <a:pt x="15283" y="296443"/>
                      <a:pt x="15283" y="296505"/>
                    </a:cubicBezTo>
                  </a:path>
                </a:pathLst>
              </a:custGeom>
              <a:solidFill>
                <a:schemeClr val="bg1"/>
              </a:solidFill>
              <a:ln w="19050" cap="flat">
                <a:solidFill>
                  <a:srgbClr val="0070C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A41D9DFA-BDCF-4466-A8C0-7D162A70ACF9}"/>
                  </a:ext>
                </a:extLst>
              </p:cNvPr>
              <p:cNvSpPr/>
              <p:nvPr/>
            </p:nvSpPr>
            <p:spPr>
              <a:xfrm>
                <a:off x="4573887" y="896112"/>
                <a:ext cx="3358094" cy="91712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th-TH" sz="3200" b="1" dirty="0">
                    <a:solidFill>
                      <a:prstClr val="black"/>
                    </a:solidFill>
                    <a:latin typeface="TH Sarabun New" panose="020B0500040200020003" pitchFamily="34" charset="-34"/>
                    <a:ea typeface="+mj-ea"/>
                    <a:cs typeface="TH Sarabun New" panose="020B0500040200020003" pitchFamily="34" charset="-34"/>
                  </a:rPr>
                  <a:t>ห้องนอนรกจัง หาหนังสือกับกล่องดินสอไม่เจอเลย</a:t>
                </a:r>
              </a:p>
              <a:p>
                <a:pPr algn="ctr"/>
                <a:r>
                  <a:rPr lang="th-TH" sz="3200" b="1" dirty="0">
                    <a:solidFill>
                      <a:prstClr val="black"/>
                    </a:solidFill>
                    <a:latin typeface="TH Sarabun New" panose="020B0500040200020003" pitchFamily="34" charset="-34"/>
                    <a:ea typeface="+mj-ea"/>
                    <a:cs typeface="TH Sarabun New" panose="020B0500040200020003" pitchFamily="34" charset="-34"/>
                  </a:rPr>
                  <a:t>จะทำอย่างไรดีนะ</a:t>
                </a:r>
              </a:p>
            </p:txBody>
          </p:sp>
        </p:grpSp>
      </p:grpSp>
      <p:pic>
        <p:nvPicPr>
          <p:cNvPr id="129" name="Picture 128">
            <a:extLst>
              <a:ext uri="{FF2B5EF4-FFF2-40B4-BE49-F238E27FC236}">
                <a16:creationId xmlns:a16="http://schemas.microsoft.com/office/drawing/2014/main" id="{A044415E-D758-42B7-ACE5-20C58B3C84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54945" y="804440"/>
            <a:ext cx="3609145" cy="1286367"/>
          </a:xfrm>
          <a:prstGeom prst="rect">
            <a:avLst/>
          </a:prstGeom>
        </p:spPr>
      </p:pic>
      <p:pic>
        <p:nvPicPr>
          <p:cNvPr id="130" name="Picture 129">
            <a:extLst>
              <a:ext uri="{FF2B5EF4-FFF2-40B4-BE49-F238E27FC236}">
                <a16:creationId xmlns:a16="http://schemas.microsoft.com/office/drawing/2014/main" id="{BDAD34BC-3FC6-42B3-B728-F2BDCAE94DF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31041" y="804440"/>
            <a:ext cx="3383573" cy="1286367"/>
          </a:xfrm>
          <a:prstGeom prst="rect">
            <a:avLst/>
          </a:prstGeom>
        </p:spPr>
      </p:pic>
      <p:pic>
        <p:nvPicPr>
          <p:cNvPr id="131" name="Picture 130">
            <a:extLst>
              <a:ext uri="{FF2B5EF4-FFF2-40B4-BE49-F238E27FC236}">
                <a16:creationId xmlns:a16="http://schemas.microsoft.com/office/drawing/2014/main" id="{9CA9B363-C9DF-4C4F-9F9B-555E08FA372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99614" y="804440"/>
            <a:ext cx="3383573" cy="1286367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83342F0E-E060-4327-8E7F-FB6B938EEE8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2679" y="804440"/>
            <a:ext cx="3554276" cy="1286367"/>
          </a:xfrm>
          <a:prstGeom prst="rect">
            <a:avLst/>
          </a:prstGeom>
        </p:spPr>
      </p:pic>
      <p:pic>
        <p:nvPicPr>
          <p:cNvPr id="134" name="Picture 133">
            <a:hlinkClick r:id="rId10" action="ppaction://hlinksldjump"/>
            <a:extLst>
              <a:ext uri="{FF2B5EF4-FFF2-40B4-BE49-F238E27FC236}">
                <a16:creationId xmlns:a16="http://schemas.microsoft.com/office/drawing/2014/main" id="{D8B7659F-CD79-4A40-A1A6-AFE5C443B39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9814" y="810857"/>
            <a:ext cx="3554276" cy="1286367"/>
          </a:xfrm>
          <a:prstGeom prst="rect">
            <a:avLst/>
          </a:prstGeom>
        </p:spPr>
      </p:pic>
      <p:pic>
        <p:nvPicPr>
          <p:cNvPr id="135" name="Picture 134">
            <a:hlinkClick r:id="rId12" action="ppaction://hlinksldjump"/>
            <a:extLst>
              <a:ext uri="{FF2B5EF4-FFF2-40B4-BE49-F238E27FC236}">
                <a16:creationId xmlns:a16="http://schemas.microsoft.com/office/drawing/2014/main" id="{6775E3E6-039F-46ED-83BB-55481052EB7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9659" y="814860"/>
            <a:ext cx="3383573" cy="1286367"/>
          </a:xfrm>
          <a:prstGeom prst="rect">
            <a:avLst/>
          </a:prstGeom>
        </p:spPr>
      </p:pic>
      <p:pic>
        <p:nvPicPr>
          <p:cNvPr id="136" name="Picture 135">
            <a:hlinkClick r:id="rId14" action="ppaction://hlinksldjump"/>
            <a:extLst>
              <a:ext uri="{FF2B5EF4-FFF2-40B4-BE49-F238E27FC236}">
                <a16:creationId xmlns:a16="http://schemas.microsoft.com/office/drawing/2014/main" id="{4F17CF49-AFCA-4A15-AB2D-FB0325C1A5C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1068" y="810856"/>
            <a:ext cx="3383573" cy="1286367"/>
          </a:xfrm>
          <a:prstGeom prst="rect">
            <a:avLst/>
          </a:prstGeom>
        </p:spPr>
      </p:pic>
      <p:pic>
        <p:nvPicPr>
          <p:cNvPr id="137" name="Picture 136">
            <a:hlinkClick r:id="rId16" action="ppaction://hlinksldjump"/>
            <a:extLst>
              <a:ext uri="{FF2B5EF4-FFF2-40B4-BE49-F238E27FC236}">
                <a16:creationId xmlns:a16="http://schemas.microsoft.com/office/drawing/2014/main" id="{3DBFB17A-3AF4-485F-A8E9-7C1FE3C470A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62679" y="810855"/>
            <a:ext cx="3554276" cy="1286367"/>
          </a:xfrm>
          <a:prstGeom prst="rect">
            <a:avLst/>
          </a:prstGeom>
        </p:spPr>
      </p:pic>
      <p:pic>
        <p:nvPicPr>
          <p:cNvPr id="125" name="Graphic 124">
            <a:extLst>
              <a:ext uri="{FF2B5EF4-FFF2-40B4-BE49-F238E27FC236}">
                <a16:creationId xmlns:a16="http://schemas.microsoft.com/office/drawing/2014/main" id="{8FF53AA9-5599-4AD3-8274-321E3B60F0FD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 rot="18247222">
            <a:off x="6073290" y="1525833"/>
            <a:ext cx="324391" cy="410896"/>
          </a:xfrm>
          <a:prstGeom prst="rect">
            <a:avLst/>
          </a:prstGeom>
        </p:spPr>
      </p:pic>
      <p:pic>
        <p:nvPicPr>
          <p:cNvPr id="126" name="Graphic 125">
            <a:extLst>
              <a:ext uri="{FF2B5EF4-FFF2-40B4-BE49-F238E27FC236}">
                <a16:creationId xmlns:a16="http://schemas.microsoft.com/office/drawing/2014/main" id="{6408EE0A-42FE-4673-8711-D8CBF34418E6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 rot="18247222">
            <a:off x="3375512" y="1525833"/>
            <a:ext cx="324391" cy="410896"/>
          </a:xfrm>
          <a:prstGeom prst="rect">
            <a:avLst/>
          </a:prstGeom>
        </p:spPr>
      </p:pic>
      <p:pic>
        <p:nvPicPr>
          <p:cNvPr id="127" name="Graphic 126">
            <a:extLst>
              <a:ext uri="{FF2B5EF4-FFF2-40B4-BE49-F238E27FC236}">
                <a16:creationId xmlns:a16="http://schemas.microsoft.com/office/drawing/2014/main" id="{C7123C81-B393-49C6-B5CE-934206CDDE40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 rot="18247222">
            <a:off x="11691361" y="1525833"/>
            <a:ext cx="324391" cy="410896"/>
          </a:xfrm>
          <a:prstGeom prst="rect">
            <a:avLst/>
          </a:prstGeom>
        </p:spPr>
      </p:pic>
      <p:pic>
        <p:nvPicPr>
          <p:cNvPr id="128" name="Graphic 127">
            <a:extLst>
              <a:ext uri="{FF2B5EF4-FFF2-40B4-BE49-F238E27FC236}">
                <a16:creationId xmlns:a16="http://schemas.microsoft.com/office/drawing/2014/main" id="{23995490-6252-4DBE-A148-4A969E8BEB63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 rot="18247222">
            <a:off x="8427362" y="1525833"/>
            <a:ext cx="324391" cy="410896"/>
          </a:xfrm>
          <a:prstGeom prst="rect">
            <a:avLst/>
          </a:prstGeom>
        </p:spPr>
      </p:pic>
      <p:pic>
        <p:nvPicPr>
          <p:cNvPr id="25" name="Picture 24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C59B7E45-E673-46A5-99EF-6F154237BE1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12047" y="6198805"/>
            <a:ext cx="490398" cy="48402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F5BA60A-49A3-4A63-A207-3776DCBC4333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4633" y="3082569"/>
            <a:ext cx="1787420" cy="331823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765EB9C-C750-44D4-B288-B6FC894C66E8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01400" y="0"/>
            <a:ext cx="990600" cy="789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902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750" tmFilter="0, 0; .2, .5; .8, .5; 1, 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375" autoRev="1" fill="hold"/>
                                        <p:tgtEl>
                                          <p:spTgt spid="1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750" tmFilter="0, 0; .2, .5; .8, .5; 1, 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375" autoRev="1" fill="hold"/>
                                        <p:tgtEl>
                                          <p:spTgt spid="1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750" tmFilter="0, 0; .2, .5; .8, .5; 1, 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375" autoRev="1" fill="hold"/>
                                        <p:tgtEl>
                                          <p:spTgt spid="1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750" tmFilter="0, 0; .2, .5; .8, .5; 1, 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375" autoRev="1" fill="hold"/>
                                        <p:tgtEl>
                                          <p:spTgt spid="1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3">
            <a:extLst>
              <a:ext uri="{FF2B5EF4-FFF2-40B4-BE49-F238E27FC236}">
                <a16:creationId xmlns:a16="http://schemas.microsoft.com/office/drawing/2014/main" id="{B59A1E29-8764-4C0C-9EB7-0C335136655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944" y="1447800"/>
            <a:ext cx="11468056" cy="5229919"/>
          </a:xfrm>
          <a:prstGeom prst="rect">
            <a:avLst/>
          </a:prstGeom>
        </p:spPr>
      </p:pic>
      <p:pic>
        <p:nvPicPr>
          <p:cNvPr id="68" name="2">
            <a:extLst>
              <a:ext uri="{FF2B5EF4-FFF2-40B4-BE49-F238E27FC236}">
                <a16:creationId xmlns:a16="http://schemas.microsoft.com/office/drawing/2014/main" id="{588531A6-336B-4214-A27E-E345E28E284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944" y="1447800"/>
            <a:ext cx="11468056" cy="5229919"/>
          </a:xfrm>
          <a:prstGeom prst="rect">
            <a:avLst/>
          </a:prstGeom>
        </p:spPr>
      </p:pic>
      <p:pic>
        <p:nvPicPr>
          <p:cNvPr id="69" name="1">
            <a:extLst>
              <a:ext uri="{FF2B5EF4-FFF2-40B4-BE49-F238E27FC236}">
                <a16:creationId xmlns:a16="http://schemas.microsoft.com/office/drawing/2014/main" id="{0B9EBA02-DDE2-484D-8C53-80BAB81541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692" y="1447800"/>
            <a:ext cx="11456559" cy="5229919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99E24FBB-EB80-4497-AA19-CB9F74F9692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4633" y="3082569"/>
            <a:ext cx="1787420" cy="3318231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02745527-511E-43D9-87BF-D3E4ABC18D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54945" y="804440"/>
            <a:ext cx="3609145" cy="1286367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236ECC45-00FB-4E1E-85F9-39AEA9FB88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31041" y="804440"/>
            <a:ext cx="3383573" cy="1286367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0EB554C-0807-4FAD-B8F8-08744F0AA8E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99614" y="804440"/>
            <a:ext cx="3383573" cy="1286367"/>
          </a:xfrm>
          <a:prstGeom prst="rect">
            <a:avLst/>
          </a:prstGeom>
        </p:spPr>
      </p:pic>
      <p:pic>
        <p:nvPicPr>
          <p:cNvPr id="53" name="Picture 52">
            <a:hlinkClick r:id="rId9" action="ppaction://hlinksldjump"/>
            <a:extLst>
              <a:ext uri="{FF2B5EF4-FFF2-40B4-BE49-F238E27FC236}">
                <a16:creationId xmlns:a16="http://schemas.microsoft.com/office/drawing/2014/main" id="{76407DE0-57FF-450E-B47A-7B4ADD2EF2F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9814" y="810857"/>
            <a:ext cx="3554276" cy="1286367"/>
          </a:xfrm>
          <a:prstGeom prst="rect">
            <a:avLst/>
          </a:prstGeom>
        </p:spPr>
      </p:pic>
      <p:pic>
        <p:nvPicPr>
          <p:cNvPr id="54" name="Picture 53">
            <a:hlinkClick r:id="rId11" action="ppaction://hlinksldjump"/>
            <a:extLst>
              <a:ext uri="{FF2B5EF4-FFF2-40B4-BE49-F238E27FC236}">
                <a16:creationId xmlns:a16="http://schemas.microsoft.com/office/drawing/2014/main" id="{155448F5-8CB2-4613-81B1-E6C7DFFECDE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9659" y="814860"/>
            <a:ext cx="3383573" cy="1286367"/>
          </a:xfrm>
          <a:prstGeom prst="rect">
            <a:avLst/>
          </a:prstGeom>
        </p:spPr>
      </p:pic>
      <p:pic>
        <p:nvPicPr>
          <p:cNvPr id="55" name="Picture 54">
            <a:hlinkClick r:id="rId13" action="ppaction://hlinksldjump"/>
            <a:extLst>
              <a:ext uri="{FF2B5EF4-FFF2-40B4-BE49-F238E27FC236}">
                <a16:creationId xmlns:a16="http://schemas.microsoft.com/office/drawing/2014/main" id="{EFAFBC57-7333-43DE-A990-3C40DBE0404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1068" y="810856"/>
            <a:ext cx="3383573" cy="1286367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9C6F6DB6-09B5-422A-9007-B8F2C3C88599}"/>
              </a:ext>
            </a:extLst>
          </p:cNvPr>
          <p:cNvGrpSpPr/>
          <p:nvPr/>
        </p:nvGrpSpPr>
        <p:grpSpPr>
          <a:xfrm>
            <a:off x="3090610" y="1943861"/>
            <a:ext cx="8510259" cy="2057399"/>
            <a:chOff x="5948024" y="2054251"/>
            <a:chExt cx="5651908" cy="1204709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C07B5B83-95A8-4D26-BF19-E99579FA4B17}"/>
                </a:ext>
              </a:extLst>
            </p:cNvPr>
            <p:cNvGrpSpPr/>
            <p:nvPr/>
          </p:nvGrpSpPr>
          <p:grpSpPr>
            <a:xfrm>
              <a:off x="5948024" y="2054251"/>
              <a:ext cx="5651908" cy="1204709"/>
              <a:chOff x="2896315" y="3369419"/>
              <a:chExt cx="3577285" cy="1204709"/>
            </a:xfrm>
          </p:grpSpPr>
          <p:sp>
            <p:nvSpPr>
              <p:cNvPr id="33" name="Rectangle: Rounded Corners 32">
                <a:extLst>
                  <a:ext uri="{FF2B5EF4-FFF2-40B4-BE49-F238E27FC236}">
                    <a16:creationId xmlns:a16="http://schemas.microsoft.com/office/drawing/2014/main" id="{AFE7C328-75FD-4B8B-A2BF-24BDEFA03C2F}"/>
                  </a:ext>
                </a:extLst>
              </p:cNvPr>
              <p:cNvSpPr/>
              <p:nvPr/>
            </p:nvSpPr>
            <p:spPr>
              <a:xfrm>
                <a:off x="3086434" y="3369419"/>
                <a:ext cx="3387166" cy="1204709"/>
              </a:xfrm>
              <a:prstGeom prst="round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 w="19050">
                <a:solidFill>
                  <a:srgbClr val="98B22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id="{BD06D254-9122-4424-A561-2341B2D5FD52}"/>
                  </a:ext>
                </a:extLst>
              </p:cNvPr>
              <p:cNvGrpSpPr/>
              <p:nvPr/>
            </p:nvGrpSpPr>
            <p:grpSpPr>
              <a:xfrm>
                <a:off x="2896315" y="3674493"/>
                <a:ext cx="3536932" cy="831708"/>
                <a:chOff x="4354696" y="1057375"/>
                <a:chExt cx="3536932" cy="831708"/>
              </a:xfrm>
            </p:grpSpPr>
            <p:sp>
              <p:nvSpPr>
                <p:cNvPr id="35" name="Freeform: Shape 34">
                  <a:extLst>
                    <a:ext uri="{FF2B5EF4-FFF2-40B4-BE49-F238E27FC236}">
                      <a16:creationId xmlns:a16="http://schemas.microsoft.com/office/drawing/2014/main" id="{E6FB932A-4D40-40D3-86FB-AE48998937B0}"/>
                    </a:ext>
                  </a:extLst>
                </p:cNvPr>
                <p:cNvSpPr/>
                <p:nvPr/>
              </p:nvSpPr>
              <p:spPr>
                <a:xfrm rot="222634" flipH="1" flipV="1">
                  <a:off x="4354696" y="1531484"/>
                  <a:ext cx="218374" cy="357599"/>
                </a:xfrm>
                <a:custGeom>
                  <a:avLst/>
                  <a:gdLst>
                    <a:gd name="connsiteX0" fmla="*/ 3509 w 273194"/>
                    <a:gd name="connsiteY0" fmla="*/ 74034 h 298285"/>
                    <a:gd name="connsiteX1" fmla="*/ 242554 w 273194"/>
                    <a:gd name="connsiteY1" fmla="*/ 7914 h 298285"/>
                    <a:gd name="connsiteX2" fmla="*/ 271435 w 273194"/>
                    <a:gd name="connsiteY2" fmla="*/ 23947 h 298285"/>
                    <a:gd name="connsiteX3" fmla="*/ 171264 w 273194"/>
                    <a:gd name="connsiteY3" fmla="*/ 181106 h 298285"/>
                    <a:gd name="connsiteX4" fmla="*/ 92883 w 273194"/>
                    <a:gd name="connsiteY4" fmla="*/ 242503 h 298285"/>
                    <a:gd name="connsiteX5" fmla="*/ 15283 w 273194"/>
                    <a:gd name="connsiteY5" fmla="*/ 296443 h 298285"/>
                    <a:gd name="connsiteX6" fmla="*/ 15283 w 273194"/>
                    <a:gd name="connsiteY6" fmla="*/ 296505 h 2982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73194" h="298285">
                      <a:moveTo>
                        <a:pt x="3509" y="74034"/>
                      </a:moveTo>
                      <a:cubicBezTo>
                        <a:pt x="90606" y="88389"/>
                        <a:pt x="177248" y="64837"/>
                        <a:pt x="242554" y="7914"/>
                      </a:cubicBezTo>
                      <a:cubicBezTo>
                        <a:pt x="255368" y="-3271"/>
                        <a:pt x="275338" y="7666"/>
                        <a:pt x="271435" y="23947"/>
                      </a:cubicBezTo>
                      <a:cubicBezTo>
                        <a:pt x="256735" y="84847"/>
                        <a:pt x="219593" y="139533"/>
                        <a:pt x="171264" y="181106"/>
                      </a:cubicBezTo>
                      <a:cubicBezTo>
                        <a:pt x="146156" y="202732"/>
                        <a:pt x="120073" y="223239"/>
                        <a:pt x="92883" y="242503"/>
                      </a:cubicBezTo>
                      <a:cubicBezTo>
                        <a:pt x="67840" y="260276"/>
                        <a:pt x="42407" y="280845"/>
                        <a:pt x="15283" y="296443"/>
                      </a:cubicBezTo>
                      <a:cubicBezTo>
                        <a:pt x="15283" y="296443"/>
                        <a:pt x="15283" y="296443"/>
                        <a:pt x="15283" y="296505"/>
                      </a:cubicBezTo>
                    </a:path>
                  </a:pathLst>
                </a:custGeom>
                <a:solidFill>
                  <a:schemeClr val="accent3">
                    <a:lumMod val="20000"/>
                    <a:lumOff val="80000"/>
                  </a:schemeClr>
                </a:solidFill>
                <a:ln w="19050" cap="flat">
                  <a:solidFill>
                    <a:srgbClr val="98B22C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CFE17DB8-6B1D-42DF-9397-F7E248E4C4A0}"/>
                    </a:ext>
                  </a:extLst>
                </p:cNvPr>
                <p:cNvSpPr/>
                <p:nvPr/>
              </p:nvSpPr>
              <p:spPr>
                <a:xfrm>
                  <a:off x="6311333" y="1057375"/>
                  <a:ext cx="1580295" cy="63076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th-TH" sz="3200" b="1" dirty="0">
                      <a:solidFill>
                        <a:prstClr val="black"/>
                      </a:solidFill>
                      <a:latin typeface="TH Sarabun New" panose="020B0500040200020003" pitchFamily="34" charset="-34"/>
                      <a:ea typeface="+mj-ea"/>
                      <a:cs typeface="TH Sarabun New" panose="020B0500040200020003" pitchFamily="34" charset="-34"/>
                    </a:rPr>
                    <a:t>ปัญหา คือ</a:t>
                  </a:r>
                  <a:r>
                    <a:rPr lang="en-US" sz="3200" b="1" dirty="0">
                      <a:solidFill>
                        <a:prstClr val="black"/>
                      </a:solidFill>
                      <a:latin typeface="TH Sarabun New" panose="020B0500040200020003" pitchFamily="34" charset="-34"/>
                      <a:ea typeface="+mj-ea"/>
                      <a:cs typeface="TH Sarabun New" panose="020B0500040200020003" pitchFamily="34" charset="-34"/>
                    </a:rPr>
                    <a:t> </a:t>
                  </a:r>
                  <a:endParaRPr lang="th-TH" sz="3200" b="1" dirty="0">
                    <a:solidFill>
                      <a:prstClr val="black"/>
                    </a:solidFill>
                    <a:latin typeface="TH Sarabun New" panose="020B0500040200020003" pitchFamily="34" charset="-34"/>
                    <a:ea typeface="+mj-ea"/>
                    <a:cs typeface="TH Sarabun New" panose="020B0500040200020003" pitchFamily="34" charset="-34"/>
                  </a:endParaRPr>
                </a:p>
                <a:p>
                  <a:r>
                    <a:rPr lang="th-TH" sz="3200" b="1" dirty="0">
                      <a:solidFill>
                        <a:prstClr val="black"/>
                      </a:solidFill>
                      <a:latin typeface="TH Sarabun New" panose="020B0500040200020003" pitchFamily="34" charset="-34"/>
                      <a:ea typeface="+mj-ea"/>
                      <a:cs typeface="TH Sarabun New" panose="020B0500040200020003" pitchFamily="34" charset="-34"/>
                    </a:rPr>
                    <a:t>หาหนังสือและกล่องดินสอไม่เจอ</a:t>
                  </a:r>
                </a:p>
              </p:txBody>
            </p:sp>
          </p:grpSp>
        </p:grp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B710967F-8631-4EFF-BFBA-FAC02AAE7EA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45544" y="2441637"/>
              <a:ext cx="1393854" cy="539502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B154164B-3C3A-4C2E-9F7D-290106B9F33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69560" y="2465678"/>
              <a:ext cx="1346374" cy="436248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2F9D826E-9EB8-43C9-B7DE-838FF842FA44}"/>
              </a:ext>
            </a:extLst>
          </p:cNvPr>
          <p:cNvGrpSpPr/>
          <p:nvPr/>
        </p:nvGrpSpPr>
        <p:grpSpPr>
          <a:xfrm>
            <a:off x="3185614" y="4178344"/>
            <a:ext cx="8689448" cy="2135092"/>
            <a:chOff x="6004348" y="3625231"/>
            <a:chExt cx="5770913" cy="1250202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19235C9B-511C-49AF-A1AE-F0B45673A1D9}"/>
                </a:ext>
              </a:extLst>
            </p:cNvPr>
            <p:cNvGrpSpPr/>
            <p:nvPr/>
          </p:nvGrpSpPr>
          <p:grpSpPr>
            <a:xfrm>
              <a:off x="6004348" y="3625231"/>
              <a:ext cx="5770913" cy="1250202"/>
              <a:chOff x="2936607" y="3369419"/>
              <a:chExt cx="3652608" cy="1250202"/>
            </a:xfrm>
          </p:grpSpPr>
          <p:sp>
            <p:nvSpPr>
              <p:cNvPr id="40" name="Rectangle: Rounded Corners 39">
                <a:extLst>
                  <a:ext uri="{FF2B5EF4-FFF2-40B4-BE49-F238E27FC236}">
                    <a16:creationId xmlns:a16="http://schemas.microsoft.com/office/drawing/2014/main" id="{BB2C6B87-9E32-4C2E-BE16-07E25A5CA0D9}"/>
                  </a:ext>
                </a:extLst>
              </p:cNvPr>
              <p:cNvSpPr/>
              <p:nvPr/>
            </p:nvSpPr>
            <p:spPr>
              <a:xfrm>
                <a:off x="3086434" y="3369419"/>
                <a:ext cx="3387166" cy="1250202"/>
              </a:xfrm>
              <a:prstGeom prst="round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 w="19050">
                <a:solidFill>
                  <a:srgbClr val="98B22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36A21901-2437-4583-8100-D61C219C5809}"/>
                  </a:ext>
                </a:extLst>
              </p:cNvPr>
              <p:cNvGrpSpPr/>
              <p:nvPr/>
            </p:nvGrpSpPr>
            <p:grpSpPr>
              <a:xfrm>
                <a:off x="2936607" y="3499026"/>
                <a:ext cx="3652608" cy="714584"/>
                <a:chOff x="4394988" y="881908"/>
                <a:chExt cx="3652608" cy="714584"/>
              </a:xfrm>
            </p:grpSpPr>
            <p:sp>
              <p:nvSpPr>
                <p:cNvPr id="42" name="Freeform: Shape 41">
                  <a:extLst>
                    <a:ext uri="{FF2B5EF4-FFF2-40B4-BE49-F238E27FC236}">
                      <a16:creationId xmlns:a16="http://schemas.microsoft.com/office/drawing/2014/main" id="{CCFCC751-D27E-4BDB-A0AA-AE1C143A5A89}"/>
                    </a:ext>
                  </a:extLst>
                </p:cNvPr>
                <p:cNvSpPr/>
                <p:nvPr/>
              </p:nvSpPr>
              <p:spPr>
                <a:xfrm rot="10187598" flipV="1">
                  <a:off x="4394988" y="881908"/>
                  <a:ext cx="182305" cy="440722"/>
                </a:xfrm>
                <a:custGeom>
                  <a:avLst/>
                  <a:gdLst>
                    <a:gd name="connsiteX0" fmla="*/ 3509 w 273194"/>
                    <a:gd name="connsiteY0" fmla="*/ 74034 h 298285"/>
                    <a:gd name="connsiteX1" fmla="*/ 242554 w 273194"/>
                    <a:gd name="connsiteY1" fmla="*/ 7914 h 298285"/>
                    <a:gd name="connsiteX2" fmla="*/ 271435 w 273194"/>
                    <a:gd name="connsiteY2" fmla="*/ 23947 h 298285"/>
                    <a:gd name="connsiteX3" fmla="*/ 171264 w 273194"/>
                    <a:gd name="connsiteY3" fmla="*/ 181106 h 298285"/>
                    <a:gd name="connsiteX4" fmla="*/ 92883 w 273194"/>
                    <a:gd name="connsiteY4" fmla="*/ 242503 h 298285"/>
                    <a:gd name="connsiteX5" fmla="*/ 15283 w 273194"/>
                    <a:gd name="connsiteY5" fmla="*/ 296443 h 298285"/>
                    <a:gd name="connsiteX6" fmla="*/ 15283 w 273194"/>
                    <a:gd name="connsiteY6" fmla="*/ 296505 h 2982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73194" h="298285">
                      <a:moveTo>
                        <a:pt x="3509" y="74034"/>
                      </a:moveTo>
                      <a:cubicBezTo>
                        <a:pt x="90606" y="88389"/>
                        <a:pt x="177248" y="64837"/>
                        <a:pt x="242554" y="7914"/>
                      </a:cubicBezTo>
                      <a:cubicBezTo>
                        <a:pt x="255368" y="-3271"/>
                        <a:pt x="275338" y="7666"/>
                        <a:pt x="271435" y="23947"/>
                      </a:cubicBezTo>
                      <a:cubicBezTo>
                        <a:pt x="256735" y="84847"/>
                        <a:pt x="219593" y="139533"/>
                        <a:pt x="171264" y="181106"/>
                      </a:cubicBezTo>
                      <a:cubicBezTo>
                        <a:pt x="146156" y="202732"/>
                        <a:pt x="120073" y="223239"/>
                        <a:pt x="92883" y="242503"/>
                      </a:cubicBezTo>
                      <a:cubicBezTo>
                        <a:pt x="67840" y="260276"/>
                        <a:pt x="42407" y="280845"/>
                        <a:pt x="15283" y="296443"/>
                      </a:cubicBezTo>
                      <a:cubicBezTo>
                        <a:pt x="15283" y="296443"/>
                        <a:pt x="15283" y="296443"/>
                        <a:pt x="15283" y="296505"/>
                      </a:cubicBezTo>
                    </a:path>
                  </a:pathLst>
                </a:custGeom>
                <a:solidFill>
                  <a:schemeClr val="accent3">
                    <a:lumMod val="20000"/>
                    <a:lumOff val="80000"/>
                  </a:schemeClr>
                </a:solidFill>
                <a:ln w="19050" cap="flat">
                  <a:solidFill>
                    <a:srgbClr val="98B22C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9AC8B369-A052-4BB9-8F04-968D32A03B54}"/>
                    </a:ext>
                  </a:extLst>
                </p:cNvPr>
                <p:cNvSpPr/>
                <p:nvPr/>
              </p:nvSpPr>
              <p:spPr>
                <a:xfrm>
                  <a:off x="5922315" y="1254077"/>
                  <a:ext cx="2125281" cy="34241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th-TH" sz="3200" b="1" dirty="0">
                      <a:solidFill>
                        <a:prstClr val="black"/>
                      </a:solidFill>
                      <a:latin typeface="TH Sarabun New" panose="020B0500040200020003" pitchFamily="34" charset="-34"/>
                      <a:ea typeface="+mj-ea"/>
                      <a:cs typeface="TH Sarabun New" panose="020B0500040200020003" pitchFamily="34" charset="-34"/>
                    </a:rPr>
                    <a:t>เพราะห้องนอนรกไม่เป็นระเบียบ</a:t>
                  </a:r>
                </a:p>
              </p:txBody>
            </p:sp>
          </p:grpSp>
        </p:grp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5DFB499B-6E5E-4B9C-9B4B-C2F7761ABE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362223" y="3703603"/>
              <a:ext cx="2217090" cy="1104708"/>
            </a:xfrm>
            <a:prstGeom prst="roundRect">
              <a:avLst/>
            </a:prstGeom>
          </p:spPr>
        </p:pic>
      </p:grpSp>
      <p:pic>
        <p:nvPicPr>
          <p:cNvPr id="52" name="Picture 51">
            <a:extLst>
              <a:ext uri="{FF2B5EF4-FFF2-40B4-BE49-F238E27FC236}">
                <a16:creationId xmlns:a16="http://schemas.microsoft.com/office/drawing/2014/main" id="{5280D0DC-83F5-4755-BCFA-5877F0F4BD40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62679" y="804440"/>
            <a:ext cx="3554276" cy="1286367"/>
          </a:xfrm>
          <a:prstGeom prst="rect">
            <a:avLst/>
          </a:prstGeom>
        </p:spPr>
      </p:pic>
      <p:pic>
        <p:nvPicPr>
          <p:cNvPr id="57" name="Graphic 56">
            <a:extLst>
              <a:ext uri="{FF2B5EF4-FFF2-40B4-BE49-F238E27FC236}">
                <a16:creationId xmlns:a16="http://schemas.microsoft.com/office/drawing/2014/main" id="{03769E0C-7D4A-476A-A2D3-3F1ECEBDDBE4}"/>
              </a:ext>
            </a:extLst>
          </p:cNvPr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 rot="18247222">
            <a:off x="6073290" y="1525833"/>
            <a:ext cx="324391" cy="410896"/>
          </a:xfrm>
          <a:prstGeom prst="rect">
            <a:avLst/>
          </a:prstGeom>
        </p:spPr>
      </p:pic>
      <p:pic>
        <p:nvPicPr>
          <p:cNvPr id="59" name="Graphic 58">
            <a:extLst>
              <a:ext uri="{FF2B5EF4-FFF2-40B4-BE49-F238E27FC236}">
                <a16:creationId xmlns:a16="http://schemas.microsoft.com/office/drawing/2014/main" id="{908397DC-7DC5-4F8D-ADEE-B520B7031181}"/>
              </a:ext>
            </a:extLst>
          </p:cNvPr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 rot="18247222">
            <a:off x="11691361" y="1525833"/>
            <a:ext cx="324391" cy="410896"/>
          </a:xfrm>
          <a:prstGeom prst="rect">
            <a:avLst/>
          </a:prstGeom>
        </p:spPr>
      </p:pic>
      <p:pic>
        <p:nvPicPr>
          <p:cNvPr id="60" name="Graphic 59">
            <a:extLst>
              <a:ext uri="{FF2B5EF4-FFF2-40B4-BE49-F238E27FC236}">
                <a16:creationId xmlns:a16="http://schemas.microsoft.com/office/drawing/2014/main" id="{68F9531E-46DD-4B5D-89F8-1EBD86D49900}"/>
              </a:ext>
            </a:extLst>
          </p:cNvPr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 rot="18247222">
            <a:off x="8427362" y="1525833"/>
            <a:ext cx="324391" cy="410896"/>
          </a:xfrm>
          <a:prstGeom prst="rect">
            <a:avLst/>
          </a:prstGeom>
        </p:spPr>
      </p:pic>
      <p:pic>
        <p:nvPicPr>
          <p:cNvPr id="44" name="Picture 43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DF4F287-A42E-4AEC-8739-B5074B66E840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12047" y="6198805"/>
            <a:ext cx="490398" cy="484029"/>
          </a:xfrm>
          <a:prstGeom prst="rect">
            <a:avLst/>
          </a:prstGeom>
        </p:spPr>
      </p:pic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F42F01F4-4D2E-40A0-817D-671965A12AC7}"/>
              </a:ext>
            </a:extLst>
          </p:cNvPr>
          <p:cNvSpPr/>
          <p:nvPr/>
        </p:nvSpPr>
        <p:spPr>
          <a:xfrm>
            <a:off x="342944" y="-472421"/>
            <a:ext cx="1578511" cy="1142152"/>
          </a:xfrm>
          <a:prstGeom prst="roundRect">
            <a:avLst>
              <a:gd name="adj" fmla="val 19179"/>
            </a:avLst>
          </a:prstGeom>
          <a:solidFill>
            <a:srgbClr val="33889F"/>
          </a:solidFill>
          <a:ln>
            <a:solidFill>
              <a:srgbClr val="3388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4F6E868D-92FD-4AE4-96F5-4F1963D3A6D6}"/>
              </a:ext>
            </a:extLst>
          </p:cNvPr>
          <p:cNvSpPr txBox="1"/>
          <p:nvPr/>
        </p:nvSpPr>
        <p:spPr>
          <a:xfrm>
            <a:off x="498598" y="42030"/>
            <a:ext cx="12672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6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ตัวอย่าง</a:t>
            </a:r>
            <a:endParaRPr lang="en-US" sz="3600" b="1" dirty="0">
              <a:solidFill>
                <a:schemeClr val="bg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9B655006-AB12-419F-AA11-45E2B97DB4D8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01400" y="0"/>
            <a:ext cx="990600" cy="789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563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750" tmFilter="0, 0; .2, .5; .8, .5; 1, 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375" autoRev="1" fill="hold"/>
                                        <p:tgtEl>
                                          <p:spTgt spid="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750" tmFilter="0, 0; .2, .5; .8, .5; 1, 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375" autoRev="1" fill="hold"/>
                                        <p:tgtEl>
                                          <p:spTgt spid="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750" tmFilter="0, 0; .2, .5; .8, .5; 1, 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375" autoRev="1" fill="hold"/>
                                        <p:tgtEl>
                                          <p:spTgt spid="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1">
            <a:extLst>
              <a:ext uri="{FF2B5EF4-FFF2-40B4-BE49-F238E27FC236}">
                <a16:creationId xmlns:a16="http://schemas.microsoft.com/office/drawing/2014/main" id="{EF904134-BC45-439C-BAD9-E0E162C8CA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692" y="1447800"/>
            <a:ext cx="11456559" cy="522991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955DF022-0E81-4952-8C18-E542C2BE80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4633" y="3082569"/>
            <a:ext cx="1787420" cy="3318231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88394C99-6630-422F-B058-0AEC83B7BC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4945" y="804440"/>
            <a:ext cx="3609145" cy="1286367"/>
          </a:xfrm>
          <a:prstGeom prst="rect">
            <a:avLst/>
          </a:prstGeom>
        </p:spPr>
      </p:pic>
      <p:pic>
        <p:nvPicPr>
          <p:cNvPr id="65" name="Picture 64">
            <a:hlinkClick r:id="rId5" action="ppaction://hlinksldjump"/>
            <a:extLst>
              <a:ext uri="{FF2B5EF4-FFF2-40B4-BE49-F238E27FC236}">
                <a16:creationId xmlns:a16="http://schemas.microsoft.com/office/drawing/2014/main" id="{63CD05A1-4AFD-41E3-A209-DAE31797B09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9814" y="810857"/>
            <a:ext cx="3554276" cy="1286367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29E9A420-6C47-481D-8E6E-CD7C15034E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31041" y="804440"/>
            <a:ext cx="3383573" cy="1286367"/>
          </a:xfrm>
          <a:prstGeom prst="rect">
            <a:avLst/>
          </a:prstGeom>
        </p:spPr>
      </p:pic>
      <p:pic>
        <p:nvPicPr>
          <p:cNvPr id="66" name="Picture 65">
            <a:hlinkClick r:id="rId8" action="ppaction://hlinksldjump"/>
            <a:extLst>
              <a:ext uri="{FF2B5EF4-FFF2-40B4-BE49-F238E27FC236}">
                <a16:creationId xmlns:a16="http://schemas.microsoft.com/office/drawing/2014/main" id="{FC608D2B-A54C-4E39-838D-8E02C060A57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9659" y="814860"/>
            <a:ext cx="3383573" cy="1286367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087AF487-1D1C-4264-B26E-6656E5B23F96}"/>
              </a:ext>
            </a:extLst>
          </p:cNvPr>
          <p:cNvGrpSpPr/>
          <p:nvPr/>
        </p:nvGrpSpPr>
        <p:grpSpPr>
          <a:xfrm>
            <a:off x="3456517" y="1878031"/>
            <a:ext cx="7613721" cy="4457551"/>
            <a:chOff x="6187962" y="2179432"/>
            <a:chExt cx="5388159" cy="3154567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93CAB084-B13B-42CB-9706-B390C1F87B46}"/>
                </a:ext>
              </a:extLst>
            </p:cNvPr>
            <p:cNvSpPr/>
            <p:nvPr/>
          </p:nvSpPr>
          <p:spPr>
            <a:xfrm>
              <a:off x="6484158" y="2179432"/>
              <a:ext cx="5091963" cy="3154567"/>
            </a:xfrm>
            <a:prstGeom prst="roundRect">
              <a:avLst>
                <a:gd name="adj" fmla="val 7639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rgbClr val="4BACC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89D9FB94-160F-4D61-A93E-044C69E39AF1}"/>
                </a:ext>
              </a:extLst>
            </p:cNvPr>
            <p:cNvSpPr/>
            <p:nvPr/>
          </p:nvSpPr>
          <p:spPr>
            <a:xfrm>
              <a:off x="6649498" y="2780841"/>
              <a:ext cx="2310809" cy="2346173"/>
            </a:xfrm>
            <a:prstGeom prst="roundRect">
              <a:avLst>
                <a:gd name="adj" fmla="val 968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CDB846FF-D4AB-4AE8-9520-3C2037CF8E8B}"/>
                </a:ext>
              </a:extLst>
            </p:cNvPr>
            <p:cNvSpPr/>
            <p:nvPr/>
          </p:nvSpPr>
          <p:spPr>
            <a:xfrm>
              <a:off x="9113879" y="2786387"/>
              <a:ext cx="2310809" cy="2346173"/>
            </a:xfrm>
            <a:prstGeom prst="roundRect">
              <a:avLst>
                <a:gd name="adj" fmla="val 968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B5E46FD8-1553-4FB3-B37F-B932E24493D2}"/>
                </a:ext>
              </a:extLst>
            </p:cNvPr>
            <p:cNvGrpSpPr/>
            <p:nvPr/>
          </p:nvGrpSpPr>
          <p:grpSpPr>
            <a:xfrm>
              <a:off x="6187962" y="2325584"/>
              <a:ext cx="5349567" cy="2808191"/>
              <a:chOff x="11421457" y="1610949"/>
              <a:chExt cx="6048800" cy="3175245"/>
            </a:xfrm>
          </p:grpSpPr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FDD663E7-2FD8-430A-8B66-C754FB6E1194}"/>
                  </a:ext>
                </a:extLst>
              </p:cNvPr>
              <p:cNvGrpSpPr/>
              <p:nvPr/>
            </p:nvGrpSpPr>
            <p:grpSpPr>
              <a:xfrm>
                <a:off x="11421457" y="1610949"/>
                <a:ext cx="6048800" cy="543305"/>
                <a:chOff x="1436844" y="-2116314"/>
                <a:chExt cx="6048800" cy="543305"/>
              </a:xfrm>
            </p:grpSpPr>
            <p:sp>
              <p:nvSpPr>
                <p:cNvPr id="54" name="Freeform: Shape 53">
                  <a:extLst>
                    <a:ext uri="{FF2B5EF4-FFF2-40B4-BE49-F238E27FC236}">
                      <a16:creationId xmlns:a16="http://schemas.microsoft.com/office/drawing/2014/main" id="{ADEF613A-D52B-4DC8-AC20-59FCD9E50BEA}"/>
                    </a:ext>
                  </a:extLst>
                </p:cNvPr>
                <p:cNvSpPr/>
                <p:nvPr/>
              </p:nvSpPr>
              <p:spPr>
                <a:xfrm rot="279179" flipH="1" flipV="1">
                  <a:off x="1436844" y="-2001322"/>
                  <a:ext cx="376591" cy="428313"/>
                </a:xfrm>
                <a:custGeom>
                  <a:avLst/>
                  <a:gdLst>
                    <a:gd name="connsiteX0" fmla="*/ 3509 w 273194"/>
                    <a:gd name="connsiteY0" fmla="*/ 74034 h 298285"/>
                    <a:gd name="connsiteX1" fmla="*/ 242554 w 273194"/>
                    <a:gd name="connsiteY1" fmla="*/ 7914 h 298285"/>
                    <a:gd name="connsiteX2" fmla="*/ 271435 w 273194"/>
                    <a:gd name="connsiteY2" fmla="*/ 23947 h 298285"/>
                    <a:gd name="connsiteX3" fmla="*/ 171264 w 273194"/>
                    <a:gd name="connsiteY3" fmla="*/ 181106 h 298285"/>
                    <a:gd name="connsiteX4" fmla="*/ 92883 w 273194"/>
                    <a:gd name="connsiteY4" fmla="*/ 242503 h 298285"/>
                    <a:gd name="connsiteX5" fmla="*/ 15283 w 273194"/>
                    <a:gd name="connsiteY5" fmla="*/ 296443 h 298285"/>
                    <a:gd name="connsiteX6" fmla="*/ 15283 w 273194"/>
                    <a:gd name="connsiteY6" fmla="*/ 296505 h 2982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73194" h="298285">
                      <a:moveTo>
                        <a:pt x="3509" y="74034"/>
                      </a:moveTo>
                      <a:cubicBezTo>
                        <a:pt x="90606" y="88389"/>
                        <a:pt x="177248" y="64837"/>
                        <a:pt x="242554" y="7914"/>
                      </a:cubicBezTo>
                      <a:cubicBezTo>
                        <a:pt x="255368" y="-3271"/>
                        <a:pt x="275338" y="7666"/>
                        <a:pt x="271435" y="23947"/>
                      </a:cubicBezTo>
                      <a:cubicBezTo>
                        <a:pt x="256735" y="84847"/>
                        <a:pt x="219593" y="139533"/>
                        <a:pt x="171264" y="181106"/>
                      </a:cubicBezTo>
                      <a:cubicBezTo>
                        <a:pt x="146156" y="202732"/>
                        <a:pt x="120073" y="223239"/>
                        <a:pt x="92883" y="242503"/>
                      </a:cubicBezTo>
                      <a:cubicBezTo>
                        <a:pt x="67840" y="260276"/>
                        <a:pt x="42407" y="280845"/>
                        <a:pt x="15283" y="296443"/>
                      </a:cubicBezTo>
                      <a:cubicBezTo>
                        <a:pt x="15283" y="296443"/>
                        <a:pt x="15283" y="296443"/>
                        <a:pt x="15283" y="296505"/>
                      </a:cubicBezTo>
                    </a:path>
                  </a:pathLst>
                </a:custGeom>
                <a:solidFill>
                  <a:schemeClr val="accent5">
                    <a:lumMod val="20000"/>
                    <a:lumOff val="80000"/>
                  </a:schemeClr>
                </a:solidFill>
                <a:ln w="19050" cap="flat">
                  <a:solidFill>
                    <a:srgbClr val="4BACC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800" dirty="0"/>
                </a:p>
              </p:txBody>
            </p:sp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5F1128B3-0185-4CBB-BAF6-96BF89FA8088}"/>
                    </a:ext>
                  </a:extLst>
                </p:cNvPr>
                <p:cNvSpPr/>
                <p:nvPr/>
              </p:nvSpPr>
              <p:spPr>
                <a:xfrm>
                  <a:off x="1800566" y="-2116314"/>
                  <a:ext cx="5685078" cy="46793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lvl="0" algn="ctr"/>
                  <a:r>
                    <a:rPr lang="th-TH" sz="3200" b="1" dirty="0">
                      <a:solidFill>
                        <a:sysClr val="windowText" lastClr="000000"/>
                      </a:solidFill>
                      <a:latin typeface="TH Sarabun New" panose="020B0500040200020003" pitchFamily="34" charset="-34"/>
                      <a:cs typeface="TH Sarabun New" panose="020B0500040200020003" pitchFamily="34" charset="-34"/>
                    </a:rPr>
                    <a:t>เราต้องวางแผนจัดห้องนอนให้เป็นระเบียบ โดยปฏิบัติ ดังนี้</a:t>
                  </a:r>
                </a:p>
              </p:txBody>
            </p:sp>
          </p:grp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4DDB0A2E-D97F-43C1-8C34-98351A6211B6}"/>
                  </a:ext>
                </a:extLst>
              </p:cNvPr>
              <p:cNvSpPr/>
              <p:nvPr/>
            </p:nvSpPr>
            <p:spPr>
              <a:xfrm>
                <a:off x="11869180" y="4318262"/>
                <a:ext cx="2730258" cy="4679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ctr"/>
                <a:r>
                  <a:rPr lang="th-TH" sz="3200" b="1" dirty="0">
                    <a:solidFill>
                      <a:sysClr val="windowText" lastClr="000000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จัดสิ่งของให้เป็นระเบียบ</a:t>
                </a:r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14419002-8E2A-48A7-A4DC-77BD070FC823}"/>
                  </a:ext>
                </a:extLst>
              </p:cNvPr>
              <p:cNvSpPr/>
              <p:nvPr/>
            </p:nvSpPr>
            <p:spPr>
              <a:xfrm>
                <a:off x="14743122" y="4318262"/>
                <a:ext cx="2577795" cy="4679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ctr"/>
                <a:r>
                  <a:rPr lang="th-TH" sz="3200" b="1" dirty="0">
                    <a:solidFill>
                      <a:sysClr val="windowText" lastClr="000000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ทำความสะอาดห้องนอน</a:t>
                </a:r>
              </a:p>
            </p:txBody>
          </p:sp>
          <p:pic>
            <p:nvPicPr>
              <p:cNvPr id="52" name="Picture 51">
                <a:extLst>
                  <a:ext uri="{FF2B5EF4-FFF2-40B4-BE49-F238E27FC236}">
                    <a16:creationId xmlns:a16="http://schemas.microsoft.com/office/drawing/2014/main" id="{B25E2818-7020-4F84-9796-7E2BA1BC194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4730739" y="2122428"/>
                <a:ext cx="2611927" cy="2140776"/>
              </a:xfrm>
              <a:prstGeom prst="roundRect">
                <a:avLst>
                  <a:gd name="adj" fmla="val 10970"/>
                </a:avLst>
              </a:prstGeom>
              <a:ln>
                <a:solidFill>
                  <a:srgbClr val="4BACC6"/>
                </a:solidFill>
              </a:ln>
            </p:spPr>
          </p:pic>
          <p:pic>
            <p:nvPicPr>
              <p:cNvPr id="53" name="Picture 52">
                <a:extLst>
                  <a:ext uri="{FF2B5EF4-FFF2-40B4-BE49-F238E27FC236}">
                    <a16:creationId xmlns:a16="http://schemas.microsoft.com/office/drawing/2014/main" id="{175F94BA-855E-488A-81B7-5D452729957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1941312" y="2131983"/>
                <a:ext cx="2614860" cy="2131222"/>
              </a:xfrm>
              <a:prstGeom prst="roundRect">
                <a:avLst>
                  <a:gd name="adj" fmla="val 11537"/>
                </a:avLst>
              </a:prstGeom>
              <a:ln>
                <a:solidFill>
                  <a:srgbClr val="4BACC6"/>
                </a:solidFill>
              </a:ln>
            </p:spPr>
          </p:pic>
        </p:grpSp>
      </p:grpSp>
      <p:pic>
        <p:nvPicPr>
          <p:cNvPr id="63" name="Picture 62">
            <a:extLst>
              <a:ext uri="{FF2B5EF4-FFF2-40B4-BE49-F238E27FC236}">
                <a16:creationId xmlns:a16="http://schemas.microsoft.com/office/drawing/2014/main" id="{C0A91F59-3E67-494B-B078-EA258D2FA57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5574" y="802218"/>
            <a:ext cx="3383573" cy="1303012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711580E9-A38E-4A6D-93BF-45DC3C8730D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2679" y="804440"/>
            <a:ext cx="3554276" cy="1286367"/>
          </a:xfrm>
          <a:prstGeom prst="rect">
            <a:avLst/>
          </a:prstGeom>
        </p:spPr>
      </p:pic>
      <p:pic>
        <p:nvPicPr>
          <p:cNvPr id="68" name="Picture 67">
            <a:hlinkClick r:id="rId14" action="ppaction://hlinksldjump"/>
            <a:extLst>
              <a:ext uri="{FF2B5EF4-FFF2-40B4-BE49-F238E27FC236}">
                <a16:creationId xmlns:a16="http://schemas.microsoft.com/office/drawing/2014/main" id="{F80F4A3D-80BD-4885-9CAC-E24CB074B26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62679" y="810855"/>
            <a:ext cx="3554276" cy="1286367"/>
          </a:xfrm>
          <a:prstGeom prst="rect">
            <a:avLst/>
          </a:prstGeom>
        </p:spPr>
      </p:pic>
      <p:pic>
        <p:nvPicPr>
          <p:cNvPr id="70" name="Graphic 69">
            <a:extLst>
              <a:ext uri="{FF2B5EF4-FFF2-40B4-BE49-F238E27FC236}">
                <a16:creationId xmlns:a16="http://schemas.microsoft.com/office/drawing/2014/main" id="{68F981CC-96F5-475D-BF20-8F19B6D21F38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 rot="18247222">
            <a:off x="3375512" y="1525833"/>
            <a:ext cx="324391" cy="410896"/>
          </a:xfrm>
          <a:prstGeom prst="rect">
            <a:avLst/>
          </a:prstGeom>
        </p:spPr>
      </p:pic>
      <p:pic>
        <p:nvPicPr>
          <p:cNvPr id="71" name="Graphic 70">
            <a:extLst>
              <a:ext uri="{FF2B5EF4-FFF2-40B4-BE49-F238E27FC236}">
                <a16:creationId xmlns:a16="http://schemas.microsoft.com/office/drawing/2014/main" id="{70F8ACFE-FF10-45B3-8DEC-454163A859F1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 rot="18247222">
            <a:off x="11691361" y="1525833"/>
            <a:ext cx="324391" cy="410896"/>
          </a:xfrm>
          <a:prstGeom prst="rect">
            <a:avLst/>
          </a:prstGeom>
        </p:spPr>
      </p:pic>
      <p:pic>
        <p:nvPicPr>
          <p:cNvPr id="72" name="Graphic 71">
            <a:extLst>
              <a:ext uri="{FF2B5EF4-FFF2-40B4-BE49-F238E27FC236}">
                <a16:creationId xmlns:a16="http://schemas.microsoft.com/office/drawing/2014/main" id="{BEA7CAF7-DAE8-48B4-A9AC-359B287B9DC8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 rot="18247222">
            <a:off x="8427362" y="1525833"/>
            <a:ext cx="324391" cy="410896"/>
          </a:xfrm>
          <a:prstGeom prst="rect">
            <a:avLst/>
          </a:prstGeom>
        </p:spPr>
      </p:pic>
      <p:pic>
        <p:nvPicPr>
          <p:cNvPr id="27" name="Picture 26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1F4D0B65-AF65-4D9A-8FBC-A97EDA6A3C2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12047" y="6198805"/>
            <a:ext cx="490398" cy="484029"/>
          </a:xfrm>
          <a:prstGeom prst="rect">
            <a:avLst/>
          </a:prstGeom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A8ADCF89-8CDF-48A0-A65C-7817F70BF956}"/>
              </a:ext>
            </a:extLst>
          </p:cNvPr>
          <p:cNvSpPr/>
          <p:nvPr/>
        </p:nvSpPr>
        <p:spPr>
          <a:xfrm>
            <a:off x="342944" y="-472421"/>
            <a:ext cx="1578511" cy="1142152"/>
          </a:xfrm>
          <a:prstGeom prst="roundRect">
            <a:avLst>
              <a:gd name="adj" fmla="val 19179"/>
            </a:avLst>
          </a:prstGeom>
          <a:solidFill>
            <a:srgbClr val="33889F"/>
          </a:solidFill>
          <a:ln>
            <a:solidFill>
              <a:srgbClr val="3388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24DDD13-7D37-474F-8EA6-DF7D51900511}"/>
              </a:ext>
            </a:extLst>
          </p:cNvPr>
          <p:cNvSpPr txBox="1"/>
          <p:nvPr/>
        </p:nvSpPr>
        <p:spPr>
          <a:xfrm>
            <a:off x="498598" y="42030"/>
            <a:ext cx="12672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6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ตัวอย่าง</a:t>
            </a:r>
            <a:endParaRPr lang="en-US" sz="3600" b="1" dirty="0">
              <a:solidFill>
                <a:schemeClr val="bg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9F94B176-A939-4126-A49D-5C9C1527833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01400" y="0"/>
            <a:ext cx="990600" cy="789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769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750" tmFilter="0, 0; .2, .5; .8, .5; 1, 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375" autoRev="1" fill="hold"/>
                                        <p:tgtEl>
                                          <p:spTgt spid="7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75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375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75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375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3">
            <a:extLst>
              <a:ext uri="{FF2B5EF4-FFF2-40B4-BE49-F238E27FC236}">
                <a16:creationId xmlns:a16="http://schemas.microsoft.com/office/drawing/2014/main" id="{B8082E59-7614-4DE0-B2DC-868D9610A13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 b="-1"/>
          <a:stretch/>
        </p:blipFill>
        <p:spPr>
          <a:xfrm>
            <a:off x="342944" y="1458157"/>
            <a:ext cx="11491876" cy="5229919"/>
          </a:xfrm>
          <a:prstGeom prst="rect">
            <a:avLst/>
          </a:prstGeom>
        </p:spPr>
      </p:pic>
      <p:pic>
        <p:nvPicPr>
          <p:cNvPr id="27" name="1">
            <a:extLst>
              <a:ext uri="{FF2B5EF4-FFF2-40B4-BE49-F238E27FC236}">
                <a16:creationId xmlns:a16="http://schemas.microsoft.com/office/drawing/2014/main" id="{58D4E948-E21E-4028-8354-615B8E67BDA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0" r="-124" b="-2541"/>
          <a:stretch/>
        </p:blipFill>
        <p:spPr>
          <a:xfrm>
            <a:off x="342944" y="1438089"/>
            <a:ext cx="11491876" cy="537788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9582E5F2-B1BA-4E4A-B502-5C10F4F960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4945" y="804440"/>
            <a:ext cx="3609145" cy="1286367"/>
          </a:xfrm>
          <a:prstGeom prst="rect">
            <a:avLst/>
          </a:prstGeom>
        </p:spPr>
      </p:pic>
      <p:pic>
        <p:nvPicPr>
          <p:cNvPr id="29" name="Picture 28">
            <a:hlinkClick r:id="rId5" action="ppaction://hlinksldjump"/>
            <a:extLst>
              <a:ext uri="{FF2B5EF4-FFF2-40B4-BE49-F238E27FC236}">
                <a16:creationId xmlns:a16="http://schemas.microsoft.com/office/drawing/2014/main" id="{E5610D4D-70BC-45F1-B003-E0BF02D4F5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9814" y="810857"/>
            <a:ext cx="3554276" cy="128636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B0629DD8-467D-41AE-BCF7-366570BD14D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31041" y="804440"/>
            <a:ext cx="3383573" cy="128636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ADC2EF80-CF44-4946-AB57-E396B2BD88B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99614" y="804440"/>
            <a:ext cx="3383573" cy="128636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33506E74-F417-42DB-9CBF-00A911FB04C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2679" y="804440"/>
            <a:ext cx="3554276" cy="1286367"/>
          </a:xfrm>
          <a:prstGeom prst="rect">
            <a:avLst/>
          </a:prstGeom>
        </p:spPr>
      </p:pic>
      <p:pic>
        <p:nvPicPr>
          <p:cNvPr id="33" name="Picture 32">
            <a:hlinkClick r:id="rId10" action="ppaction://hlinksldjump"/>
            <a:extLst>
              <a:ext uri="{FF2B5EF4-FFF2-40B4-BE49-F238E27FC236}">
                <a16:creationId xmlns:a16="http://schemas.microsoft.com/office/drawing/2014/main" id="{7373EA75-2C4B-422C-B734-600979FB886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1068" y="810856"/>
            <a:ext cx="3383573" cy="1286367"/>
          </a:xfrm>
          <a:prstGeom prst="rect">
            <a:avLst/>
          </a:prstGeom>
        </p:spPr>
      </p:pic>
      <p:pic>
        <p:nvPicPr>
          <p:cNvPr id="34" name="Picture 33">
            <a:hlinkClick r:id="rId12" action="ppaction://hlinksldjump"/>
            <a:extLst>
              <a:ext uri="{FF2B5EF4-FFF2-40B4-BE49-F238E27FC236}">
                <a16:creationId xmlns:a16="http://schemas.microsoft.com/office/drawing/2014/main" id="{5AE70A73-D875-4BC5-A950-AAAAA61A960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2679" y="810855"/>
            <a:ext cx="3554276" cy="1286367"/>
          </a:xfrm>
          <a:prstGeom prst="rect">
            <a:avLst/>
          </a:prstGeom>
        </p:spPr>
      </p:pic>
      <p:pic>
        <p:nvPicPr>
          <p:cNvPr id="35" name="Graphic 34">
            <a:extLst>
              <a:ext uri="{FF2B5EF4-FFF2-40B4-BE49-F238E27FC236}">
                <a16:creationId xmlns:a16="http://schemas.microsoft.com/office/drawing/2014/main" id="{5B811929-F19D-41E9-BC7D-1C25FCC39F11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rot="18247222">
            <a:off x="6073290" y="1525833"/>
            <a:ext cx="324391" cy="410896"/>
          </a:xfrm>
          <a:prstGeom prst="rect">
            <a:avLst/>
          </a:prstGeom>
        </p:spPr>
      </p:pic>
      <p:pic>
        <p:nvPicPr>
          <p:cNvPr id="36" name="Graphic 35">
            <a:extLst>
              <a:ext uri="{FF2B5EF4-FFF2-40B4-BE49-F238E27FC236}">
                <a16:creationId xmlns:a16="http://schemas.microsoft.com/office/drawing/2014/main" id="{837982FC-9000-4688-A731-29439342ACF3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rot="18247222">
            <a:off x="3375512" y="1525833"/>
            <a:ext cx="324391" cy="410896"/>
          </a:xfrm>
          <a:prstGeom prst="rect">
            <a:avLst/>
          </a:prstGeom>
        </p:spPr>
      </p:pic>
      <p:pic>
        <p:nvPicPr>
          <p:cNvPr id="37" name="Graphic 36">
            <a:extLst>
              <a:ext uri="{FF2B5EF4-FFF2-40B4-BE49-F238E27FC236}">
                <a16:creationId xmlns:a16="http://schemas.microsoft.com/office/drawing/2014/main" id="{09844E90-1B99-4C2E-B1BD-481FC6939184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rot="18247222">
            <a:off x="11691361" y="1525833"/>
            <a:ext cx="324391" cy="410896"/>
          </a:xfrm>
          <a:prstGeom prst="rect">
            <a:avLst/>
          </a:prstGeom>
        </p:spPr>
      </p:pic>
      <p:pic>
        <p:nvPicPr>
          <p:cNvPr id="38" name="Picture 3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2428E921-80A8-4B5A-B1D5-60E2BD5F421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12047" y="6198805"/>
            <a:ext cx="490398" cy="484029"/>
          </a:xfrm>
          <a:prstGeom prst="rect">
            <a:avLst/>
          </a:prstGeom>
        </p:spPr>
      </p:pic>
      <p:pic>
        <p:nvPicPr>
          <p:cNvPr id="39" name="ถังขยะ">
            <a:extLst>
              <a:ext uri="{FF2B5EF4-FFF2-40B4-BE49-F238E27FC236}">
                <a16:creationId xmlns:a16="http://schemas.microsoft.com/office/drawing/2014/main" id="{AD14DC0D-7D00-4C4F-81D0-E90F708C7375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701" y="4517464"/>
            <a:ext cx="1789943" cy="1893466"/>
          </a:xfrm>
          <a:prstGeom prst="rect">
            <a:avLst/>
          </a:prstGeom>
          <a:effectLst>
            <a:glow rad="139700">
              <a:schemeClr val="bg1"/>
            </a:glow>
          </a:effectLst>
        </p:spPr>
      </p:pic>
      <p:pic>
        <p:nvPicPr>
          <p:cNvPr id="40" name="กล่อง">
            <a:extLst>
              <a:ext uri="{FF2B5EF4-FFF2-40B4-BE49-F238E27FC236}">
                <a16:creationId xmlns:a16="http://schemas.microsoft.com/office/drawing/2014/main" id="{247A5CD0-56E5-4F2E-9965-390D69A46B5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32193" y="4517464"/>
            <a:ext cx="1990129" cy="1182042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D655077E-D123-4380-88CE-BBD70C25DC95}"/>
              </a:ext>
            </a:extLst>
          </p:cNvPr>
          <p:cNvSpPr/>
          <p:nvPr/>
        </p:nvSpPr>
        <p:spPr>
          <a:xfrm>
            <a:off x="342944" y="-472421"/>
            <a:ext cx="1578511" cy="1142152"/>
          </a:xfrm>
          <a:prstGeom prst="roundRect">
            <a:avLst>
              <a:gd name="adj" fmla="val 19179"/>
            </a:avLst>
          </a:prstGeom>
          <a:solidFill>
            <a:srgbClr val="33889F"/>
          </a:solidFill>
          <a:ln>
            <a:solidFill>
              <a:srgbClr val="3388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A0EDFAA-DAFC-4A8A-AD71-43C2E5176C48}"/>
              </a:ext>
            </a:extLst>
          </p:cNvPr>
          <p:cNvSpPr txBox="1"/>
          <p:nvPr/>
        </p:nvSpPr>
        <p:spPr>
          <a:xfrm>
            <a:off x="498598" y="42030"/>
            <a:ext cx="12672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6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ตัวอย่าง</a:t>
            </a:r>
            <a:endParaRPr lang="en-US" sz="3600" b="1" dirty="0">
              <a:solidFill>
                <a:schemeClr val="bg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242A08B7-D6B3-4363-B636-6CEA5E7027A3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01400" y="0"/>
            <a:ext cx="990600" cy="789584"/>
          </a:xfrm>
          <a:prstGeom prst="rect">
            <a:avLst/>
          </a:prstGeom>
        </p:spPr>
      </p:pic>
      <p:pic>
        <p:nvPicPr>
          <p:cNvPr id="49" name="Graphic 48">
            <a:extLst>
              <a:ext uri="{FF2B5EF4-FFF2-40B4-BE49-F238E27FC236}">
                <a16:creationId xmlns:a16="http://schemas.microsoft.com/office/drawing/2014/main" id="{470A9661-F809-451A-9EAB-5AA3AC09B475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rot="18247222">
            <a:off x="10009402" y="5009232"/>
            <a:ext cx="324391" cy="410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689338"/>
      </p:ext>
    </p:extLst>
  </p:cSld>
  <p:clrMapOvr>
    <a:masterClrMapping/>
  </p:clrMapOvr>
  <p:transition spd="slow" advClick="0" advTm="10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3">
            <a:extLst>
              <a:ext uri="{FF2B5EF4-FFF2-40B4-BE49-F238E27FC236}">
                <a16:creationId xmlns:a16="http://schemas.microsoft.com/office/drawing/2014/main" id="{FE7E5C5D-EA1B-46B3-81F5-4BD9C18D65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944" y="1438289"/>
            <a:ext cx="11468056" cy="5249787"/>
          </a:xfrm>
          <a:prstGeom prst="rect">
            <a:avLst/>
          </a:prstGeom>
        </p:spPr>
      </p:pic>
      <p:pic>
        <p:nvPicPr>
          <p:cNvPr id="75" name="1">
            <a:extLst>
              <a:ext uri="{FF2B5EF4-FFF2-40B4-BE49-F238E27FC236}">
                <a16:creationId xmlns:a16="http://schemas.microsoft.com/office/drawing/2014/main" id="{2EC4FA48-F959-4927-8A70-E987D7E0031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0" r="-124" b="-2541"/>
          <a:stretch/>
        </p:blipFill>
        <p:spPr>
          <a:xfrm>
            <a:off x="342944" y="1447800"/>
            <a:ext cx="11506112" cy="5349832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6BFD77AC-6979-4532-A1C7-EC4CE5516C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4945" y="804440"/>
            <a:ext cx="3609145" cy="1286367"/>
          </a:xfrm>
          <a:prstGeom prst="rect">
            <a:avLst/>
          </a:prstGeom>
        </p:spPr>
      </p:pic>
      <p:pic>
        <p:nvPicPr>
          <p:cNvPr id="68" name="Picture 67">
            <a:hlinkClick r:id="rId5" action="ppaction://hlinksldjump"/>
            <a:extLst>
              <a:ext uri="{FF2B5EF4-FFF2-40B4-BE49-F238E27FC236}">
                <a16:creationId xmlns:a16="http://schemas.microsoft.com/office/drawing/2014/main" id="{42926651-D8E3-4907-A39E-194715E452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9814" y="810857"/>
            <a:ext cx="3554276" cy="1286367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37403386-EDB0-4814-8001-6AD52B4E4AB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31041" y="804440"/>
            <a:ext cx="3383573" cy="1286367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FD1B6E95-7AA1-4E45-9FE3-E83ABA811E5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99614" y="804440"/>
            <a:ext cx="3383573" cy="1286367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71F927D0-C3F4-49D7-BE38-87A8674BB4F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2679" y="804440"/>
            <a:ext cx="3554276" cy="1286367"/>
          </a:xfrm>
          <a:prstGeom prst="rect">
            <a:avLst/>
          </a:prstGeom>
        </p:spPr>
      </p:pic>
      <p:pic>
        <p:nvPicPr>
          <p:cNvPr id="70" name="Picture 69">
            <a:hlinkClick r:id="rId10" action="ppaction://hlinksldjump"/>
            <a:extLst>
              <a:ext uri="{FF2B5EF4-FFF2-40B4-BE49-F238E27FC236}">
                <a16:creationId xmlns:a16="http://schemas.microsoft.com/office/drawing/2014/main" id="{55F95473-D3BD-4F4C-9861-B4E5F82ECD1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1068" y="810856"/>
            <a:ext cx="3383573" cy="1286367"/>
          </a:xfrm>
          <a:prstGeom prst="rect">
            <a:avLst/>
          </a:prstGeom>
        </p:spPr>
      </p:pic>
      <p:pic>
        <p:nvPicPr>
          <p:cNvPr id="71" name="Picture 70">
            <a:hlinkClick r:id="rId12" action="ppaction://hlinksldjump"/>
            <a:extLst>
              <a:ext uri="{FF2B5EF4-FFF2-40B4-BE49-F238E27FC236}">
                <a16:creationId xmlns:a16="http://schemas.microsoft.com/office/drawing/2014/main" id="{826EB81E-B88B-44D5-81A2-3525122A7BA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2679" y="810855"/>
            <a:ext cx="3554276" cy="1286367"/>
          </a:xfrm>
          <a:prstGeom prst="rect">
            <a:avLst/>
          </a:prstGeom>
        </p:spPr>
      </p:pic>
      <p:pic>
        <p:nvPicPr>
          <p:cNvPr id="72" name="Graphic 71">
            <a:extLst>
              <a:ext uri="{FF2B5EF4-FFF2-40B4-BE49-F238E27FC236}">
                <a16:creationId xmlns:a16="http://schemas.microsoft.com/office/drawing/2014/main" id="{1C5B579F-1853-400B-865F-2CE44E6B877D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rot="18247222">
            <a:off x="6073290" y="1525833"/>
            <a:ext cx="324391" cy="410896"/>
          </a:xfrm>
          <a:prstGeom prst="rect">
            <a:avLst/>
          </a:prstGeom>
        </p:spPr>
      </p:pic>
      <p:pic>
        <p:nvPicPr>
          <p:cNvPr id="73" name="Graphic 72">
            <a:extLst>
              <a:ext uri="{FF2B5EF4-FFF2-40B4-BE49-F238E27FC236}">
                <a16:creationId xmlns:a16="http://schemas.microsoft.com/office/drawing/2014/main" id="{CAF814CE-BEB3-4E3B-BB7B-1DF7D9307CF5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rot="18247222">
            <a:off x="3375512" y="1525833"/>
            <a:ext cx="324391" cy="410896"/>
          </a:xfrm>
          <a:prstGeom prst="rect">
            <a:avLst/>
          </a:prstGeom>
        </p:spPr>
      </p:pic>
      <p:pic>
        <p:nvPicPr>
          <p:cNvPr id="74" name="Graphic 73">
            <a:extLst>
              <a:ext uri="{FF2B5EF4-FFF2-40B4-BE49-F238E27FC236}">
                <a16:creationId xmlns:a16="http://schemas.microsoft.com/office/drawing/2014/main" id="{9E2743BE-0687-426E-BA44-13A9442F643E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rot="18247222">
            <a:off x="11691361" y="1525833"/>
            <a:ext cx="324391" cy="410896"/>
          </a:xfrm>
          <a:prstGeom prst="rect">
            <a:avLst/>
          </a:prstGeom>
        </p:spPr>
      </p:pic>
      <p:pic>
        <p:nvPicPr>
          <p:cNvPr id="18" name="Picture 1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FC594999-8920-4DBD-9123-86A805C6FF3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12047" y="6198805"/>
            <a:ext cx="490398" cy="484029"/>
          </a:xfrm>
          <a:prstGeom prst="rect">
            <a:avLst/>
          </a:prstGeom>
        </p:spPr>
      </p:pic>
      <p:pic>
        <p:nvPicPr>
          <p:cNvPr id="12" name="ถังขยะ">
            <a:extLst>
              <a:ext uri="{FF2B5EF4-FFF2-40B4-BE49-F238E27FC236}">
                <a16:creationId xmlns:a16="http://schemas.microsoft.com/office/drawing/2014/main" id="{CEF09796-B115-4925-B01B-2FE5498A6F9E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701" y="4517464"/>
            <a:ext cx="1789943" cy="1893466"/>
          </a:xfrm>
          <a:prstGeom prst="rect">
            <a:avLst/>
          </a:prstGeom>
          <a:effectLst>
            <a:glow rad="139700">
              <a:schemeClr val="bg1"/>
            </a:glow>
          </a:effectLst>
        </p:spPr>
      </p:pic>
      <p:pic>
        <p:nvPicPr>
          <p:cNvPr id="14" name="กล่อง">
            <a:extLst>
              <a:ext uri="{FF2B5EF4-FFF2-40B4-BE49-F238E27FC236}">
                <a16:creationId xmlns:a16="http://schemas.microsoft.com/office/drawing/2014/main" id="{A2A95730-81E7-47F7-B67E-A3FF01E49D3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32193" y="4517464"/>
            <a:ext cx="1990129" cy="1182042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54" name="Graphic 53">
            <a:extLst>
              <a:ext uri="{FF2B5EF4-FFF2-40B4-BE49-F238E27FC236}">
                <a16:creationId xmlns:a16="http://schemas.microsoft.com/office/drawing/2014/main" id="{9AE56F52-534C-4F37-A7DB-C7D36F99F065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rot="18247222">
            <a:off x="2086654" y="6021354"/>
            <a:ext cx="324391" cy="410896"/>
          </a:xfrm>
          <a:prstGeom prst="rect">
            <a:avLst/>
          </a:prstGeom>
        </p:spPr>
      </p:pic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04ECAD8F-3D42-4C03-B50E-F6C79422ABB5}"/>
              </a:ext>
            </a:extLst>
          </p:cNvPr>
          <p:cNvSpPr/>
          <p:nvPr/>
        </p:nvSpPr>
        <p:spPr>
          <a:xfrm>
            <a:off x="342944" y="-472421"/>
            <a:ext cx="1578511" cy="1142152"/>
          </a:xfrm>
          <a:prstGeom prst="roundRect">
            <a:avLst>
              <a:gd name="adj" fmla="val 19179"/>
            </a:avLst>
          </a:prstGeom>
          <a:solidFill>
            <a:srgbClr val="33889F"/>
          </a:solidFill>
          <a:ln>
            <a:solidFill>
              <a:srgbClr val="3388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17593F1-F9D1-4E0C-A04A-0551B8463A61}"/>
              </a:ext>
            </a:extLst>
          </p:cNvPr>
          <p:cNvSpPr txBox="1"/>
          <p:nvPr/>
        </p:nvSpPr>
        <p:spPr>
          <a:xfrm>
            <a:off x="498598" y="42030"/>
            <a:ext cx="12672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6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ตัวอย่าง</a:t>
            </a:r>
            <a:endParaRPr lang="en-US" sz="3600" b="1" dirty="0">
              <a:solidFill>
                <a:schemeClr val="bg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3" name="แผ่นใส">
            <a:extLst>
              <a:ext uri="{FF2B5EF4-FFF2-40B4-BE49-F238E27FC236}">
                <a16:creationId xmlns:a16="http://schemas.microsoft.com/office/drawing/2014/main" id="{667E744B-5B59-4000-979D-E74CA7DD3ABB}"/>
              </a:ext>
            </a:extLst>
          </p:cNvPr>
          <p:cNvSpPr/>
          <p:nvPr/>
        </p:nvSpPr>
        <p:spPr>
          <a:xfrm>
            <a:off x="417118" y="4343400"/>
            <a:ext cx="2249882" cy="2209800"/>
          </a:xfrm>
          <a:prstGeom prst="rect">
            <a:avLst/>
          </a:prstGeom>
          <a:solidFill>
            <a:srgbClr val="FFFFFF">
              <a:alpha val="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5" name="Graphic 54">
            <a:extLst>
              <a:ext uri="{FF2B5EF4-FFF2-40B4-BE49-F238E27FC236}">
                <a16:creationId xmlns:a16="http://schemas.microsoft.com/office/drawing/2014/main" id="{B38AC91B-1FAD-4540-8711-670ABA45D4C0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rot="18247222">
            <a:off x="10009402" y="5009232"/>
            <a:ext cx="324391" cy="41089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0FB8BE0-594A-4DC1-BCFC-62542957B7EA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06601" y="3276600"/>
            <a:ext cx="3592167" cy="264383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D687E03-A04E-4A15-8344-202E2B88DCAA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4434" y="2991314"/>
            <a:ext cx="2035128" cy="349076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45E45CC-4A11-45D6-A45F-66A34D8E8BDA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01400" y="0"/>
            <a:ext cx="990600" cy="789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323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75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375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75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375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75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375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75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375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6" presetClass="emph" presetSubtype="0" repeatCount="200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75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375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26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3">
            <a:extLst>
              <a:ext uri="{FF2B5EF4-FFF2-40B4-BE49-F238E27FC236}">
                <a16:creationId xmlns:a16="http://schemas.microsoft.com/office/drawing/2014/main" id="{98834A65-FE3C-4575-B0B0-04E7DC9202C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9569" y="1447800"/>
            <a:ext cx="11471431" cy="522991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CB5BD644-3101-41FB-B21E-498CBB7C88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4945" y="804440"/>
            <a:ext cx="3609145" cy="1286367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34A0C433-7C7B-44F2-8A32-9BDF552BD1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1041" y="804440"/>
            <a:ext cx="3383573" cy="1286367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D6BA0A35-5296-4FDE-A485-6C0CC38723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99614" y="804440"/>
            <a:ext cx="3383573" cy="1286367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40E76D0F-8B11-4818-B104-117C567D7C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2679" y="804440"/>
            <a:ext cx="3554276" cy="1286367"/>
          </a:xfrm>
          <a:prstGeom prst="rect">
            <a:avLst/>
          </a:prstGeom>
        </p:spPr>
      </p:pic>
      <p:pic>
        <p:nvPicPr>
          <p:cNvPr id="45" name="!!!Picture 44">
            <a:hlinkClick r:id="rId7" action="ppaction://hlinksldjump"/>
            <a:extLst>
              <a:ext uri="{FF2B5EF4-FFF2-40B4-BE49-F238E27FC236}">
                <a16:creationId xmlns:a16="http://schemas.microsoft.com/office/drawing/2014/main" id="{8896452C-1CCD-47B8-A6CE-383A930B7BE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9659" y="814860"/>
            <a:ext cx="3383573" cy="1286367"/>
          </a:xfrm>
          <a:prstGeom prst="rect">
            <a:avLst/>
          </a:prstGeom>
        </p:spPr>
      </p:pic>
      <p:pic>
        <p:nvPicPr>
          <p:cNvPr id="46" name="Picture 45">
            <a:hlinkClick r:id="rId9" action="ppaction://hlinksldjump"/>
            <a:extLst>
              <a:ext uri="{FF2B5EF4-FFF2-40B4-BE49-F238E27FC236}">
                <a16:creationId xmlns:a16="http://schemas.microsoft.com/office/drawing/2014/main" id="{CFA60B0C-E4FF-4635-9486-48544A002BE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1068" y="810856"/>
            <a:ext cx="3383573" cy="1286367"/>
          </a:xfrm>
          <a:prstGeom prst="rect">
            <a:avLst/>
          </a:prstGeom>
        </p:spPr>
      </p:pic>
      <p:pic>
        <p:nvPicPr>
          <p:cNvPr id="47" name="Picture 46">
            <a:hlinkClick r:id="rId11" action="ppaction://hlinksldjump"/>
            <a:extLst>
              <a:ext uri="{FF2B5EF4-FFF2-40B4-BE49-F238E27FC236}">
                <a16:creationId xmlns:a16="http://schemas.microsoft.com/office/drawing/2014/main" id="{35F699A7-3C02-4014-9517-C3AC028905F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2679" y="810855"/>
            <a:ext cx="3554276" cy="128636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F20B7A83-A206-4FAE-9EE6-E86532415919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70298" y="2940102"/>
            <a:ext cx="5962110" cy="3737618"/>
          </a:xfrm>
          <a:prstGeom prst="rect">
            <a:avLst/>
          </a:prstGeom>
        </p:spPr>
      </p:pic>
      <p:pic>
        <p:nvPicPr>
          <p:cNvPr id="48" name="Graphic 47">
            <a:extLst>
              <a:ext uri="{FF2B5EF4-FFF2-40B4-BE49-F238E27FC236}">
                <a16:creationId xmlns:a16="http://schemas.microsoft.com/office/drawing/2014/main" id="{E7025EE6-DD28-4377-AA2B-A9820E9CE589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rot="18247222">
            <a:off x="6073290" y="1545065"/>
            <a:ext cx="324391" cy="410896"/>
          </a:xfrm>
          <a:prstGeom prst="rect">
            <a:avLst/>
          </a:prstGeom>
        </p:spPr>
      </p:pic>
      <p:pic>
        <p:nvPicPr>
          <p:cNvPr id="49" name="Graphic 48">
            <a:extLst>
              <a:ext uri="{FF2B5EF4-FFF2-40B4-BE49-F238E27FC236}">
                <a16:creationId xmlns:a16="http://schemas.microsoft.com/office/drawing/2014/main" id="{1563043B-3BD8-4B1E-B976-0BD648BCADDD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rot="18247222">
            <a:off x="3375512" y="1545065"/>
            <a:ext cx="324391" cy="410896"/>
          </a:xfrm>
          <a:prstGeom prst="rect">
            <a:avLst/>
          </a:prstGeom>
        </p:spPr>
      </p:pic>
      <p:pic>
        <p:nvPicPr>
          <p:cNvPr id="51" name="Graphic 50">
            <a:extLst>
              <a:ext uri="{FF2B5EF4-FFF2-40B4-BE49-F238E27FC236}">
                <a16:creationId xmlns:a16="http://schemas.microsoft.com/office/drawing/2014/main" id="{DE6CDC8D-BC5D-4029-A3AD-0B85274566D2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rot="18247222">
            <a:off x="8427362" y="1545065"/>
            <a:ext cx="324391" cy="410896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3BEFA30A-5E4F-4B3E-9B68-238C9E6BAD67}"/>
              </a:ext>
            </a:extLst>
          </p:cNvPr>
          <p:cNvSpPr/>
          <p:nvPr/>
        </p:nvSpPr>
        <p:spPr>
          <a:xfrm>
            <a:off x="146456" y="1728346"/>
            <a:ext cx="176890" cy="4953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7B3C58B-617B-419F-BF95-D5559E819613}"/>
              </a:ext>
            </a:extLst>
          </p:cNvPr>
          <p:cNvGrpSpPr/>
          <p:nvPr/>
        </p:nvGrpSpPr>
        <p:grpSpPr>
          <a:xfrm>
            <a:off x="5235202" y="2438400"/>
            <a:ext cx="4740588" cy="1575845"/>
            <a:chOff x="3086434" y="3369419"/>
            <a:chExt cx="3387166" cy="1341644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91DF44AB-4832-4172-B067-6E15F4EC05D2}"/>
                </a:ext>
              </a:extLst>
            </p:cNvPr>
            <p:cNvSpPr/>
            <p:nvPr/>
          </p:nvSpPr>
          <p:spPr>
            <a:xfrm>
              <a:off x="3086434" y="3369419"/>
              <a:ext cx="3387166" cy="1065535"/>
            </a:xfrm>
            <a:prstGeom prst="roundRect">
              <a:avLst/>
            </a:prstGeom>
            <a:solidFill>
              <a:srgbClr val="FEEFE2"/>
            </a:solidFill>
            <a:ln w="19050">
              <a:solidFill>
                <a:srgbClr val="F796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81D58D62-136F-4845-98CF-397F721263CB}"/>
                </a:ext>
              </a:extLst>
            </p:cNvPr>
            <p:cNvGrpSpPr/>
            <p:nvPr/>
          </p:nvGrpSpPr>
          <p:grpSpPr>
            <a:xfrm>
              <a:off x="3115506" y="3513230"/>
              <a:ext cx="3358094" cy="1197833"/>
              <a:chOff x="4573887" y="896112"/>
              <a:chExt cx="3358094" cy="1197833"/>
            </a:xfrm>
          </p:grpSpPr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034B92F8-6EB3-42AA-AB67-E60B1810C559}"/>
                  </a:ext>
                </a:extLst>
              </p:cNvPr>
              <p:cNvSpPr/>
              <p:nvPr/>
            </p:nvSpPr>
            <p:spPr>
              <a:xfrm rot="5400000" flipV="1">
                <a:off x="4644781" y="1732190"/>
                <a:ext cx="367551" cy="355959"/>
              </a:xfrm>
              <a:custGeom>
                <a:avLst/>
                <a:gdLst>
                  <a:gd name="connsiteX0" fmla="*/ 3509 w 273194"/>
                  <a:gd name="connsiteY0" fmla="*/ 74034 h 298285"/>
                  <a:gd name="connsiteX1" fmla="*/ 242554 w 273194"/>
                  <a:gd name="connsiteY1" fmla="*/ 7914 h 298285"/>
                  <a:gd name="connsiteX2" fmla="*/ 271435 w 273194"/>
                  <a:gd name="connsiteY2" fmla="*/ 23947 h 298285"/>
                  <a:gd name="connsiteX3" fmla="*/ 171264 w 273194"/>
                  <a:gd name="connsiteY3" fmla="*/ 181106 h 298285"/>
                  <a:gd name="connsiteX4" fmla="*/ 92883 w 273194"/>
                  <a:gd name="connsiteY4" fmla="*/ 242503 h 298285"/>
                  <a:gd name="connsiteX5" fmla="*/ 15283 w 273194"/>
                  <a:gd name="connsiteY5" fmla="*/ 296443 h 298285"/>
                  <a:gd name="connsiteX6" fmla="*/ 15283 w 273194"/>
                  <a:gd name="connsiteY6" fmla="*/ 296505 h 2982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3194" h="298285">
                    <a:moveTo>
                      <a:pt x="3509" y="74034"/>
                    </a:moveTo>
                    <a:cubicBezTo>
                      <a:pt x="90606" y="88389"/>
                      <a:pt x="177248" y="64837"/>
                      <a:pt x="242554" y="7914"/>
                    </a:cubicBezTo>
                    <a:cubicBezTo>
                      <a:pt x="255368" y="-3271"/>
                      <a:pt x="275338" y="7666"/>
                      <a:pt x="271435" y="23947"/>
                    </a:cubicBezTo>
                    <a:cubicBezTo>
                      <a:pt x="256735" y="84847"/>
                      <a:pt x="219593" y="139533"/>
                      <a:pt x="171264" y="181106"/>
                    </a:cubicBezTo>
                    <a:cubicBezTo>
                      <a:pt x="146156" y="202732"/>
                      <a:pt x="120073" y="223239"/>
                      <a:pt x="92883" y="242503"/>
                    </a:cubicBezTo>
                    <a:cubicBezTo>
                      <a:pt x="67840" y="260276"/>
                      <a:pt x="42407" y="280845"/>
                      <a:pt x="15283" y="296443"/>
                    </a:cubicBezTo>
                    <a:cubicBezTo>
                      <a:pt x="15283" y="296443"/>
                      <a:pt x="15283" y="296443"/>
                      <a:pt x="15283" y="296505"/>
                    </a:cubicBezTo>
                  </a:path>
                </a:pathLst>
              </a:custGeom>
              <a:solidFill>
                <a:srgbClr val="FEEFE2"/>
              </a:solidFill>
              <a:ln w="19050" cap="flat">
                <a:solidFill>
                  <a:srgbClr val="F7964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F0017B6C-36DF-4662-B9B8-3790C85D523E}"/>
                  </a:ext>
                </a:extLst>
              </p:cNvPr>
              <p:cNvSpPr/>
              <p:nvPr/>
            </p:nvSpPr>
            <p:spPr>
              <a:xfrm>
                <a:off x="4573887" y="896112"/>
                <a:ext cx="3358094" cy="91712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th-TH" sz="3200" b="1" dirty="0">
                    <a:solidFill>
                      <a:prstClr val="black"/>
                    </a:solidFill>
                    <a:latin typeface="TH Sarabun New" panose="020B0500040200020003" pitchFamily="34" charset="-34"/>
                    <a:ea typeface="+mj-ea"/>
                    <a:cs typeface="TH Sarabun New" panose="020B0500040200020003" pitchFamily="34" charset="-34"/>
                  </a:rPr>
                  <a:t>เย้! หาหนังสือกับกล่องดินสอเจอแล้ว </a:t>
                </a:r>
              </a:p>
              <a:p>
                <a:pPr algn="ctr"/>
                <a:r>
                  <a:rPr lang="th-TH" sz="3200" b="1" dirty="0">
                    <a:solidFill>
                      <a:prstClr val="black"/>
                    </a:solidFill>
                    <a:latin typeface="TH Sarabun New" panose="020B0500040200020003" pitchFamily="34" charset="-34"/>
                    <a:ea typeface="+mj-ea"/>
                    <a:cs typeface="TH Sarabun New" panose="020B0500040200020003" pitchFamily="34" charset="-34"/>
                  </a:rPr>
                  <a:t>และห้องนอนก็เป็นระเบียบ</a:t>
                </a:r>
              </a:p>
            </p:txBody>
          </p:sp>
        </p:grpSp>
      </p:grpSp>
      <p:pic>
        <p:nvPicPr>
          <p:cNvPr id="21" name="Picture 20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AC4BE64D-CC9C-463F-8A21-CCE57A2BA06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12047" y="6198805"/>
            <a:ext cx="490398" cy="484029"/>
          </a:xfrm>
          <a:prstGeom prst="rect">
            <a:avLst/>
          </a:prstGeom>
        </p:spPr>
      </p:pic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22F5F3AC-1A78-4C2F-9594-447D256A5612}"/>
              </a:ext>
            </a:extLst>
          </p:cNvPr>
          <p:cNvSpPr/>
          <p:nvPr/>
        </p:nvSpPr>
        <p:spPr>
          <a:xfrm>
            <a:off x="342944" y="-472421"/>
            <a:ext cx="1578511" cy="1142152"/>
          </a:xfrm>
          <a:prstGeom prst="roundRect">
            <a:avLst>
              <a:gd name="adj" fmla="val 19179"/>
            </a:avLst>
          </a:prstGeom>
          <a:solidFill>
            <a:srgbClr val="33889F"/>
          </a:solidFill>
          <a:ln>
            <a:solidFill>
              <a:srgbClr val="3388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555FA0F-5EB6-445A-A5AB-EE139FA204A9}"/>
              </a:ext>
            </a:extLst>
          </p:cNvPr>
          <p:cNvSpPr txBox="1"/>
          <p:nvPr/>
        </p:nvSpPr>
        <p:spPr>
          <a:xfrm>
            <a:off x="498598" y="42030"/>
            <a:ext cx="12672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6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ตัวอย่าง</a:t>
            </a:r>
            <a:endParaRPr lang="en-US" sz="3600" b="1" dirty="0">
              <a:solidFill>
                <a:schemeClr val="bg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4364A814-9A45-48C9-94D1-66766D258051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01400" y="0"/>
            <a:ext cx="990600" cy="789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903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75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375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75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375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75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375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BA2FA39-7663-42A5-8413-042961CD0D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2211" y="-76200"/>
            <a:ext cx="4663844" cy="104250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735A155-2DB0-49D7-B801-532E0CDF4E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715" y="1315509"/>
            <a:ext cx="5066215" cy="4913802"/>
          </a:xfrm>
          <a:prstGeom prst="rect">
            <a:avLst/>
          </a:prstGeom>
        </p:spPr>
      </p:pic>
      <p:pic>
        <p:nvPicPr>
          <p:cNvPr id="110" name="1B">
            <a:extLst>
              <a:ext uri="{FF2B5EF4-FFF2-40B4-BE49-F238E27FC236}">
                <a16:creationId xmlns:a16="http://schemas.microsoft.com/office/drawing/2014/main" id="{F13110FE-746C-4295-82BE-8B9811C1C952}"/>
              </a:ext>
            </a:extLst>
          </p:cNvPr>
          <p:cNvPicPr>
            <a:picLocks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95332" y="4771682"/>
            <a:ext cx="1463040" cy="1463040"/>
          </a:xfrm>
          <a:prstGeom prst="rect">
            <a:avLst/>
          </a:prstGeom>
          <a:ln w="57150">
            <a:solidFill>
              <a:srgbClr val="4BD0FF"/>
            </a:solidFill>
          </a:ln>
          <a:effectLst>
            <a:outerShdw blurRad="63500" sx="102000" sy="102000" algn="ctr" rotWithShape="0">
              <a:schemeClr val="tx1">
                <a:lumMod val="95000"/>
                <a:lumOff val="5000"/>
                <a:alpha val="10000"/>
              </a:schemeClr>
            </a:outerShdw>
          </a:effectLst>
        </p:spPr>
      </p:pic>
      <p:pic>
        <p:nvPicPr>
          <p:cNvPr id="109" name="1A">
            <a:extLst>
              <a:ext uri="{FF2B5EF4-FFF2-40B4-BE49-F238E27FC236}">
                <a16:creationId xmlns:a16="http://schemas.microsoft.com/office/drawing/2014/main" id="{421B6FBA-5D7B-4CBA-A712-37BA331BE4DE}"/>
              </a:ext>
            </a:extLst>
          </p:cNvPr>
          <p:cNvPicPr>
            <a:picLocks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92761" y="3036692"/>
            <a:ext cx="1463040" cy="1463040"/>
          </a:xfrm>
          <a:prstGeom prst="rect">
            <a:avLst/>
          </a:prstGeom>
          <a:ln w="57150">
            <a:solidFill>
              <a:srgbClr val="4BD0FF"/>
            </a:solidFill>
          </a:ln>
          <a:effectLst>
            <a:outerShdw blurRad="63500" sx="102000" sy="102000" algn="ctr" rotWithShape="0">
              <a:schemeClr val="tx1">
                <a:lumMod val="95000"/>
                <a:lumOff val="5000"/>
                <a:alpha val="10000"/>
              </a:schemeClr>
            </a:outerShdw>
          </a:effectLst>
        </p:spPr>
      </p:pic>
      <p:pic>
        <p:nvPicPr>
          <p:cNvPr id="111" name="1C">
            <a:extLst>
              <a:ext uri="{FF2B5EF4-FFF2-40B4-BE49-F238E27FC236}">
                <a16:creationId xmlns:a16="http://schemas.microsoft.com/office/drawing/2014/main" id="{B8C93B01-4F74-4B71-A6F3-449A48CE5019}"/>
              </a:ext>
            </a:extLst>
          </p:cNvPr>
          <p:cNvPicPr>
            <a:picLocks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5298" y="3036692"/>
            <a:ext cx="1463040" cy="1463040"/>
          </a:xfrm>
          <a:prstGeom prst="rect">
            <a:avLst/>
          </a:prstGeom>
          <a:ln w="57150">
            <a:solidFill>
              <a:srgbClr val="4BD0FF"/>
            </a:solidFill>
          </a:ln>
          <a:effectLst>
            <a:outerShdw blurRad="63500" sx="102000" sy="102000" algn="ctr" rotWithShape="0">
              <a:schemeClr val="tx1">
                <a:lumMod val="95000"/>
                <a:lumOff val="5000"/>
                <a:alpha val="10000"/>
              </a:schemeClr>
            </a:outerShdw>
          </a:effectLst>
        </p:spPr>
      </p:pic>
      <p:pic>
        <p:nvPicPr>
          <p:cNvPr id="112" name="2A">
            <a:extLst>
              <a:ext uri="{FF2B5EF4-FFF2-40B4-BE49-F238E27FC236}">
                <a16:creationId xmlns:a16="http://schemas.microsoft.com/office/drawing/2014/main" id="{CA4FB275-DEBC-4C4D-B296-285F91F28BBF}"/>
              </a:ext>
            </a:extLst>
          </p:cNvPr>
          <p:cNvPicPr>
            <a:picLocks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95332" y="1320454"/>
            <a:ext cx="1463040" cy="1463040"/>
          </a:xfrm>
          <a:prstGeom prst="rect">
            <a:avLst/>
          </a:prstGeom>
          <a:ln w="57150">
            <a:solidFill>
              <a:srgbClr val="4BD0FF"/>
            </a:solidFill>
          </a:ln>
          <a:effectLst>
            <a:outerShdw blurRad="63500" sx="102000" sy="102000" algn="ctr" rotWithShape="0">
              <a:schemeClr val="tx1">
                <a:lumMod val="95000"/>
                <a:lumOff val="5000"/>
                <a:alpha val="10000"/>
              </a:schemeClr>
            </a:outerShdw>
          </a:effectLst>
        </p:spPr>
      </p:pic>
      <p:pic>
        <p:nvPicPr>
          <p:cNvPr id="113" name="2B">
            <a:extLst>
              <a:ext uri="{FF2B5EF4-FFF2-40B4-BE49-F238E27FC236}">
                <a16:creationId xmlns:a16="http://schemas.microsoft.com/office/drawing/2014/main" id="{7671DE28-E962-4043-A8FA-6617C91540CB}"/>
              </a:ext>
            </a:extLst>
          </p:cNvPr>
          <p:cNvPicPr>
            <a:picLocks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92761" y="4771682"/>
            <a:ext cx="1463040" cy="1463040"/>
          </a:xfrm>
          <a:prstGeom prst="rect">
            <a:avLst/>
          </a:prstGeom>
          <a:ln w="57150">
            <a:solidFill>
              <a:srgbClr val="4BD0FF"/>
            </a:solidFill>
          </a:ln>
          <a:effectLst>
            <a:outerShdw blurRad="63500" sx="102000" sy="102000" algn="ctr" rotWithShape="0">
              <a:schemeClr val="tx1">
                <a:lumMod val="95000"/>
                <a:lumOff val="5000"/>
                <a:alpha val="10000"/>
              </a:schemeClr>
            </a:outerShdw>
          </a:effectLst>
        </p:spPr>
      </p:pic>
      <p:pic>
        <p:nvPicPr>
          <p:cNvPr id="114" name="2C">
            <a:extLst>
              <a:ext uri="{FF2B5EF4-FFF2-40B4-BE49-F238E27FC236}">
                <a16:creationId xmlns:a16="http://schemas.microsoft.com/office/drawing/2014/main" id="{458E3159-38D0-44EA-A945-DDCBF9D0D584}"/>
              </a:ext>
            </a:extLst>
          </p:cNvPr>
          <p:cNvPicPr>
            <a:picLocks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92761" y="1320454"/>
            <a:ext cx="1463040" cy="1463040"/>
          </a:xfrm>
          <a:prstGeom prst="rect">
            <a:avLst/>
          </a:prstGeom>
          <a:ln w="57150">
            <a:solidFill>
              <a:srgbClr val="4BD0FF"/>
            </a:solidFill>
          </a:ln>
          <a:effectLst>
            <a:outerShdw blurRad="63500" sx="102000" sy="102000" algn="ctr" rotWithShape="0">
              <a:schemeClr val="tx1">
                <a:lumMod val="95000"/>
                <a:lumOff val="5000"/>
                <a:alpha val="10000"/>
              </a:schemeClr>
            </a:outerShdw>
          </a:effectLst>
        </p:spPr>
      </p:pic>
      <p:pic>
        <p:nvPicPr>
          <p:cNvPr id="115" name="3A">
            <a:extLst>
              <a:ext uri="{FF2B5EF4-FFF2-40B4-BE49-F238E27FC236}">
                <a16:creationId xmlns:a16="http://schemas.microsoft.com/office/drawing/2014/main" id="{61879A64-E670-4B5A-90D1-EF9EEC1E9CB4}"/>
              </a:ext>
            </a:extLst>
          </p:cNvPr>
          <p:cNvPicPr>
            <a:picLocks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4086" y="1325852"/>
            <a:ext cx="1467503" cy="1463040"/>
          </a:xfrm>
          <a:prstGeom prst="rect">
            <a:avLst/>
          </a:prstGeom>
          <a:ln w="57150">
            <a:solidFill>
              <a:srgbClr val="4BD0FF"/>
            </a:solidFill>
          </a:ln>
          <a:effectLst>
            <a:outerShdw blurRad="63500" sx="102000" sy="102000" algn="ctr" rotWithShape="0">
              <a:schemeClr val="tx1">
                <a:lumMod val="95000"/>
                <a:lumOff val="5000"/>
                <a:alpha val="10000"/>
              </a:schemeClr>
            </a:outerShdw>
          </a:effectLst>
        </p:spPr>
      </p:pic>
      <p:pic>
        <p:nvPicPr>
          <p:cNvPr id="116" name="3B">
            <a:extLst>
              <a:ext uri="{FF2B5EF4-FFF2-40B4-BE49-F238E27FC236}">
                <a16:creationId xmlns:a16="http://schemas.microsoft.com/office/drawing/2014/main" id="{0B576D5F-2582-4A14-B15C-ED8C1A69DB1B}"/>
              </a:ext>
            </a:extLst>
          </p:cNvPr>
          <p:cNvPicPr>
            <a:picLocks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95332" y="3042091"/>
            <a:ext cx="1467854" cy="1463040"/>
          </a:xfrm>
          <a:prstGeom prst="rect">
            <a:avLst/>
          </a:prstGeom>
          <a:ln w="57150">
            <a:solidFill>
              <a:srgbClr val="4BD0FF"/>
            </a:solidFill>
          </a:ln>
          <a:effectLst>
            <a:outerShdw blurRad="63500" sx="102000" sy="102000" algn="ctr" rotWithShape="0">
              <a:schemeClr val="tx1">
                <a:lumMod val="95000"/>
                <a:lumOff val="5000"/>
                <a:alpha val="10000"/>
              </a:schemeClr>
            </a:outerShdw>
          </a:effectLst>
        </p:spPr>
      </p:pic>
      <p:pic>
        <p:nvPicPr>
          <p:cNvPr id="117" name="3C">
            <a:extLst>
              <a:ext uri="{FF2B5EF4-FFF2-40B4-BE49-F238E27FC236}">
                <a16:creationId xmlns:a16="http://schemas.microsoft.com/office/drawing/2014/main" id="{9294E846-B509-4401-8E6E-31C5F9E0EBE8}"/>
              </a:ext>
            </a:extLst>
          </p:cNvPr>
          <p:cNvPicPr>
            <a:picLocks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5298" y="4771682"/>
            <a:ext cx="1467854" cy="1463040"/>
          </a:xfrm>
          <a:prstGeom prst="rect">
            <a:avLst/>
          </a:prstGeom>
          <a:ln w="57150">
            <a:solidFill>
              <a:srgbClr val="4BD0FF"/>
            </a:solidFill>
          </a:ln>
          <a:effectLst>
            <a:outerShdw blurRad="63500" sx="102000" sy="102000" algn="ctr" rotWithShape="0">
              <a:schemeClr val="tx1">
                <a:lumMod val="95000"/>
                <a:lumOff val="5000"/>
                <a:alpha val="10000"/>
              </a:schemeClr>
            </a:outerShdw>
          </a:effectLst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EB9682FC-6411-47BA-8288-0D8E833E5492}"/>
              </a:ext>
            </a:extLst>
          </p:cNvPr>
          <p:cNvGrpSpPr/>
          <p:nvPr/>
        </p:nvGrpSpPr>
        <p:grpSpPr>
          <a:xfrm>
            <a:off x="6348943" y="1275904"/>
            <a:ext cx="5071358" cy="5071358"/>
            <a:chOff x="7412400" y="1191023"/>
            <a:chExt cx="4968000" cy="4968000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FC2D65BA-FB41-4981-A2B3-F33ED1E0131F}"/>
                </a:ext>
              </a:extLst>
            </p:cNvPr>
            <p:cNvSpPr/>
            <p:nvPr/>
          </p:nvSpPr>
          <p:spPr>
            <a:xfrm>
              <a:off x="7412400" y="1191023"/>
              <a:ext cx="4968000" cy="4968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80" dirty="0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E9ACD479-FBF4-4825-B082-B04D2CDA9F46}"/>
                </a:ext>
              </a:extLst>
            </p:cNvPr>
            <p:cNvSpPr/>
            <p:nvPr/>
          </p:nvSpPr>
          <p:spPr>
            <a:xfrm>
              <a:off x="7412400" y="1191023"/>
              <a:ext cx="1656000" cy="1656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80" dirty="0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0E3E4D9D-EAFC-4C59-8367-143F7657A085}"/>
                </a:ext>
              </a:extLst>
            </p:cNvPr>
            <p:cNvSpPr/>
            <p:nvPr/>
          </p:nvSpPr>
          <p:spPr>
            <a:xfrm>
              <a:off x="7412400" y="4503023"/>
              <a:ext cx="1656000" cy="1656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80" dirty="0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25F3B3A6-8416-4028-BD4F-82EAC5478A3A}"/>
                </a:ext>
              </a:extLst>
            </p:cNvPr>
            <p:cNvSpPr/>
            <p:nvPr/>
          </p:nvSpPr>
          <p:spPr>
            <a:xfrm>
              <a:off x="10724400" y="4503023"/>
              <a:ext cx="1656000" cy="1656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80" dirty="0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432D598B-0FC9-4252-9F10-D837AAC2936A}"/>
                </a:ext>
              </a:extLst>
            </p:cNvPr>
            <p:cNvSpPr/>
            <p:nvPr/>
          </p:nvSpPr>
          <p:spPr>
            <a:xfrm>
              <a:off x="10724400" y="1191023"/>
              <a:ext cx="1656000" cy="1656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80" dirty="0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3657F1BD-AE1C-48A1-B2D4-3079C9C492D9}"/>
                </a:ext>
              </a:extLst>
            </p:cNvPr>
            <p:cNvSpPr/>
            <p:nvPr/>
          </p:nvSpPr>
          <p:spPr>
            <a:xfrm>
              <a:off x="9068400" y="2847023"/>
              <a:ext cx="1656000" cy="1656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80" dirty="0"/>
            </a:p>
          </p:txBody>
        </p:sp>
      </p:grpSp>
      <p:sp>
        <p:nvSpPr>
          <p:cNvPr id="39" name="TextBox 66">
            <a:extLst>
              <a:ext uri="{FF2B5EF4-FFF2-40B4-BE49-F238E27FC236}">
                <a16:creationId xmlns:a16="http://schemas.microsoft.com/office/drawing/2014/main" id="{137A1247-2548-41C6-8E50-38BC2E244333}"/>
              </a:ext>
            </a:extLst>
          </p:cNvPr>
          <p:cNvSpPr txBox="1"/>
          <p:nvPr/>
        </p:nvSpPr>
        <p:spPr>
          <a:xfrm>
            <a:off x="354049" y="762000"/>
            <a:ext cx="11441738" cy="590650"/>
          </a:xfrm>
          <a:prstGeom prst="rect">
            <a:avLst/>
          </a:prstGeom>
          <a:noFill/>
        </p:spPr>
        <p:txBody>
          <a:bodyPr wrap="square" lIns="158220" tIns="79109" rIns="158220" bIns="79109" rtlCol="0">
            <a:spAutoFit/>
          </a:bodyPr>
          <a:lstStyle>
            <a:defPPr>
              <a:defRPr lang="th-TH"/>
            </a:defPPr>
            <a:lvl1pPr marL="0" algn="l" defTabSz="1187988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3994" algn="l" defTabSz="1187988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87988" algn="l" defTabSz="1187988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81983" algn="l" defTabSz="1187988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75977" algn="l" defTabSz="1187988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969971" algn="l" defTabSz="1187988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3965" algn="l" defTabSz="1187988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57960" algn="l" defTabSz="1187988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751954" algn="l" defTabSz="1187988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sz="28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เล่นเกมต่อภาพ โดยเลือกภาพด้านซ้ายมือทีละภาพ แล้วจึงเลือกพื้นที่ว่างด้านขวามือเพื่อต่อภาพให้สมบูรณ์ </a:t>
            </a:r>
          </a:p>
        </p:txBody>
      </p:sp>
      <p:pic>
        <p:nvPicPr>
          <p:cNvPr id="127" name="1">
            <a:extLst>
              <a:ext uri="{FF2B5EF4-FFF2-40B4-BE49-F238E27FC236}">
                <a16:creationId xmlns:a16="http://schemas.microsoft.com/office/drawing/2014/main" id="{7566E0E2-4EF1-4CA2-B716-96A8D357BFAA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5730" y="1278372"/>
            <a:ext cx="1673352" cy="1673352"/>
          </a:xfrm>
          <a:custGeom>
            <a:avLst/>
            <a:gdLst>
              <a:gd name="connsiteX0" fmla="*/ 0 w 1645920"/>
              <a:gd name="connsiteY0" fmla="*/ 0 h 1645920"/>
              <a:gd name="connsiteX1" fmla="*/ 1645920 w 1645920"/>
              <a:gd name="connsiteY1" fmla="*/ 0 h 1645920"/>
              <a:gd name="connsiteX2" fmla="*/ 1645920 w 1645920"/>
              <a:gd name="connsiteY2" fmla="*/ 1645920 h 1645920"/>
              <a:gd name="connsiteX3" fmla="*/ 0 w 1645920"/>
              <a:gd name="connsiteY3" fmla="*/ 1645920 h 1645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45920" h="1645920">
                <a:moveTo>
                  <a:pt x="0" y="0"/>
                </a:moveTo>
                <a:lnTo>
                  <a:pt x="1645920" y="0"/>
                </a:lnTo>
                <a:lnTo>
                  <a:pt x="1645920" y="1645920"/>
                </a:lnTo>
                <a:lnTo>
                  <a:pt x="0" y="1645920"/>
                </a:lnTo>
                <a:close/>
              </a:path>
            </a:pathLst>
          </a:custGeom>
        </p:spPr>
      </p:pic>
      <p:pic>
        <p:nvPicPr>
          <p:cNvPr id="128" name="2">
            <a:extLst>
              <a:ext uri="{FF2B5EF4-FFF2-40B4-BE49-F238E27FC236}">
                <a16:creationId xmlns:a16="http://schemas.microsoft.com/office/drawing/2014/main" id="{630D2E43-AB0A-47C3-BDCC-85B417B87508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39994" y="1278372"/>
            <a:ext cx="1673352" cy="1673352"/>
          </a:xfrm>
          <a:custGeom>
            <a:avLst/>
            <a:gdLst>
              <a:gd name="connsiteX0" fmla="*/ 0 w 1645920"/>
              <a:gd name="connsiteY0" fmla="*/ 0 h 1645920"/>
              <a:gd name="connsiteX1" fmla="*/ 1645920 w 1645920"/>
              <a:gd name="connsiteY1" fmla="*/ 0 h 1645920"/>
              <a:gd name="connsiteX2" fmla="*/ 1645920 w 1645920"/>
              <a:gd name="connsiteY2" fmla="*/ 1645920 h 1645920"/>
              <a:gd name="connsiteX3" fmla="*/ 0 w 1645920"/>
              <a:gd name="connsiteY3" fmla="*/ 1645920 h 1645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45920" h="1645920">
                <a:moveTo>
                  <a:pt x="0" y="0"/>
                </a:moveTo>
                <a:lnTo>
                  <a:pt x="1645920" y="0"/>
                </a:lnTo>
                <a:lnTo>
                  <a:pt x="1645920" y="1645920"/>
                </a:lnTo>
                <a:lnTo>
                  <a:pt x="0" y="1645920"/>
                </a:lnTo>
                <a:close/>
              </a:path>
            </a:pathLst>
          </a:custGeom>
        </p:spPr>
      </p:pic>
      <p:pic>
        <p:nvPicPr>
          <p:cNvPr id="129" name="3">
            <a:extLst>
              <a:ext uri="{FF2B5EF4-FFF2-40B4-BE49-F238E27FC236}">
                <a16:creationId xmlns:a16="http://schemas.microsoft.com/office/drawing/2014/main" id="{758B4D84-9A36-4B67-A41D-7DB2AD4566DB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36635" y="1278372"/>
            <a:ext cx="1673352" cy="1673352"/>
          </a:xfrm>
          <a:custGeom>
            <a:avLst/>
            <a:gdLst>
              <a:gd name="connsiteX0" fmla="*/ 0 w 1645920"/>
              <a:gd name="connsiteY0" fmla="*/ 0 h 1645920"/>
              <a:gd name="connsiteX1" fmla="*/ 1645920 w 1645920"/>
              <a:gd name="connsiteY1" fmla="*/ 0 h 1645920"/>
              <a:gd name="connsiteX2" fmla="*/ 1645920 w 1645920"/>
              <a:gd name="connsiteY2" fmla="*/ 1645920 h 1645920"/>
              <a:gd name="connsiteX3" fmla="*/ 0 w 1645920"/>
              <a:gd name="connsiteY3" fmla="*/ 1645920 h 1645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45920" h="1645920">
                <a:moveTo>
                  <a:pt x="0" y="0"/>
                </a:moveTo>
                <a:lnTo>
                  <a:pt x="1645920" y="0"/>
                </a:lnTo>
                <a:lnTo>
                  <a:pt x="1645920" y="1645920"/>
                </a:lnTo>
                <a:lnTo>
                  <a:pt x="0" y="1645920"/>
                </a:lnTo>
                <a:close/>
              </a:path>
            </a:pathLst>
          </a:custGeom>
        </p:spPr>
      </p:pic>
      <p:pic>
        <p:nvPicPr>
          <p:cNvPr id="130" name="4">
            <a:extLst>
              <a:ext uri="{FF2B5EF4-FFF2-40B4-BE49-F238E27FC236}">
                <a16:creationId xmlns:a16="http://schemas.microsoft.com/office/drawing/2014/main" id="{555E25BC-877A-4E05-A95F-BE38535405BB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3287" y="2968824"/>
            <a:ext cx="1673352" cy="1673352"/>
          </a:xfrm>
          <a:custGeom>
            <a:avLst/>
            <a:gdLst>
              <a:gd name="connsiteX0" fmla="*/ 0 w 1645920"/>
              <a:gd name="connsiteY0" fmla="*/ 0 h 1645920"/>
              <a:gd name="connsiteX1" fmla="*/ 1645920 w 1645920"/>
              <a:gd name="connsiteY1" fmla="*/ 0 h 1645920"/>
              <a:gd name="connsiteX2" fmla="*/ 1645920 w 1645920"/>
              <a:gd name="connsiteY2" fmla="*/ 1645920 h 1645920"/>
              <a:gd name="connsiteX3" fmla="*/ 0 w 1645920"/>
              <a:gd name="connsiteY3" fmla="*/ 1645920 h 1645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45920" h="1645920">
                <a:moveTo>
                  <a:pt x="0" y="0"/>
                </a:moveTo>
                <a:lnTo>
                  <a:pt x="1645920" y="0"/>
                </a:lnTo>
                <a:lnTo>
                  <a:pt x="1645920" y="1645920"/>
                </a:lnTo>
                <a:lnTo>
                  <a:pt x="0" y="1645920"/>
                </a:lnTo>
                <a:close/>
              </a:path>
            </a:pathLst>
          </a:custGeom>
        </p:spPr>
      </p:pic>
      <p:pic>
        <p:nvPicPr>
          <p:cNvPr id="131" name="5">
            <a:extLst>
              <a:ext uri="{FF2B5EF4-FFF2-40B4-BE49-F238E27FC236}">
                <a16:creationId xmlns:a16="http://schemas.microsoft.com/office/drawing/2014/main" id="{92958C7B-628F-464F-97DC-6B0A111689EB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41413" y="2968824"/>
            <a:ext cx="1673352" cy="1673352"/>
          </a:xfrm>
          <a:custGeom>
            <a:avLst/>
            <a:gdLst>
              <a:gd name="connsiteX0" fmla="*/ 0 w 1645920"/>
              <a:gd name="connsiteY0" fmla="*/ 0 h 1645920"/>
              <a:gd name="connsiteX1" fmla="*/ 1645920 w 1645920"/>
              <a:gd name="connsiteY1" fmla="*/ 0 h 1645920"/>
              <a:gd name="connsiteX2" fmla="*/ 1645920 w 1645920"/>
              <a:gd name="connsiteY2" fmla="*/ 1645920 h 1645920"/>
              <a:gd name="connsiteX3" fmla="*/ 0 w 1645920"/>
              <a:gd name="connsiteY3" fmla="*/ 1645920 h 1645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45920" h="1645920">
                <a:moveTo>
                  <a:pt x="0" y="0"/>
                </a:moveTo>
                <a:lnTo>
                  <a:pt x="1645920" y="0"/>
                </a:lnTo>
                <a:lnTo>
                  <a:pt x="1645920" y="1645920"/>
                </a:lnTo>
                <a:lnTo>
                  <a:pt x="0" y="1645920"/>
                </a:lnTo>
                <a:close/>
              </a:path>
            </a:pathLst>
          </a:custGeom>
        </p:spPr>
      </p:pic>
      <p:pic>
        <p:nvPicPr>
          <p:cNvPr id="132" name="6">
            <a:extLst>
              <a:ext uri="{FF2B5EF4-FFF2-40B4-BE49-F238E27FC236}">
                <a16:creationId xmlns:a16="http://schemas.microsoft.com/office/drawing/2014/main" id="{C1AA2B41-084A-48FA-B246-15971D299B8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34192" y="2968824"/>
            <a:ext cx="1673352" cy="1673352"/>
          </a:xfrm>
          <a:custGeom>
            <a:avLst/>
            <a:gdLst>
              <a:gd name="connsiteX0" fmla="*/ 0 w 1645920"/>
              <a:gd name="connsiteY0" fmla="*/ 0 h 1645920"/>
              <a:gd name="connsiteX1" fmla="*/ 1645920 w 1645920"/>
              <a:gd name="connsiteY1" fmla="*/ 0 h 1645920"/>
              <a:gd name="connsiteX2" fmla="*/ 1645920 w 1645920"/>
              <a:gd name="connsiteY2" fmla="*/ 1645920 h 1645920"/>
              <a:gd name="connsiteX3" fmla="*/ 0 w 1645920"/>
              <a:gd name="connsiteY3" fmla="*/ 1645920 h 1645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45920" h="1645920">
                <a:moveTo>
                  <a:pt x="0" y="0"/>
                </a:moveTo>
                <a:lnTo>
                  <a:pt x="1645920" y="0"/>
                </a:lnTo>
                <a:lnTo>
                  <a:pt x="1645920" y="1645920"/>
                </a:lnTo>
                <a:lnTo>
                  <a:pt x="0" y="1645920"/>
                </a:lnTo>
                <a:close/>
              </a:path>
            </a:pathLst>
          </a:custGeom>
        </p:spPr>
      </p:pic>
      <p:pic>
        <p:nvPicPr>
          <p:cNvPr id="133" name="7">
            <a:extLst>
              <a:ext uri="{FF2B5EF4-FFF2-40B4-BE49-F238E27FC236}">
                <a16:creationId xmlns:a16="http://schemas.microsoft.com/office/drawing/2014/main" id="{C6009D3A-60D7-42EF-8C4F-7E05950D89E0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3287" y="4665419"/>
            <a:ext cx="1673352" cy="1668265"/>
          </a:xfrm>
          <a:custGeom>
            <a:avLst/>
            <a:gdLst>
              <a:gd name="connsiteX0" fmla="*/ 0 w 1645524"/>
              <a:gd name="connsiteY0" fmla="*/ 0 h 1640521"/>
              <a:gd name="connsiteX1" fmla="*/ 1645524 w 1645524"/>
              <a:gd name="connsiteY1" fmla="*/ 0 h 1640521"/>
              <a:gd name="connsiteX2" fmla="*/ 1645524 w 1645524"/>
              <a:gd name="connsiteY2" fmla="*/ 1640521 h 1640521"/>
              <a:gd name="connsiteX3" fmla="*/ 0 w 1645524"/>
              <a:gd name="connsiteY3" fmla="*/ 1640521 h 1640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45524" h="1640521">
                <a:moveTo>
                  <a:pt x="0" y="0"/>
                </a:moveTo>
                <a:lnTo>
                  <a:pt x="1645524" y="0"/>
                </a:lnTo>
                <a:lnTo>
                  <a:pt x="1645524" y="1640521"/>
                </a:lnTo>
                <a:lnTo>
                  <a:pt x="0" y="1640521"/>
                </a:lnTo>
                <a:close/>
              </a:path>
            </a:pathLst>
          </a:custGeom>
        </p:spPr>
      </p:pic>
      <p:pic>
        <p:nvPicPr>
          <p:cNvPr id="134" name="8">
            <a:extLst>
              <a:ext uri="{FF2B5EF4-FFF2-40B4-BE49-F238E27FC236}">
                <a16:creationId xmlns:a16="http://schemas.microsoft.com/office/drawing/2014/main" id="{E079E09F-CEFA-44AE-A1A4-23C1A4B40D88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39969" y="4665620"/>
            <a:ext cx="1673352" cy="1667863"/>
          </a:xfrm>
          <a:custGeom>
            <a:avLst/>
            <a:gdLst>
              <a:gd name="connsiteX0" fmla="*/ 0 w 1645920"/>
              <a:gd name="connsiteY0" fmla="*/ 0 h 1640521"/>
              <a:gd name="connsiteX1" fmla="*/ 1645920 w 1645920"/>
              <a:gd name="connsiteY1" fmla="*/ 0 h 1640521"/>
              <a:gd name="connsiteX2" fmla="*/ 1645920 w 1645920"/>
              <a:gd name="connsiteY2" fmla="*/ 1640521 h 1640521"/>
              <a:gd name="connsiteX3" fmla="*/ 0 w 1645920"/>
              <a:gd name="connsiteY3" fmla="*/ 1640521 h 1640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45920" h="1640521">
                <a:moveTo>
                  <a:pt x="0" y="0"/>
                </a:moveTo>
                <a:lnTo>
                  <a:pt x="1645920" y="0"/>
                </a:lnTo>
                <a:lnTo>
                  <a:pt x="1645920" y="1640521"/>
                </a:lnTo>
                <a:lnTo>
                  <a:pt x="0" y="1640521"/>
                </a:lnTo>
                <a:close/>
              </a:path>
            </a:pathLst>
          </a:custGeom>
        </p:spPr>
      </p:pic>
      <p:pic>
        <p:nvPicPr>
          <p:cNvPr id="135" name="9">
            <a:extLst>
              <a:ext uri="{FF2B5EF4-FFF2-40B4-BE49-F238E27FC236}">
                <a16:creationId xmlns:a16="http://schemas.microsoft.com/office/drawing/2014/main" id="{A822392D-6B98-4A33-9422-F44D8061FD1E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31922" y="4665620"/>
            <a:ext cx="1673352" cy="1667863"/>
          </a:xfrm>
          <a:custGeom>
            <a:avLst/>
            <a:gdLst>
              <a:gd name="connsiteX0" fmla="*/ 0 w 1645920"/>
              <a:gd name="connsiteY0" fmla="*/ 0 h 1640521"/>
              <a:gd name="connsiteX1" fmla="*/ 1645920 w 1645920"/>
              <a:gd name="connsiteY1" fmla="*/ 0 h 1640521"/>
              <a:gd name="connsiteX2" fmla="*/ 1645920 w 1645920"/>
              <a:gd name="connsiteY2" fmla="*/ 1640521 h 1640521"/>
              <a:gd name="connsiteX3" fmla="*/ 0 w 1645920"/>
              <a:gd name="connsiteY3" fmla="*/ 1640521 h 1640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45920" h="1640521">
                <a:moveTo>
                  <a:pt x="0" y="0"/>
                </a:moveTo>
                <a:lnTo>
                  <a:pt x="1645920" y="0"/>
                </a:lnTo>
                <a:lnTo>
                  <a:pt x="1645920" y="1640521"/>
                </a:lnTo>
                <a:lnTo>
                  <a:pt x="0" y="1640521"/>
                </a:lnTo>
                <a:close/>
              </a:path>
            </a:pathLst>
          </a:custGeom>
        </p:spPr>
      </p:pic>
      <p:sp>
        <p:nvSpPr>
          <p:cNvPr id="145" name="ชุด1.1">
            <a:extLst>
              <a:ext uri="{FF2B5EF4-FFF2-40B4-BE49-F238E27FC236}">
                <a16:creationId xmlns:a16="http://schemas.microsoft.com/office/drawing/2014/main" id="{8BCF318E-F2AA-4BF2-82A3-8BB54F984891}"/>
              </a:ext>
            </a:extLst>
          </p:cNvPr>
          <p:cNvSpPr/>
          <p:nvPr/>
        </p:nvSpPr>
        <p:spPr>
          <a:xfrm>
            <a:off x="6353286" y="1288040"/>
            <a:ext cx="1679713" cy="1675854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6" name="ชุด1.2">
            <a:extLst>
              <a:ext uri="{FF2B5EF4-FFF2-40B4-BE49-F238E27FC236}">
                <a16:creationId xmlns:a16="http://schemas.microsoft.com/office/drawing/2014/main" id="{DCF06DED-B6E7-41CE-BA14-DE647EF30AAB}"/>
              </a:ext>
            </a:extLst>
          </p:cNvPr>
          <p:cNvSpPr/>
          <p:nvPr/>
        </p:nvSpPr>
        <p:spPr>
          <a:xfrm>
            <a:off x="8044747" y="1288040"/>
            <a:ext cx="1679713" cy="1675854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7" name="ชุด1.3">
            <a:extLst>
              <a:ext uri="{FF2B5EF4-FFF2-40B4-BE49-F238E27FC236}">
                <a16:creationId xmlns:a16="http://schemas.microsoft.com/office/drawing/2014/main" id="{9F18140A-1D35-4542-BEED-D975ECDE3C1A}"/>
              </a:ext>
            </a:extLst>
          </p:cNvPr>
          <p:cNvSpPr/>
          <p:nvPr/>
        </p:nvSpPr>
        <p:spPr>
          <a:xfrm>
            <a:off x="9735101" y="1287435"/>
            <a:ext cx="1679713" cy="1675854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8" name="ชุด1.4">
            <a:extLst>
              <a:ext uri="{FF2B5EF4-FFF2-40B4-BE49-F238E27FC236}">
                <a16:creationId xmlns:a16="http://schemas.microsoft.com/office/drawing/2014/main" id="{3D76F097-3E5A-4641-8B34-AC544831D331}"/>
              </a:ext>
            </a:extLst>
          </p:cNvPr>
          <p:cNvSpPr/>
          <p:nvPr/>
        </p:nvSpPr>
        <p:spPr>
          <a:xfrm>
            <a:off x="6353286" y="2968030"/>
            <a:ext cx="1679713" cy="1675854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9" name="ชุด1.5">
            <a:extLst>
              <a:ext uri="{FF2B5EF4-FFF2-40B4-BE49-F238E27FC236}">
                <a16:creationId xmlns:a16="http://schemas.microsoft.com/office/drawing/2014/main" id="{D94FDA25-EA08-4EAB-A8BE-558FA1E8AC0E}"/>
              </a:ext>
            </a:extLst>
          </p:cNvPr>
          <p:cNvSpPr/>
          <p:nvPr/>
        </p:nvSpPr>
        <p:spPr>
          <a:xfrm>
            <a:off x="8044747" y="2968030"/>
            <a:ext cx="1679713" cy="1675854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0" name="ชุด1.6">
            <a:extLst>
              <a:ext uri="{FF2B5EF4-FFF2-40B4-BE49-F238E27FC236}">
                <a16:creationId xmlns:a16="http://schemas.microsoft.com/office/drawing/2014/main" id="{E38E8F15-2D8D-4F81-BA26-5101A9E13A87}"/>
              </a:ext>
            </a:extLst>
          </p:cNvPr>
          <p:cNvSpPr/>
          <p:nvPr/>
        </p:nvSpPr>
        <p:spPr>
          <a:xfrm>
            <a:off x="9735101" y="2967425"/>
            <a:ext cx="1679713" cy="1675854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1" name="ชุด1.7">
            <a:extLst>
              <a:ext uri="{FF2B5EF4-FFF2-40B4-BE49-F238E27FC236}">
                <a16:creationId xmlns:a16="http://schemas.microsoft.com/office/drawing/2014/main" id="{C6AE8254-6BC4-463B-82B5-E33F53DCC33B}"/>
              </a:ext>
            </a:extLst>
          </p:cNvPr>
          <p:cNvSpPr/>
          <p:nvPr/>
        </p:nvSpPr>
        <p:spPr>
          <a:xfrm>
            <a:off x="6354819" y="4659272"/>
            <a:ext cx="1679713" cy="1675854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2" name="ชุด1.8">
            <a:extLst>
              <a:ext uri="{FF2B5EF4-FFF2-40B4-BE49-F238E27FC236}">
                <a16:creationId xmlns:a16="http://schemas.microsoft.com/office/drawing/2014/main" id="{629C5FE7-475E-4134-851A-A304C44402DB}"/>
              </a:ext>
            </a:extLst>
          </p:cNvPr>
          <p:cNvSpPr/>
          <p:nvPr/>
        </p:nvSpPr>
        <p:spPr>
          <a:xfrm>
            <a:off x="8046280" y="4659272"/>
            <a:ext cx="1679713" cy="1675854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3" name="ชุด1.9">
            <a:extLst>
              <a:ext uri="{FF2B5EF4-FFF2-40B4-BE49-F238E27FC236}">
                <a16:creationId xmlns:a16="http://schemas.microsoft.com/office/drawing/2014/main" id="{B1F7F2C8-8DC3-4E87-AAB7-FD6B5EF9A68C}"/>
              </a:ext>
            </a:extLst>
          </p:cNvPr>
          <p:cNvSpPr/>
          <p:nvPr/>
        </p:nvSpPr>
        <p:spPr>
          <a:xfrm>
            <a:off x="9736634" y="4658667"/>
            <a:ext cx="1679713" cy="1675854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1" name="แผ่นใส1">
            <a:extLst>
              <a:ext uri="{FF2B5EF4-FFF2-40B4-BE49-F238E27FC236}">
                <a16:creationId xmlns:a16="http://schemas.microsoft.com/office/drawing/2014/main" id="{B0ACE25D-461E-49B2-A6F1-A9EBAF95AB61}"/>
              </a:ext>
            </a:extLst>
          </p:cNvPr>
          <p:cNvSpPr/>
          <p:nvPr/>
        </p:nvSpPr>
        <p:spPr>
          <a:xfrm>
            <a:off x="6348942" y="1353606"/>
            <a:ext cx="4990056" cy="5016310"/>
          </a:xfrm>
          <a:custGeom>
            <a:avLst/>
            <a:gdLst>
              <a:gd name="connsiteX0" fmla="*/ 1669162 w 4990056"/>
              <a:gd name="connsiteY0" fmla="*/ 0 h 5016310"/>
              <a:gd name="connsiteX1" fmla="*/ 3310343 w 4990056"/>
              <a:gd name="connsiteY1" fmla="*/ 0 h 5016310"/>
              <a:gd name="connsiteX2" fmla="*/ 3348875 w 4990056"/>
              <a:gd name="connsiteY2" fmla="*/ 0 h 5016310"/>
              <a:gd name="connsiteX3" fmla="*/ 4990056 w 4990056"/>
              <a:gd name="connsiteY3" fmla="*/ 0 h 5016310"/>
              <a:gd name="connsiteX4" fmla="*/ 4990056 w 4990056"/>
              <a:gd name="connsiteY4" fmla="*/ 1670228 h 5016310"/>
              <a:gd name="connsiteX5" fmla="*/ 4990056 w 4990056"/>
              <a:gd name="connsiteY5" fmla="*/ 1675854 h 5016310"/>
              <a:gd name="connsiteX6" fmla="*/ 4990056 w 4990056"/>
              <a:gd name="connsiteY6" fmla="*/ 3346082 h 5016310"/>
              <a:gd name="connsiteX7" fmla="*/ 4985552 w 4990056"/>
              <a:gd name="connsiteY7" fmla="*/ 3346082 h 5016310"/>
              <a:gd name="connsiteX8" fmla="*/ 4985552 w 4990056"/>
              <a:gd name="connsiteY8" fmla="*/ 5015705 h 5016310"/>
              <a:gd name="connsiteX9" fmla="*/ 3340915 w 4990056"/>
              <a:gd name="connsiteY9" fmla="*/ 5015705 h 5016310"/>
              <a:gd name="connsiteX10" fmla="*/ 3305839 w 4990056"/>
              <a:gd name="connsiteY10" fmla="*/ 5015705 h 5016310"/>
              <a:gd name="connsiteX11" fmla="*/ 1679713 w 4990056"/>
              <a:gd name="connsiteY11" fmla="*/ 5015705 h 5016310"/>
              <a:gd name="connsiteX12" fmla="*/ 1679713 w 4990056"/>
              <a:gd name="connsiteY12" fmla="*/ 5016310 h 5016310"/>
              <a:gd name="connsiteX13" fmla="*/ 0 w 4990056"/>
              <a:gd name="connsiteY13" fmla="*/ 5016310 h 5016310"/>
              <a:gd name="connsiteX14" fmla="*/ 0 w 4990056"/>
              <a:gd name="connsiteY14" fmla="*/ 3346082 h 5016310"/>
              <a:gd name="connsiteX15" fmla="*/ 0 w 4990056"/>
              <a:gd name="connsiteY15" fmla="*/ 3340456 h 5016310"/>
              <a:gd name="connsiteX16" fmla="*/ 0 w 4990056"/>
              <a:gd name="connsiteY16" fmla="*/ 1670228 h 5016310"/>
              <a:gd name="connsiteX17" fmla="*/ 1661203 w 4990056"/>
              <a:gd name="connsiteY17" fmla="*/ 1670228 h 5016310"/>
              <a:gd name="connsiteX18" fmla="*/ 1669162 w 4990056"/>
              <a:gd name="connsiteY18" fmla="*/ 1670228 h 5016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990056" h="5016310">
                <a:moveTo>
                  <a:pt x="1669162" y="0"/>
                </a:moveTo>
                <a:lnTo>
                  <a:pt x="3310343" y="0"/>
                </a:lnTo>
                <a:lnTo>
                  <a:pt x="3348875" y="0"/>
                </a:lnTo>
                <a:lnTo>
                  <a:pt x="4990056" y="0"/>
                </a:lnTo>
                <a:lnTo>
                  <a:pt x="4990056" y="1670228"/>
                </a:lnTo>
                <a:lnTo>
                  <a:pt x="4990056" y="1675854"/>
                </a:lnTo>
                <a:lnTo>
                  <a:pt x="4990056" y="3346082"/>
                </a:lnTo>
                <a:lnTo>
                  <a:pt x="4985552" y="3346082"/>
                </a:lnTo>
                <a:lnTo>
                  <a:pt x="4985552" y="5015705"/>
                </a:lnTo>
                <a:lnTo>
                  <a:pt x="3340915" y="5015705"/>
                </a:lnTo>
                <a:lnTo>
                  <a:pt x="3305839" y="5015705"/>
                </a:lnTo>
                <a:lnTo>
                  <a:pt x="1679713" y="5015705"/>
                </a:lnTo>
                <a:lnTo>
                  <a:pt x="1679713" y="5016310"/>
                </a:lnTo>
                <a:lnTo>
                  <a:pt x="0" y="5016310"/>
                </a:lnTo>
                <a:lnTo>
                  <a:pt x="0" y="3346082"/>
                </a:lnTo>
                <a:lnTo>
                  <a:pt x="0" y="3340456"/>
                </a:lnTo>
                <a:lnTo>
                  <a:pt x="0" y="1670228"/>
                </a:lnTo>
                <a:lnTo>
                  <a:pt x="1661203" y="1670228"/>
                </a:lnTo>
                <a:lnTo>
                  <a:pt x="1669162" y="1670228"/>
                </a:lnTo>
                <a:close/>
              </a:path>
            </a:pathLst>
          </a:custGeom>
          <a:solidFill>
            <a:srgbClr val="FFFFFF">
              <a:alpha val="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2" name="แผ่นใส2">
            <a:extLst>
              <a:ext uri="{FF2B5EF4-FFF2-40B4-BE49-F238E27FC236}">
                <a16:creationId xmlns:a16="http://schemas.microsoft.com/office/drawing/2014/main" id="{665A1A9F-9417-4CA0-8478-452FFFFAFA1C}"/>
              </a:ext>
            </a:extLst>
          </p:cNvPr>
          <p:cNvSpPr/>
          <p:nvPr/>
        </p:nvSpPr>
        <p:spPr>
          <a:xfrm>
            <a:off x="6348485" y="1363610"/>
            <a:ext cx="5008267" cy="4996302"/>
          </a:xfrm>
          <a:custGeom>
            <a:avLst/>
            <a:gdLst>
              <a:gd name="connsiteX0" fmla="*/ 1107 w 5008267"/>
              <a:gd name="connsiteY0" fmla="*/ 1676459 h 4996302"/>
              <a:gd name="connsiteX1" fmla="*/ 1680820 w 5008267"/>
              <a:gd name="connsiteY1" fmla="*/ 1676459 h 4996302"/>
              <a:gd name="connsiteX2" fmla="*/ 1680820 w 5008267"/>
              <a:gd name="connsiteY2" fmla="*/ 1711867 h 4996302"/>
              <a:gd name="connsiteX3" fmla="*/ 3328554 w 5008267"/>
              <a:gd name="connsiteY3" fmla="*/ 1711867 h 4996302"/>
              <a:gd name="connsiteX4" fmla="*/ 3328554 w 5008267"/>
              <a:gd name="connsiteY4" fmla="*/ 1676459 h 4996302"/>
              <a:gd name="connsiteX5" fmla="*/ 5008267 w 5008267"/>
              <a:gd name="connsiteY5" fmla="*/ 1676459 h 4996302"/>
              <a:gd name="connsiteX6" fmla="*/ 5008267 w 5008267"/>
              <a:gd name="connsiteY6" fmla="*/ 3352313 h 4996302"/>
              <a:gd name="connsiteX7" fmla="*/ 5007160 w 5008267"/>
              <a:gd name="connsiteY7" fmla="*/ 3352313 h 4996302"/>
              <a:gd name="connsiteX8" fmla="*/ 5007160 w 5008267"/>
              <a:gd name="connsiteY8" fmla="*/ 4996302 h 4996302"/>
              <a:gd name="connsiteX9" fmla="*/ 3335531 w 5008267"/>
              <a:gd name="connsiteY9" fmla="*/ 4996302 h 4996302"/>
              <a:gd name="connsiteX10" fmla="*/ 3327447 w 5008267"/>
              <a:gd name="connsiteY10" fmla="*/ 4996302 h 4996302"/>
              <a:gd name="connsiteX11" fmla="*/ 1679713 w 5008267"/>
              <a:gd name="connsiteY11" fmla="*/ 4996302 h 4996302"/>
              <a:gd name="connsiteX12" fmla="*/ 1655818 w 5008267"/>
              <a:gd name="connsiteY12" fmla="*/ 4996302 h 4996302"/>
              <a:gd name="connsiteX13" fmla="*/ 0 w 5008267"/>
              <a:gd name="connsiteY13" fmla="*/ 4996302 h 4996302"/>
              <a:gd name="connsiteX14" fmla="*/ 0 w 5008267"/>
              <a:gd name="connsiteY14" fmla="*/ 3320448 h 4996302"/>
              <a:gd name="connsiteX15" fmla="*/ 1107 w 5008267"/>
              <a:gd name="connsiteY15" fmla="*/ 3320448 h 4996302"/>
              <a:gd name="connsiteX16" fmla="*/ 1107 w 5008267"/>
              <a:gd name="connsiteY16" fmla="*/ 1 h 4996302"/>
              <a:gd name="connsiteX17" fmla="*/ 1680820 w 5008267"/>
              <a:gd name="connsiteY17" fmla="*/ 1 h 4996302"/>
              <a:gd name="connsiteX18" fmla="*/ 1680820 w 5008267"/>
              <a:gd name="connsiteY18" fmla="*/ 1675854 h 4996302"/>
              <a:gd name="connsiteX19" fmla="*/ 1107 w 5008267"/>
              <a:gd name="connsiteY19" fmla="*/ 1675854 h 4996302"/>
              <a:gd name="connsiteX20" fmla="*/ 3328554 w 5008267"/>
              <a:gd name="connsiteY20" fmla="*/ 0 h 4996302"/>
              <a:gd name="connsiteX21" fmla="*/ 5008267 w 5008267"/>
              <a:gd name="connsiteY21" fmla="*/ 0 h 4996302"/>
              <a:gd name="connsiteX22" fmla="*/ 5008267 w 5008267"/>
              <a:gd name="connsiteY22" fmla="*/ 1675854 h 4996302"/>
              <a:gd name="connsiteX23" fmla="*/ 3328554 w 5008267"/>
              <a:gd name="connsiteY23" fmla="*/ 1675854 h 4996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008267" h="4996302">
                <a:moveTo>
                  <a:pt x="1107" y="1676459"/>
                </a:moveTo>
                <a:lnTo>
                  <a:pt x="1680820" y="1676459"/>
                </a:lnTo>
                <a:lnTo>
                  <a:pt x="1680820" y="1711867"/>
                </a:lnTo>
                <a:lnTo>
                  <a:pt x="3328554" y="1711867"/>
                </a:lnTo>
                <a:lnTo>
                  <a:pt x="3328554" y="1676459"/>
                </a:lnTo>
                <a:lnTo>
                  <a:pt x="5008267" y="1676459"/>
                </a:lnTo>
                <a:lnTo>
                  <a:pt x="5008267" y="3352313"/>
                </a:lnTo>
                <a:lnTo>
                  <a:pt x="5007160" y="3352313"/>
                </a:lnTo>
                <a:lnTo>
                  <a:pt x="5007160" y="4996302"/>
                </a:lnTo>
                <a:lnTo>
                  <a:pt x="3335531" y="4996302"/>
                </a:lnTo>
                <a:lnTo>
                  <a:pt x="3327447" y="4996302"/>
                </a:lnTo>
                <a:lnTo>
                  <a:pt x="1679713" y="4996302"/>
                </a:lnTo>
                <a:lnTo>
                  <a:pt x="1655818" y="4996302"/>
                </a:lnTo>
                <a:lnTo>
                  <a:pt x="0" y="4996302"/>
                </a:lnTo>
                <a:lnTo>
                  <a:pt x="0" y="3320448"/>
                </a:lnTo>
                <a:lnTo>
                  <a:pt x="1107" y="3320448"/>
                </a:lnTo>
                <a:close/>
                <a:moveTo>
                  <a:pt x="1107" y="1"/>
                </a:moveTo>
                <a:lnTo>
                  <a:pt x="1680820" y="1"/>
                </a:lnTo>
                <a:lnTo>
                  <a:pt x="1680820" y="1675854"/>
                </a:lnTo>
                <a:lnTo>
                  <a:pt x="1107" y="1675854"/>
                </a:lnTo>
                <a:close/>
                <a:moveTo>
                  <a:pt x="3328554" y="0"/>
                </a:moveTo>
                <a:lnTo>
                  <a:pt x="5008267" y="0"/>
                </a:lnTo>
                <a:lnTo>
                  <a:pt x="5008267" y="1675854"/>
                </a:lnTo>
                <a:lnTo>
                  <a:pt x="3328554" y="1675854"/>
                </a:lnTo>
                <a:close/>
              </a:path>
            </a:pathLst>
          </a:custGeom>
          <a:solidFill>
            <a:srgbClr val="FFFFFF">
              <a:alpha val="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3" name="แผ่นใส3">
            <a:extLst>
              <a:ext uri="{FF2B5EF4-FFF2-40B4-BE49-F238E27FC236}">
                <a16:creationId xmlns:a16="http://schemas.microsoft.com/office/drawing/2014/main" id="{9E24BD93-0D62-43BC-85E7-0768CCEE47D7}"/>
              </a:ext>
            </a:extLst>
          </p:cNvPr>
          <p:cNvSpPr/>
          <p:nvPr/>
        </p:nvSpPr>
        <p:spPr>
          <a:xfrm>
            <a:off x="6352179" y="1291571"/>
            <a:ext cx="5008267" cy="4996302"/>
          </a:xfrm>
          <a:custGeom>
            <a:avLst/>
            <a:gdLst>
              <a:gd name="connsiteX0" fmla="*/ 1648821 w 5008267"/>
              <a:gd name="connsiteY0" fmla="*/ 0 h 4996302"/>
              <a:gd name="connsiteX1" fmla="*/ 3328534 w 5008267"/>
              <a:gd name="connsiteY1" fmla="*/ 0 h 4996302"/>
              <a:gd name="connsiteX2" fmla="*/ 3328534 w 5008267"/>
              <a:gd name="connsiteY2" fmla="*/ 1711262 h 4996302"/>
              <a:gd name="connsiteX3" fmla="*/ 1680820 w 5008267"/>
              <a:gd name="connsiteY3" fmla="*/ 1711262 h 4996302"/>
              <a:gd name="connsiteX4" fmla="*/ 1680820 w 5008267"/>
              <a:gd name="connsiteY4" fmla="*/ 1711867 h 4996302"/>
              <a:gd name="connsiteX5" fmla="*/ 3328554 w 5008267"/>
              <a:gd name="connsiteY5" fmla="*/ 1711867 h 4996302"/>
              <a:gd name="connsiteX6" fmla="*/ 3328554 w 5008267"/>
              <a:gd name="connsiteY6" fmla="*/ 1676459 h 4996302"/>
              <a:gd name="connsiteX7" fmla="*/ 5008267 w 5008267"/>
              <a:gd name="connsiteY7" fmla="*/ 1676459 h 4996302"/>
              <a:gd name="connsiteX8" fmla="*/ 5008267 w 5008267"/>
              <a:gd name="connsiteY8" fmla="*/ 3352313 h 4996302"/>
              <a:gd name="connsiteX9" fmla="*/ 5007160 w 5008267"/>
              <a:gd name="connsiteY9" fmla="*/ 3352313 h 4996302"/>
              <a:gd name="connsiteX10" fmla="*/ 5007160 w 5008267"/>
              <a:gd name="connsiteY10" fmla="*/ 4996302 h 4996302"/>
              <a:gd name="connsiteX11" fmla="*/ 3335531 w 5008267"/>
              <a:gd name="connsiteY11" fmla="*/ 4996302 h 4996302"/>
              <a:gd name="connsiteX12" fmla="*/ 3327447 w 5008267"/>
              <a:gd name="connsiteY12" fmla="*/ 4996302 h 4996302"/>
              <a:gd name="connsiteX13" fmla="*/ 1679713 w 5008267"/>
              <a:gd name="connsiteY13" fmla="*/ 4996302 h 4996302"/>
              <a:gd name="connsiteX14" fmla="*/ 1655818 w 5008267"/>
              <a:gd name="connsiteY14" fmla="*/ 4996302 h 4996302"/>
              <a:gd name="connsiteX15" fmla="*/ 0 w 5008267"/>
              <a:gd name="connsiteY15" fmla="*/ 4996302 h 4996302"/>
              <a:gd name="connsiteX16" fmla="*/ 0 w 5008267"/>
              <a:gd name="connsiteY16" fmla="*/ 3320448 h 4996302"/>
              <a:gd name="connsiteX17" fmla="*/ 1107 w 5008267"/>
              <a:gd name="connsiteY17" fmla="*/ 3320448 h 4996302"/>
              <a:gd name="connsiteX18" fmla="*/ 1107 w 5008267"/>
              <a:gd name="connsiteY18" fmla="*/ 1676459 h 4996302"/>
              <a:gd name="connsiteX19" fmla="*/ 1648821 w 5008267"/>
              <a:gd name="connsiteY19" fmla="*/ 1676459 h 4996302"/>
              <a:gd name="connsiteX20" fmla="*/ 1648821 w 5008267"/>
              <a:gd name="connsiteY20" fmla="*/ 1675854 h 4996302"/>
              <a:gd name="connsiteX21" fmla="*/ 1107 w 5008267"/>
              <a:gd name="connsiteY21" fmla="*/ 1675854 h 4996302"/>
              <a:gd name="connsiteX22" fmla="*/ 1107 w 5008267"/>
              <a:gd name="connsiteY22" fmla="*/ 1 h 4996302"/>
              <a:gd name="connsiteX23" fmla="*/ 1648821 w 5008267"/>
              <a:gd name="connsiteY23" fmla="*/ 1 h 4996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008267" h="4996302">
                <a:moveTo>
                  <a:pt x="1648821" y="0"/>
                </a:moveTo>
                <a:lnTo>
                  <a:pt x="3328534" y="0"/>
                </a:lnTo>
                <a:lnTo>
                  <a:pt x="3328534" y="1711262"/>
                </a:lnTo>
                <a:lnTo>
                  <a:pt x="1680820" y="1711262"/>
                </a:lnTo>
                <a:lnTo>
                  <a:pt x="1680820" y="1711867"/>
                </a:lnTo>
                <a:lnTo>
                  <a:pt x="3328554" y="1711867"/>
                </a:lnTo>
                <a:lnTo>
                  <a:pt x="3328554" y="1676459"/>
                </a:lnTo>
                <a:lnTo>
                  <a:pt x="5008267" y="1676459"/>
                </a:lnTo>
                <a:lnTo>
                  <a:pt x="5008267" y="3352313"/>
                </a:lnTo>
                <a:lnTo>
                  <a:pt x="5007160" y="3352313"/>
                </a:lnTo>
                <a:lnTo>
                  <a:pt x="5007160" y="4996302"/>
                </a:lnTo>
                <a:lnTo>
                  <a:pt x="3335531" y="4996302"/>
                </a:lnTo>
                <a:lnTo>
                  <a:pt x="3327447" y="4996302"/>
                </a:lnTo>
                <a:lnTo>
                  <a:pt x="1679713" y="4996302"/>
                </a:lnTo>
                <a:lnTo>
                  <a:pt x="1655818" y="4996302"/>
                </a:lnTo>
                <a:lnTo>
                  <a:pt x="0" y="4996302"/>
                </a:lnTo>
                <a:lnTo>
                  <a:pt x="0" y="3320448"/>
                </a:lnTo>
                <a:lnTo>
                  <a:pt x="1107" y="3320448"/>
                </a:lnTo>
                <a:lnTo>
                  <a:pt x="1107" y="1676459"/>
                </a:lnTo>
                <a:lnTo>
                  <a:pt x="1648821" y="1676459"/>
                </a:lnTo>
                <a:lnTo>
                  <a:pt x="1648821" y="1675854"/>
                </a:lnTo>
                <a:lnTo>
                  <a:pt x="1107" y="1675854"/>
                </a:lnTo>
                <a:lnTo>
                  <a:pt x="1107" y="1"/>
                </a:lnTo>
                <a:lnTo>
                  <a:pt x="1648821" y="1"/>
                </a:lnTo>
                <a:close/>
              </a:path>
            </a:pathLst>
          </a:custGeom>
          <a:solidFill>
            <a:srgbClr val="FFFFFF">
              <a:alpha val="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3" name="แผ่นใส4">
            <a:extLst>
              <a:ext uri="{FF2B5EF4-FFF2-40B4-BE49-F238E27FC236}">
                <a16:creationId xmlns:a16="http://schemas.microsoft.com/office/drawing/2014/main" id="{66445476-0C29-4434-8883-54DD51FFEC69}"/>
              </a:ext>
            </a:extLst>
          </p:cNvPr>
          <p:cNvSpPr/>
          <p:nvPr/>
        </p:nvSpPr>
        <p:spPr>
          <a:xfrm>
            <a:off x="6343345" y="1311050"/>
            <a:ext cx="5017102" cy="4996302"/>
          </a:xfrm>
          <a:custGeom>
            <a:avLst/>
            <a:gdLst>
              <a:gd name="connsiteX0" fmla="*/ 0 w 5017102"/>
              <a:gd name="connsiteY0" fmla="*/ 0 h 4996302"/>
              <a:gd name="connsiteX1" fmla="*/ 1679713 w 5017102"/>
              <a:gd name="connsiteY1" fmla="*/ 0 h 4996302"/>
              <a:gd name="connsiteX2" fmla="*/ 1679713 w 5017102"/>
              <a:gd name="connsiteY2" fmla="*/ 1 h 4996302"/>
              <a:gd name="connsiteX3" fmla="*/ 3337389 w 5017102"/>
              <a:gd name="connsiteY3" fmla="*/ 1 h 4996302"/>
              <a:gd name="connsiteX4" fmla="*/ 5017102 w 5017102"/>
              <a:gd name="connsiteY4" fmla="*/ 1 h 4996302"/>
              <a:gd name="connsiteX5" fmla="*/ 5017102 w 5017102"/>
              <a:gd name="connsiteY5" fmla="*/ 1675854 h 4996302"/>
              <a:gd name="connsiteX6" fmla="*/ 3352449 w 5017102"/>
              <a:gd name="connsiteY6" fmla="*/ 1675854 h 4996302"/>
              <a:gd name="connsiteX7" fmla="*/ 3352449 w 5017102"/>
              <a:gd name="connsiteY7" fmla="*/ 1676459 h 4996302"/>
              <a:gd name="connsiteX8" fmla="*/ 5017102 w 5017102"/>
              <a:gd name="connsiteY8" fmla="*/ 1676459 h 4996302"/>
              <a:gd name="connsiteX9" fmla="*/ 5017102 w 5017102"/>
              <a:gd name="connsiteY9" fmla="*/ 3352313 h 4996302"/>
              <a:gd name="connsiteX10" fmla="*/ 5015995 w 5017102"/>
              <a:gd name="connsiteY10" fmla="*/ 3352313 h 4996302"/>
              <a:gd name="connsiteX11" fmla="*/ 5015995 w 5017102"/>
              <a:gd name="connsiteY11" fmla="*/ 4996302 h 4996302"/>
              <a:gd name="connsiteX12" fmla="*/ 3344366 w 5017102"/>
              <a:gd name="connsiteY12" fmla="*/ 4996302 h 4996302"/>
              <a:gd name="connsiteX13" fmla="*/ 3336282 w 5017102"/>
              <a:gd name="connsiteY13" fmla="*/ 4996302 h 4996302"/>
              <a:gd name="connsiteX14" fmla="*/ 1688548 w 5017102"/>
              <a:gd name="connsiteY14" fmla="*/ 4996302 h 4996302"/>
              <a:gd name="connsiteX15" fmla="*/ 1664653 w 5017102"/>
              <a:gd name="connsiteY15" fmla="*/ 4996302 h 4996302"/>
              <a:gd name="connsiteX16" fmla="*/ 8835 w 5017102"/>
              <a:gd name="connsiteY16" fmla="*/ 4996302 h 4996302"/>
              <a:gd name="connsiteX17" fmla="*/ 8835 w 5017102"/>
              <a:gd name="connsiteY17" fmla="*/ 3320448 h 4996302"/>
              <a:gd name="connsiteX18" fmla="*/ 1664653 w 5017102"/>
              <a:gd name="connsiteY18" fmla="*/ 3320448 h 4996302"/>
              <a:gd name="connsiteX19" fmla="*/ 1672736 w 5017102"/>
              <a:gd name="connsiteY19" fmla="*/ 3320448 h 4996302"/>
              <a:gd name="connsiteX20" fmla="*/ 1672736 w 5017102"/>
              <a:gd name="connsiteY20" fmla="*/ 1675854 h 4996302"/>
              <a:gd name="connsiteX21" fmla="*/ 1664653 w 5017102"/>
              <a:gd name="connsiteY21" fmla="*/ 1675854 h 4996302"/>
              <a:gd name="connsiteX22" fmla="*/ 0 w 5017102"/>
              <a:gd name="connsiteY22" fmla="*/ 1675854 h 4996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017102" h="4996302">
                <a:moveTo>
                  <a:pt x="0" y="0"/>
                </a:moveTo>
                <a:lnTo>
                  <a:pt x="1679713" y="0"/>
                </a:lnTo>
                <a:lnTo>
                  <a:pt x="1679713" y="1"/>
                </a:lnTo>
                <a:lnTo>
                  <a:pt x="3337389" y="1"/>
                </a:lnTo>
                <a:lnTo>
                  <a:pt x="5017102" y="1"/>
                </a:lnTo>
                <a:lnTo>
                  <a:pt x="5017102" y="1675854"/>
                </a:lnTo>
                <a:lnTo>
                  <a:pt x="3352449" y="1675854"/>
                </a:lnTo>
                <a:lnTo>
                  <a:pt x="3352449" y="1676459"/>
                </a:lnTo>
                <a:lnTo>
                  <a:pt x="5017102" y="1676459"/>
                </a:lnTo>
                <a:lnTo>
                  <a:pt x="5017102" y="3352313"/>
                </a:lnTo>
                <a:lnTo>
                  <a:pt x="5015995" y="3352313"/>
                </a:lnTo>
                <a:lnTo>
                  <a:pt x="5015995" y="4996302"/>
                </a:lnTo>
                <a:lnTo>
                  <a:pt x="3344366" y="4996302"/>
                </a:lnTo>
                <a:lnTo>
                  <a:pt x="3336282" y="4996302"/>
                </a:lnTo>
                <a:lnTo>
                  <a:pt x="1688548" y="4996302"/>
                </a:lnTo>
                <a:lnTo>
                  <a:pt x="1664653" y="4996302"/>
                </a:lnTo>
                <a:lnTo>
                  <a:pt x="8835" y="4996302"/>
                </a:lnTo>
                <a:lnTo>
                  <a:pt x="8835" y="3320448"/>
                </a:lnTo>
                <a:lnTo>
                  <a:pt x="1664653" y="3320448"/>
                </a:lnTo>
                <a:lnTo>
                  <a:pt x="1672736" y="3320448"/>
                </a:lnTo>
                <a:lnTo>
                  <a:pt x="1672736" y="1675854"/>
                </a:lnTo>
                <a:lnTo>
                  <a:pt x="1664653" y="1675854"/>
                </a:lnTo>
                <a:lnTo>
                  <a:pt x="0" y="1675854"/>
                </a:lnTo>
                <a:close/>
              </a:path>
            </a:pathLst>
          </a:custGeom>
          <a:solidFill>
            <a:srgbClr val="FFFFFF">
              <a:alpha val="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4" name="แผ่นใส5">
            <a:extLst>
              <a:ext uri="{FF2B5EF4-FFF2-40B4-BE49-F238E27FC236}">
                <a16:creationId xmlns:a16="http://schemas.microsoft.com/office/drawing/2014/main" id="{FEECBAFA-1F1E-4598-B3C5-0C09B9ED8841}"/>
              </a:ext>
            </a:extLst>
          </p:cNvPr>
          <p:cNvSpPr/>
          <p:nvPr/>
        </p:nvSpPr>
        <p:spPr>
          <a:xfrm>
            <a:off x="6402401" y="1316815"/>
            <a:ext cx="5008267" cy="4996907"/>
          </a:xfrm>
          <a:custGeom>
            <a:avLst/>
            <a:gdLst>
              <a:gd name="connsiteX0" fmla="*/ 1107 w 5008267"/>
              <a:gd name="connsiteY0" fmla="*/ 1677064 h 4996907"/>
              <a:gd name="connsiteX1" fmla="*/ 1680820 w 5008267"/>
              <a:gd name="connsiteY1" fmla="*/ 1677064 h 4996907"/>
              <a:gd name="connsiteX2" fmla="*/ 1680820 w 5008267"/>
              <a:gd name="connsiteY2" fmla="*/ 3321053 h 4996907"/>
              <a:gd name="connsiteX3" fmla="*/ 3327447 w 5008267"/>
              <a:gd name="connsiteY3" fmla="*/ 3321053 h 4996907"/>
              <a:gd name="connsiteX4" fmla="*/ 3328554 w 5008267"/>
              <a:gd name="connsiteY4" fmla="*/ 3321053 h 4996907"/>
              <a:gd name="connsiteX5" fmla="*/ 3328554 w 5008267"/>
              <a:gd name="connsiteY5" fmla="*/ 1677064 h 4996907"/>
              <a:gd name="connsiteX6" fmla="*/ 5008267 w 5008267"/>
              <a:gd name="connsiteY6" fmla="*/ 1677064 h 4996907"/>
              <a:gd name="connsiteX7" fmla="*/ 5008267 w 5008267"/>
              <a:gd name="connsiteY7" fmla="*/ 3352918 h 4996907"/>
              <a:gd name="connsiteX8" fmla="*/ 5007160 w 5008267"/>
              <a:gd name="connsiteY8" fmla="*/ 3352918 h 4996907"/>
              <a:gd name="connsiteX9" fmla="*/ 5007160 w 5008267"/>
              <a:gd name="connsiteY9" fmla="*/ 4996907 h 4996907"/>
              <a:gd name="connsiteX10" fmla="*/ 3335531 w 5008267"/>
              <a:gd name="connsiteY10" fmla="*/ 4996907 h 4996907"/>
              <a:gd name="connsiteX11" fmla="*/ 3327447 w 5008267"/>
              <a:gd name="connsiteY11" fmla="*/ 4996907 h 4996907"/>
              <a:gd name="connsiteX12" fmla="*/ 1679713 w 5008267"/>
              <a:gd name="connsiteY12" fmla="*/ 4996907 h 4996907"/>
              <a:gd name="connsiteX13" fmla="*/ 1655818 w 5008267"/>
              <a:gd name="connsiteY13" fmla="*/ 4996907 h 4996907"/>
              <a:gd name="connsiteX14" fmla="*/ 0 w 5008267"/>
              <a:gd name="connsiteY14" fmla="*/ 4996907 h 4996907"/>
              <a:gd name="connsiteX15" fmla="*/ 0 w 5008267"/>
              <a:gd name="connsiteY15" fmla="*/ 3321053 h 4996907"/>
              <a:gd name="connsiteX16" fmla="*/ 1107 w 5008267"/>
              <a:gd name="connsiteY16" fmla="*/ 3321053 h 4996907"/>
              <a:gd name="connsiteX17" fmla="*/ 1664277 w 5008267"/>
              <a:gd name="connsiteY17" fmla="*/ 0 h 4996907"/>
              <a:gd name="connsiteX18" fmla="*/ 3343990 w 5008267"/>
              <a:gd name="connsiteY18" fmla="*/ 0 h 4996907"/>
              <a:gd name="connsiteX19" fmla="*/ 3343990 w 5008267"/>
              <a:gd name="connsiteY19" fmla="*/ 605 h 4996907"/>
              <a:gd name="connsiteX20" fmla="*/ 5008267 w 5008267"/>
              <a:gd name="connsiteY20" fmla="*/ 605 h 4996907"/>
              <a:gd name="connsiteX21" fmla="*/ 5008267 w 5008267"/>
              <a:gd name="connsiteY21" fmla="*/ 1676459 h 4996907"/>
              <a:gd name="connsiteX22" fmla="*/ 3328554 w 5008267"/>
              <a:gd name="connsiteY22" fmla="*/ 1676459 h 4996907"/>
              <a:gd name="connsiteX23" fmla="*/ 3328554 w 5008267"/>
              <a:gd name="connsiteY23" fmla="*/ 1675854 h 4996907"/>
              <a:gd name="connsiteX24" fmla="*/ 1680820 w 5008267"/>
              <a:gd name="connsiteY24" fmla="*/ 1675854 h 4996907"/>
              <a:gd name="connsiteX25" fmla="*/ 1680820 w 5008267"/>
              <a:gd name="connsiteY25" fmla="*/ 1676459 h 4996907"/>
              <a:gd name="connsiteX26" fmla="*/ 1107 w 5008267"/>
              <a:gd name="connsiteY26" fmla="*/ 1676459 h 4996907"/>
              <a:gd name="connsiteX27" fmla="*/ 1107 w 5008267"/>
              <a:gd name="connsiteY27" fmla="*/ 605 h 4996907"/>
              <a:gd name="connsiteX28" fmla="*/ 1664277 w 5008267"/>
              <a:gd name="connsiteY28" fmla="*/ 605 h 4996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008267" h="4996907">
                <a:moveTo>
                  <a:pt x="1107" y="1677064"/>
                </a:moveTo>
                <a:lnTo>
                  <a:pt x="1680820" y="1677064"/>
                </a:lnTo>
                <a:lnTo>
                  <a:pt x="1680820" y="3321053"/>
                </a:lnTo>
                <a:lnTo>
                  <a:pt x="3327447" y="3321053"/>
                </a:lnTo>
                <a:lnTo>
                  <a:pt x="3328554" y="3321053"/>
                </a:lnTo>
                <a:lnTo>
                  <a:pt x="3328554" y="1677064"/>
                </a:lnTo>
                <a:lnTo>
                  <a:pt x="5008267" y="1677064"/>
                </a:lnTo>
                <a:lnTo>
                  <a:pt x="5008267" y="3352918"/>
                </a:lnTo>
                <a:lnTo>
                  <a:pt x="5007160" y="3352918"/>
                </a:lnTo>
                <a:lnTo>
                  <a:pt x="5007160" y="4996907"/>
                </a:lnTo>
                <a:lnTo>
                  <a:pt x="3335531" y="4996907"/>
                </a:lnTo>
                <a:lnTo>
                  <a:pt x="3327447" y="4996907"/>
                </a:lnTo>
                <a:lnTo>
                  <a:pt x="1679713" y="4996907"/>
                </a:lnTo>
                <a:lnTo>
                  <a:pt x="1655818" y="4996907"/>
                </a:lnTo>
                <a:lnTo>
                  <a:pt x="0" y="4996907"/>
                </a:lnTo>
                <a:lnTo>
                  <a:pt x="0" y="3321053"/>
                </a:lnTo>
                <a:lnTo>
                  <a:pt x="1107" y="3321053"/>
                </a:lnTo>
                <a:close/>
                <a:moveTo>
                  <a:pt x="1664277" y="0"/>
                </a:moveTo>
                <a:lnTo>
                  <a:pt x="3343990" y="0"/>
                </a:lnTo>
                <a:lnTo>
                  <a:pt x="3343990" y="605"/>
                </a:lnTo>
                <a:lnTo>
                  <a:pt x="5008267" y="605"/>
                </a:lnTo>
                <a:lnTo>
                  <a:pt x="5008267" y="1676459"/>
                </a:lnTo>
                <a:lnTo>
                  <a:pt x="3328554" y="1676459"/>
                </a:lnTo>
                <a:lnTo>
                  <a:pt x="3328554" y="1675854"/>
                </a:lnTo>
                <a:lnTo>
                  <a:pt x="1680820" y="1675854"/>
                </a:lnTo>
                <a:lnTo>
                  <a:pt x="1680820" y="1676459"/>
                </a:lnTo>
                <a:lnTo>
                  <a:pt x="1107" y="1676459"/>
                </a:lnTo>
                <a:lnTo>
                  <a:pt x="1107" y="605"/>
                </a:lnTo>
                <a:lnTo>
                  <a:pt x="1664277" y="605"/>
                </a:lnTo>
                <a:close/>
              </a:path>
            </a:pathLst>
          </a:custGeom>
          <a:solidFill>
            <a:srgbClr val="FFFFFF">
              <a:alpha val="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6" name="แผ่นใส6">
            <a:extLst>
              <a:ext uri="{FF2B5EF4-FFF2-40B4-BE49-F238E27FC236}">
                <a16:creationId xmlns:a16="http://schemas.microsoft.com/office/drawing/2014/main" id="{A3545423-0058-41F6-9016-62AFD83E9C5E}"/>
              </a:ext>
            </a:extLst>
          </p:cNvPr>
          <p:cNvSpPr/>
          <p:nvPr/>
        </p:nvSpPr>
        <p:spPr>
          <a:xfrm>
            <a:off x="6374664" y="1314180"/>
            <a:ext cx="5007160" cy="5001400"/>
          </a:xfrm>
          <a:custGeom>
            <a:avLst/>
            <a:gdLst>
              <a:gd name="connsiteX0" fmla="*/ 3321908 w 5007160"/>
              <a:gd name="connsiteY0" fmla="*/ 0 h 5001400"/>
              <a:gd name="connsiteX1" fmla="*/ 5001621 w 5007160"/>
              <a:gd name="connsiteY1" fmla="*/ 0 h 5001400"/>
              <a:gd name="connsiteX2" fmla="*/ 5001621 w 5007160"/>
              <a:gd name="connsiteY2" fmla="*/ 1715814 h 5001400"/>
              <a:gd name="connsiteX3" fmla="*/ 3327447 w 5007160"/>
              <a:gd name="connsiteY3" fmla="*/ 1715814 h 5001400"/>
              <a:gd name="connsiteX4" fmla="*/ 3321908 w 5007160"/>
              <a:gd name="connsiteY4" fmla="*/ 1715814 h 5001400"/>
              <a:gd name="connsiteX5" fmla="*/ 1680820 w 5007160"/>
              <a:gd name="connsiteY5" fmla="*/ 1715814 h 5001400"/>
              <a:gd name="connsiteX6" fmla="*/ 1680820 w 5007160"/>
              <a:gd name="connsiteY6" fmla="*/ 1716965 h 5001400"/>
              <a:gd name="connsiteX7" fmla="*/ 3343614 w 5007160"/>
              <a:gd name="connsiteY7" fmla="*/ 1716965 h 5001400"/>
              <a:gd name="connsiteX8" fmla="*/ 3343614 w 5007160"/>
              <a:gd name="connsiteY8" fmla="*/ 3325546 h 5001400"/>
              <a:gd name="connsiteX9" fmla="*/ 5007160 w 5007160"/>
              <a:gd name="connsiteY9" fmla="*/ 3325546 h 5001400"/>
              <a:gd name="connsiteX10" fmla="*/ 5007160 w 5007160"/>
              <a:gd name="connsiteY10" fmla="*/ 5001400 h 5001400"/>
              <a:gd name="connsiteX11" fmla="*/ 3335531 w 5007160"/>
              <a:gd name="connsiteY11" fmla="*/ 5001400 h 5001400"/>
              <a:gd name="connsiteX12" fmla="*/ 3327447 w 5007160"/>
              <a:gd name="connsiteY12" fmla="*/ 5001400 h 5001400"/>
              <a:gd name="connsiteX13" fmla="*/ 1679713 w 5007160"/>
              <a:gd name="connsiteY13" fmla="*/ 5001400 h 5001400"/>
              <a:gd name="connsiteX14" fmla="*/ 1655818 w 5007160"/>
              <a:gd name="connsiteY14" fmla="*/ 5001400 h 5001400"/>
              <a:gd name="connsiteX15" fmla="*/ 0 w 5007160"/>
              <a:gd name="connsiteY15" fmla="*/ 5001400 h 5001400"/>
              <a:gd name="connsiteX16" fmla="*/ 0 w 5007160"/>
              <a:gd name="connsiteY16" fmla="*/ 3325546 h 5001400"/>
              <a:gd name="connsiteX17" fmla="*/ 1107 w 5007160"/>
              <a:gd name="connsiteY17" fmla="*/ 3325546 h 5001400"/>
              <a:gd name="connsiteX18" fmla="*/ 1107 w 5007160"/>
              <a:gd name="connsiteY18" fmla="*/ 1681557 h 5001400"/>
              <a:gd name="connsiteX19" fmla="*/ 1647734 w 5007160"/>
              <a:gd name="connsiteY19" fmla="*/ 1681557 h 5001400"/>
              <a:gd name="connsiteX20" fmla="*/ 1647734 w 5007160"/>
              <a:gd name="connsiteY20" fmla="*/ 1680952 h 5001400"/>
              <a:gd name="connsiteX21" fmla="*/ 1107 w 5007160"/>
              <a:gd name="connsiteY21" fmla="*/ 1680952 h 5001400"/>
              <a:gd name="connsiteX22" fmla="*/ 1107 w 5007160"/>
              <a:gd name="connsiteY22" fmla="*/ 5099 h 5001400"/>
              <a:gd name="connsiteX23" fmla="*/ 1647734 w 5007160"/>
              <a:gd name="connsiteY23" fmla="*/ 5099 h 5001400"/>
              <a:gd name="connsiteX24" fmla="*/ 1647734 w 5007160"/>
              <a:gd name="connsiteY24" fmla="*/ 5098 h 5001400"/>
              <a:gd name="connsiteX25" fmla="*/ 3321908 w 5007160"/>
              <a:gd name="connsiteY25" fmla="*/ 5098 h 5001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007160" h="5001400">
                <a:moveTo>
                  <a:pt x="3321908" y="0"/>
                </a:moveTo>
                <a:lnTo>
                  <a:pt x="5001621" y="0"/>
                </a:lnTo>
                <a:lnTo>
                  <a:pt x="5001621" y="1715814"/>
                </a:lnTo>
                <a:lnTo>
                  <a:pt x="3327447" y="1715814"/>
                </a:lnTo>
                <a:lnTo>
                  <a:pt x="3321908" y="1715814"/>
                </a:lnTo>
                <a:lnTo>
                  <a:pt x="1680820" y="1715814"/>
                </a:lnTo>
                <a:lnTo>
                  <a:pt x="1680820" y="1716965"/>
                </a:lnTo>
                <a:lnTo>
                  <a:pt x="3343614" y="1716965"/>
                </a:lnTo>
                <a:lnTo>
                  <a:pt x="3343614" y="3325546"/>
                </a:lnTo>
                <a:lnTo>
                  <a:pt x="5007160" y="3325546"/>
                </a:lnTo>
                <a:lnTo>
                  <a:pt x="5007160" y="5001400"/>
                </a:lnTo>
                <a:lnTo>
                  <a:pt x="3335531" y="5001400"/>
                </a:lnTo>
                <a:lnTo>
                  <a:pt x="3327447" y="5001400"/>
                </a:lnTo>
                <a:lnTo>
                  <a:pt x="1679713" y="5001400"/>
                </a:lnTo>
                <a:lnTo>
                  <a:pt x="1655818" y="5001400"/>
                </a:lnTo>
                <a:lnTo>
                  <a:pt x="0" y="5001400"/>
                </a:lnTo>
                <a:lnTo>
                  <a:pt x="0" y="3325546"/>
                </a:lnTo>
                <a:lnTo>
                  <a:pt x="1107" y="3325546"/>
                </a:lnTo>
                <a:lnTo>
                  <a:pt x="1107" y="1681557"/>
                </a:lnTo>
                <a:lnTo>
                  <a:pt x="1647734" y="1681557"/>
                </a:lnTo>
                <a:lnTo>
                  <a:pt x="1647734" y="1680952"/>
                </a:lnTo>
                <a:lnTo>
                  <a:pt x="1107" y="1680952"/>
                </a:lnTo>
                <a:lnTo>
                  <a:pt x="1107" y="5099"/>
                </a:lnTo>
                <a:lnTo>
                  <a:pt x="1647734" y="5099"/>
                </a:lnTo>
                <a:lnTo>
                  <a:pt x="1647734" y="5098"/>
                </a:lnTo>
                <a:lnTo>
                  <a:pt x="3321908" y="5098"/>
                </a:lnTo>
                <a:close/>
              </a:path>
            </a:pathLst>
          </a:custGeom>
          <a:solidFill>
            <a:srgbClr val="FFFFFF">
              <a:alpha val="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7" name="แผ่นใส7">
            <a:extLst>
              <a:ext uri="{FF2B5EF4-FFF2-40B4-BE49-F238E27FC236}">
                <a16:creationId xmlns:a16="http://schemas.microsoft.com/office/drawing/2014/main" id="{6A8DABBD-BA08-422C-BE2F-8AF68BF6C7EB}"/>
              </a:ext>
            </a:extLst>
          </p:cNvPr>
          <p:cNvSpPr/>
          <p:nvPr/>
        </p:nvSpPr>
        <p:spPr>
          <a:xfrm>
            <a:off x="6353285" y="1290966"/>
            <a:ext cx="5007160" cy="4996907"/>
          </a:xfrm>
          <a:custGeom>
            <a:avLst/>
            <a:gdLst>
              <a:gd name="connsiteX0" fmla="*/ 1662594 w 5007160"/>
              <a:gd name="connsiteY0" fmla="*/ 0 h 4996907"/>
              <a:gd name="connsiteX1" fmla="*/ 3342307 w 5007160"/>
              <a:gd name="connsiteY1" fmla="*/ 0 h 4996907"/>
              <a:gd name="connsiteX2" fmla="*/ 3342307 w 5007160"/>
              <a:gd name="connsiteY2" fmla="*/ 605 h 4996907"/>
              <a:gd name="connsiteX3" fmla="*/ 5007160 w 5007160"/>
              <a:gd name="connsiteY3" fmla="*/ 605 h 4996907"/>
              <a:gd name="connsiteX4" fmla="*/ 5007160 w 5007160"/>
              <a:gd name="connsiteY4" fmla="*/ 1676459 h 4996907"/>
              <a:gd name="connsiteX5" fmla="*/ 3342307 w 5007160"/>
              <a:gd name="connsiteY5" fmla="*/ 1676459 h 4996907"/>
              <a:gd name="connsiteX6" fmla="*/ 3342307 w 5007160"/>
              <a:gd name="connsiteY6" fmla="*/ 1677064 h 4996907"/>
              <a:gd name="connsiteX7" fmla="*/ 5007160 w 5007160"/>
              <a:gd name="connsiteY7" fmla="*/ 1677064 h 4996907"/>
              <a:gd name="connsiteX8" fmla="*/ 5007160 w 5007160"/>
              <a:gd name="connsiteY8" fmla="*/ 3352918 h 4996907"/>
              <a:gd name="connsiteX9" fmla="*/ 5006053 w 5007160"/>
              <a:gd name="connsiteY9" fmla="*/ 3352918 h 4996907"/>
              <a:gd name="connsiteX10" fmla="*/ 5006053 w 5007160"/>
              <a:gd name="connsiteY10" fmla="*/ 4996907 h 4996907"/>
              <a:gd name="connsiteX11" fmla="*/ 3334424 w 5007160"/>
              <a:gd name="connsiteY11" fmla="*/ 4996907 h 4996907"/>
              <a:gd name="connsiteX12" fmla="*/ 3326340 w 5007160"/>
              <a:gd name="connsiteY12" fmla="*/ 4996907 h 4996907"/>
              <a:gd name="connsiteX13" fmla="*/ 1654711 w 5007160"/>
              <a:gd name="connsiteY13" fmla="*/ 4996907 h 4996907"/>
              <a:gd name="connsiteX14" fmla="*/ 1654711 w 5007160"/>
              <a:gd name="connsiteY14" fmla="*/ 3352918 h 4996907"/>
              <a:gd name="connsiteX15" fmla="*/ 0 w 5007160"/>
              <a:gd name="connsiteY15" fmla="*/ 3352918 h 4996907"/>
              <a:gd name="connsiteX16" fmla="*/ 0 w 5007160"/>
              <a:gd name="connsiteY16" fmla="*/ 1677064 h 4996907"/>
              <a:gd name="connsiteX17" fmla="*/ 1662594 w 5007160"/>
              <a:gd name="connsiteY17" fmla="*/ 1677064 h 4996907"/>
              <a:gd name="connsiteX18" fmla="*/ 1662594 w 5007160"/>
              <a:gd name="connsiteY18" fmla="*/ 1676459 h 4996907"/>
              <a:gd name="connsiteX19" fmla="*/ 0 w 5007160"/>
              <a:gd name="connsiteY19" fmla="*/ 1676459 h 4996907"/>
              <a:gd name="connsiteX20" fmla="*/ 0 w 5007160"/>
              <a:gd name="connsiteY20" fmla="*/ 606 h 4996907"/>
              <a:gd name="connsiteX21" fmla="*/ 1662594 w 5007160"/>
              <a:gd name="connsiteY21" fmla="*/ 606 h 4996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5007160" h="4996907">
                <a:moveTo>
                  <a:pt x="1662594" y="0"/>
                </a:moveTo>
                <a:lnTo>
                  <a:pt x="3342307" y="0"/>
                </a:lnTo>
                <a:lnTo>
                  <a:pt x="3342307" y="605"/>
                </a:lnTo>
                <a:lnTo>
                  <a:pt x="5007160" y="605"/>
                </a:lnTo>
                <a:lnTo>
                  <a:pt x="5007160" y="1676459"/>
                </a:lnTo>
                <a:lnTo>
                  <a:pt x="3342307" y="1676459"/>
                </a:lnTo>
                <a:lnTo>
                  <a:pt x="3342307" y="1677064"/>
                </a:lnTo>
                <a:lnTo>
                  <a:pt x="5007160" y="1677064"/>
                </a:lnTo>
                <a:lnTo>
                  <a:pt x="5007160" y="3352918"/>
                </a:lnTo>
                <a:lnTo>
                  <a:pt x="5006053" y="3352918"/>
                </a:lnTo>
                <a:lnTo>
                  <a:pt x="5006053" y="4996907"/>
                </a:lnTo>
                <a:lnTo>
                  <a:pt x="3334424" y="4996907"/>
                </a:lnTo>
                <a:lnTo>
                  <a:pt x="3326340" y="4996907"/>
                </a:lnTo>
                <a:lnTo>
                  <a:pt x="1654711" y="4996907"/>
                </a:lnTo>
                <a:lnTo>
                  <a:pt x="1654711" y="3352918"/>
                </a:lnTo>
                <a:lnTo>
                  <a:pt x="0" y="3352918"/>
                </a:lnTo>
                <a:lnTo>
                  <a:pt x="0" y="1677064"/>
                </a:lnTo>
                <a:lnTo>
                  <a:pt x="1662594" y="1677064"/>
                </a:lnTo>
                <a:lnTo>
                  <a:pt x="1662594" y="1676459"/>
                </a:lnTo>
                <a:lnTo>
                  <a:pt x="0" y="1676459"/>
                </a:lnTo>
                <a:lnTo>
                  <a:pt x="0" y="606"/>
                </a:lnTo>
                <a:lnTo>
                  <a:pt x="1662594" y="606"/>
                </a:lnTo>
                <a:close/>
              </a:path>
            </a:pathLst>
          </a:custGeom>
          <a:solidFill>
            <a:srgbClr val="FFFFFF">
              <a:alpha val="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2" name="1B.ส้ม">
            <a:extLst>
              <a:ext uri="{FF2B5EF4-FFF2-40B4-BE49-F238E27FC236}">
                <a16:creationId xmlns:a16="http://schemas.microsoft.com/office/drawing/2014/main" id="{73141F90-7B38-4635-AF49-A6BAFF0BACF8}"/>
              </a:ext>
            </a:extLst>
          </p:cNvPr>
          <p:cNvPicPr>
            <a:picLocks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94874" y="4771682"/>
            <a:ext cx="1463040" cy="1463040"/>
          </a:xfrm>
          <a:prstGeom prst="rect">
            <a:avLst/>
          </a:prstGeom>
          <a:ln w="57150">
            <a:solidFill>
              <a:srgbClr val="FFC000"/>
            </a:solidFill>
          </a:ln>
          <a:effectLst/>
        </p:spPr>
      </p:pic>
      <p:pic>
        <p:nvPicPr>
          <p:cNvPr id="60" name="1A.ส้ม">
            <a:extLst>
              <a:ext uri="{FF2B5EF4-FFF2-40B4-BE49-F238E27FC236}">
                <a16:creationId xmlns:a16="http://schemas.microsoft.com/office/drawing/2014/main" id="{E85F4E91-A975-4A52-B0E5-657373866474}"/>
              </a:ext>
            </a:extLst>
          </p:cNvPr>
          <p:cNvPicPr>
            <a:picLocks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92303" y="3036692"/>
            <a:ext cx="1463040" cy="1463040"/>
          </a:xfrm>
          <a:prstGeom prst="rect">
            <a:avLst/>
          </a:prstGeom>
          <a:ln w="57150">
            <a:solidFill>
              <a:srgbClr val="FFC000"/>
            </a:solidFill>
          </a:ln>
          <a:effectLst/>
        </p:spPr>
      </p:pic>
      <p:pic>
        <p:nvPicPr>
          <p:cNvPr id="53" name="1C.ส้ม">
            <a:extLst>
              <a:ext uri="{FF2B5EF4-FFF2-40B4-BE49-F238E27FC236}">
                <a16:creationId xmlns:a16="http://schemas.microsoft.com/office/drawing/2014/main" id="{0C5AB4EE-BA4C-4C2C-83E8-58EAC8CCD18B}"/>
              </a:ext>
            </a:extLst>
          </p:cNvPr>
          <p:cNvPicPr>
            <a:picLocks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4840" y="3036692"/>
            <a:ext cx="1463040" cy="1463040"/>
          </a:xfrm>
          <a:prstGeom prst="rect">
            <a:avLst/>
          </a:prstGeom>
          <a:ln w="57150">
            <a:solidFill>
              <a:srgbClr val="FFC000"/>
            </a:solidFill>
          </a:ln>
          <a:effectLst/>
        </p:spPr>
      </p:pic>
      <p:pic>
        <p:nvPicPr>
          <p:cNvPr id="54" name="2A.ส้ม">
            <a:extLst>
              <a:ext uri="{FF2B5EF4-FFF2-40B4-BE49-F238E27FC236}">
                <a16:creationId xmlns:a16="http://schemas.microsoft.com/office/drawing/2014/main" id="{8D378661-42D5-4753-81C6-AA9EE27D7C16}"/>
              </a:ext>
            </a:extLst>
          </p:cNvPr>
          <p:cNvPicPr>
            <a:picLocks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94874" y="1320454"/>
            <a:ext cx="1463040" cy="1463040"/>
          </a:xfrm>
          <a:prstGeom prst="rect">
            <a:avLst/>
          </a:prstGeom>
          <a:ln w="57150">
            <a:solidFill>
              <a:srgbClr val="FFC000"/>
            </a:solidFill>
          </a:ln>
          <a:effectLst/>
        </p:spPr>
      </p:pic>
      <p:pic>
        <p:nvPicPr>
          <p:cNvPr id="55" name="2B.ส้ม">
            <a:extLst>
              <a:ext uri="{FF2B5EF4-FFF2-40B4-BE49-F238E27FC236}">
                <a16:creationId xmlns:a16="http://schemas.microsoft.com/office/drawing/2014/main" id="{36A5D25D-01D8-4F46-8DC4-DF98188315B6}"/>
              </a:ext>
            </a:extLst>
          </p:cNvPr>
          <p:cNvPicPr>
            <a:picLocks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92303" y="4771682"/>
            <a:ext cx="1463040" cy="1463040"/>
          </a:xfrm>
          <a:prstGeom prst="rect">
            <a:avLst/>
          </a:prstGeom>
          <a:ln w="57150">
            <a:solidFill>
              <a:srgbClr val="FFC000"/>
            </a:solidFill>
          </a:ln>
          <a:effectLst/>
        </p:spPr>
      </p:pic>
      <p:pic>
        <p:nvPicPr>
          <p:cNvPr id="56" name="2C.ส้ม">
            <a:extLst>
              <a:ext uri="{FF2B5EF4-FFF2-40B4-BE49-F238E27FC236}">
                <a16:creationId xmlns:a16="http://schemas.microsoft.com/office/drawing/2014/main" id="{26B72128-030E-48A0-9401-D31D1EB727FC}"/>
              </a:ext>
            </a:extLst>
          </p:cNvPr>
          <p:cNvPicPr>
            <a:picLocks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92303" y="1320454"/>
            <a:ext cx="1463040" cy="1463040"/>
          </a:xfrm>
          <a:prstGeom prst="rect">
            <a:avLst/>
          </a:prstGeom>
          <a:ln w="57150">
            <a:solidFill>
              <a:srgbClr val="FFC000"/>
            </a:solidFill>
          </a:ln>
          <a:effectLst/>
        </p:spPr>
      </p:pic>
      <p:pic>
        <p:nvPicPr>
          <p:cNvPr id="57" name="3A.ส้ม">
            <a:extLst>
              <a:ext uri="{FF2B5EF4-FFF2-40B4-BE49-F238E27FC236}">
                <a16:creationId xmlns:a16="http://schemas.microsoft.com/office/drawing/2014/main" id="{3DDF7CB5-82CF-4640-B08B-725D207407D4}"/>
              </a:ext>
            </a:extLst>
          </p:cNvPr>
          <p:cNvPicPr>
            <a:picLocks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3628" y="1325852"/>
            <a:ext cx="1467503" cy="1463040"/>
          </a:xfrm>
          <a:prstGeom prst="rect">
            <a:avLst/>
          </a:prstGeom>
          <a:ln w="57150">
            <a:solidFill>
              <a:srgbClr val="FFC000"/>
            </a:solidFill>
          </a:ln>
          <a:effectLst/>
        </p:spPr>
      </p:pic>
      <p:pic>
        <p:nvPicPr>
          <p:cNvPr id="58" name="3B.ส้ม">
            <a:extLst>
              <a:ext uri="{FF2B5EF4-FFF2-40B4-BE49-F238E27FC236}">
                <a16:creationId xmlns:a16="http://schemas.microsoft.com/office/drawing/2014/main" id="{7DFA34E7-8436-437F-8150-083156D432F8}"/>
              </a:ext>
            </a:extLst>
          </p:cNvPr>
          <p:cNvPicPr>
            <a:picLocks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94874" y="3042091"/>
            <a:ext cx="1467854" cy="1463040"/>
          </a:xfrm>
          <a:prstGeom prst="rect">
            <a:avLst/>
          </a:prstGeom>
          <a:ln w="57150">
            <a:solidFill>
              <a:srgbClr val="FFC000"/>
            </a:solidFill>
          </a:ln>
          <a:effectLst/>
        </p:spPr>
      </p:pic>
      <p:pic>
        <p:nvPicPr>
          <p:cNvPr id="59" name="3C.ส้ม">
            <a:extLst>
              <a:ext uri="{FF2B5EF4-FFF2-40B4-BE49-F238E27FC236}">
                <a16:creationId xmlns:a16="http://schemas.microsoft.com/office/drawing/2014/main" id="{758B4457-5816-465F-B416-02A4D32FF63D}"/>
              </a:ext>
            </a:extLst>
          </p:cNvPr>
          <p:cNvPicPr>
            <a:picLocks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4840" y="4771682"/>
            <a:ext cx="1467854" cy="1463040"/>
          </a:xfrm>
          <a:prstGeom prst="rect">
            <a:avLst/>
          </a:prstGeom>
          <a:ln w="57150">
            <a:solidFill>
              <a:srgbClr val="FFC000"/>
            </a:solidFill>
          </a:ln>
          <a:effectLst/>
        </p:spPr>
      </p:pic>
      <p:sp>
        <p:nvSpPr>
          <p:cNvPr id="88" name="แผ่นใส8">
            <a:extLst>
              <a:ext uri="{FF2B5EF4-FFF2-40B4-BE49-F238E27FC236}">
                <a16:creationId xmlns:a16="http://schemas.microsoft.com/office/drawing/2014/main" id="{46EB1BBB-0F7C-442B-9230-10F4EB562DFD}"/>
              </a:ext>
            </a:extLst>
          </p:cNvPr>
          <p:cNvSpPr/>
          <p:nvPr/>
        </p:nvSpPr>
        <p:spPr>
          <a:xfrm>
            <a:off x="6352179" y="1290966"/>
            <a:ext cx="5008267" cy="4996907"/>
          </a:xfrm>
          <a:custGeom>
            <a:avLst/>
            <a:gdLst>
              <a:gd name="connsiteX0" fmla="*/ 1655818 w 5008267"/>
              <a:gd name="connsiteY0" fmla="*/ 0 h 4996907"/>
              <a:gd name="connsiteX1" fmla="*/ 3335531 w 5008267"/>
              <a:gd name="connsiteY1" fmla="*/ 0 h 4996907"/>
              <a:gd name="connsiteX2" fmla="*/ 3335531 w 5008267"/>
              <a:gd name="connsiteY2" fmla="*/ 605 h 4996907"/>
              <a:gd name="connsiteX3" fmla="*/ 5008267 w 5008267"/>
              <a:gd name="connsiteY3" fmla="*/ 605 h 4996907"/>
              <a:gd name="connsiteX4" fmla="*/ 5008267 w 5008267"/>
              <a:gd name="connsiteY4" fmla="*/ 1676459 h 4996907"/>
              <a:gd name="connsiteX5" fmla="*/ 3335531 w 5008267"/>
              <a:gd name="connsiteY5" fmla="*/ 1676459 h 4996907"/>
              <a:gd name="connsiteX6" fmla="*/ 3335531 w 5008267"/>
              <a:gd name="connsiteY6" fmla="*/ 1677064 h 4996907"/>
              <a:gd name="connsiteX7" fmla="*/ 5008267 w 5008267"/>
              <a:gd name="connsiteY7" fmla="*/ 1677064 h 4996907"/>
              <a:gd name="connsiteX8" fmla="*/ 5008267 w 5008267"/>
              <a:gd name="connsiteY8" fmla="*/ 3352918 h 4996907"/>
              <a:gd name="connsiteX9" fmla="*/ 5007160 w 5008267"/>
              <a:gd name="connsiteY9" fmla="*/ 3352918 h 4996907"/>
              <a:gd name="connsiteX10" fmla="*/ 5007160 w 5008267"/>
              <a:gd name="connsiteY10" fmla="*/ 4996907 h 4996907"/>
              <a:gd name="connsiteX11" fmla="*/ 3327447 w 5008267"/>
              <a:gd name="connsiteY11" fmla="*/ 4996907 h 4996907"/>
              <a:gd name="connsiteX12" fmla="*/ 3327447 w 5008267"/>
              <a:gd name="connsiteY12" fmla="*/ 3388326 h 4996907"/>
              <a:gd name="connsiteX13" fmla="*/ 1679713 w 5008267"/>
              <a:gd name="connsiteY13" fmla="*/ 3388326 h 4996907"/>
              <a:gd name="connsiteX14" fmla="*/ 1679713 w 5008267"/>
              <a:gd name="connsiteY14" fmla="*/ 4996907 h 4996907"/>
              <a:gd name="connsiteX15" fmla="*/ 0 w 5008267"/>
              <a:gd name="connsiteY15" fmla="*/ 4996907 h 4996907"/>
              <a:gd name="connsiteX16" fmla="*/ 0 w 5008267"/>
              <a:gd name="connsiteY16" fmla="*/ 3321053 h 4996907"/>
              <a:gd name="connsiteX17" fmla="*/ 1107 w 5008267"/>
              <a:gd name="connsiteY17" fmla="*/ 3321053 h 4996907"/>
              <a:gd name="connsiteX18" fmla="*/ 1107 w 5008267"/>
              <a:gd name="connsiteY18" fmla="*/ 1677064 h 4996907"/>
              <a:gd name="connsiteX19" fmla="*/ 1655818 w 5008267"/>
              <a:gd name="connsiteY19" fmla="*/ 1677064 h 4996907"/>
              <a:gd name="connsiteX20" fmla="*/ 1655818 w 5008267"/>
              <a:gd name="connsiteY20" fmla="*/ 1676459 h 4996907"/>
              <a:gd name="connsiteX21" fmla="*/ 1107 w 5008267"/>
              <a:gd name="connsiteY21" fmla="*/ 1676459 h 4996907"/>
              <a:gd name="connsiteX22" fmla="*/ 1107 w 5008267"/>
              <a:gd name="connsiteY22" fmla="*/ 606 h 4996907"/>
              <a:gd name="connsiteX23" fmla="*/ 1655818 w 5008267"/>
              <a:gd name="connsiteY23" fmla="*/ 606 h 4996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008267" h="4996907">
                <a:moveTo>
                  <a:pt x="1655818" y="0"/>
                </a:moveTo>
                <a:lnTo>
                  <a:pt x="3335531" y="0"/>
                </a:lnTo>
                <a:lnTo>
                  <a:pt x="3335531" y="605"/>
                </a:lnTo>
                <a:lnTo>
                  <a:pt x="5008267" y="605"/>
                </a:lnTo>
                <a:lnTo>
                  <a:pt x="5008267" y="1676459"/>
                </a:lnTo>
                <a:lnTo>
                  <a:pt x="3335531" y="1676459"/>
                </a:lnTo>
                <a:lnTo>
                  <a:pt x="3335531" y="1677064"/>
                </a:lnTo>
                <a:lnTo>
                  <a:pt x="5008267" y="1677064"/>
                </a:lnTo>
                <a:lnTo>
                  <a:pt x="5008267" y="3352918"/>
                </a:lnTo>
                <a:lnTo>
                  <a:pt x="5007160" y="3352918"/>
                </a:lnTo>
                <a:lnTo>
                  <a:pt x="5007160" y="4996907"/>
                </a:lnTo>
                <a:lnTo>
                  <a:pt x="3327447" y="4996907"/>
                </a:lnTo>
                <a:lnTo>
                  <a:pt x="3327447" y="3388326"/>
                </a:lnTo>
                <a:lnTo>
                  <a:pt x="1679713" y="3388326"/>
                </a:lnTo>
                <a:lnTo>
                  <a:pt x="1679713" y="4996907"/>
                </a:lnTo>
                <a:lnTo>
                  <a:pt x="0" y="4996907"/>
                </a:lnTo>
                <a:lnTo>
                  <a:pt x="0" y="3321053"/>
                </a:lnTo>
                <a:lnTo>
                  <a:pt x="1107" y="3321053"/>
                </a:lnTo>
                <a:lnTo>
                  <a:pt x="1107" y="1677064"/>
                </a:lnTo>
                <a:lnTo>
                  <a:pt x="1655818" y="1677064"/>
                </a:lnTo>
                <a:lnTo>
                  <a:pt x="1655818" y="1676459"/>
                </a:lnTo>
                <a:lnTo>
                  <a:pt x="1107" y="1676459"/>
                </a:lnTo>
                <a:lnTo>
                  <a:pt x="1107" y="606"/>
                </a:lnTo>
                <a:lnTo>
                  <a:pt x="1655818" y="606"/>
                </a:lnTo>
                <a:close/>
              </a:path>
            </a:pathLst>
          </a:custGeom>
          <a:solidFill>
            <a:srgbClr val="FFFFFF">
              <a:alpha val="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9" name="แผ่นใส9">
            <a:extLst>
              <a:ext uri="{FF2B5EF4-FFF2-40B4-BE49-F238E27FC236}">
                <a16:creationId xmlns:a16="http://schemas.microsoft.com/office/drawing/2014/main" id="{95543977-8B7F-4000-8DDB-8AB03F48364D}"/>
              </a:ext>
            </a:extLst>
          </p:cNvPr>
          <p:cNvSpPr/>
          <p:nvPr/>
        </p:nvSpPr>
        <p:spPr>
          <a:xfrm>
            <a:off x="6356994" y="1332053"/>
            <a:ext cx="5008267" cy="4996302"/>
          </a:xfrm>
          <a:custGeom>
            <a:avLst/>
            <a:gdLst>
              <a:gd name="connsiteX0" fmla="*/ 1680820 w 5008267"/>
              <a:gd name="connsiteY0" fmla="*/ 1711262 h 4996302"/>
              <a:gd name="connsiteX1" fmla="*/ 1680820 w 5008267"/>
              <a:gd name="connsiteY1" fmla="*/ 1711867 h 4996302"/>
              <a:gd name="connsiteX2" fmla="*/ 3328554 w 5008267"/>
              <a:gd name="connsiteY2" fmla="*/ 1711867 h 4996302"/>
              <a:gd name="connsiteX3" fmla="*/ 3328554 w 5008267"/>
              <a:gd name="connsiteY3" fmla="*/ 1711262 h 4996302"/>
              <a:gd name="connsiteX4" fmla="*/ 1107 w 5008267"/>
              <a:gd name="connsiteY4" fmla="*/ 0 h 4996302"/>
              <a:gd name="connsiteX5" fmla="*/ 1663901 w 5008267"/>
              <a:gd name="connsiteY5" fmla="*/ 0 h 4996302"/>
              <a:gd name="connsiteX6" fmla="*/ 1680820 w 5008267"/>
              <a:gd name="connsiteY6" fmla="*/ 0 h 4996302"/>
              <a:gd name="connsiteX7" fmla="*/ 3328554 w 5008267"/>
              <a:gd name="connsiteY7" fmla="*/ 0 h 4996302"/>
              <a:gd name="connsiteX8" fmla="*/ 3343614 w 5008267"/>
              <a:gd name="connsiteY8" fmla="*/ 0 h 4996302"/>
              <a:gd name="connsiteX9" fmla="*/ 5008267 w 5008267"/>
              <a:gd name="connsiteY9" fmla="*/ 0 h 4996302"/>
              <a:gd name="connsiteX10" fmla="*/ 5008267 w 5008267"/>
              <a:gd name="connsiteY10" fmla="*/ 1675854 h 4996302"/>
              <a:gd name="connsiteX11" fmla="*/ 3343614 w 5008267"/>
              <a:gd name="connsiteY11" fmla="*/ 1675854 h 4996302"/>
              <a:gd name="connsiteX12" fmla="*/ 3343614 w 5008267"/>
              <a:gd name="connsiteY12" fmla="*/ 1676459 h 4996302"/>
              <a:gd name="connsiteX13" fmla="*/ 5008267 w 5008267"/>
              <a:gd name="connsiteY13" fmla="*/ 1676459 h 4996302"/>
              <a:gd name="connsiteX14" fmla="*/ 5008267 w 5008267"/>
              <a:gd name="connsiteY14" fmla="*/ 3352313 h 4996302"/>
              <a:gd name="connsiteX15" fmla="*/ 3343614 w 5008267"/>
              <a:gd name="connsiteY15" fmla="*/ 3352313 h 4996302"/>
              <a:gd name="connsiteX16" fmla="*/ 3343614 w 5008267"/>
              <a:gd name="connsiteY16" fmla="*/ 3387721 h 4996302"/>
              <a:gd name="connsiteX17" fmla="*/ 3335531 w 5008267"/>
              <a:gd name="connsiteY17" fmla="*/ 3387721 h 4996302"/>
              <a:gd name="connsiteX18" fmla="*/ 3335531 w 5008267"/>
              <a:gd name="connsiteY18" fmla="*/ 4996302 h 4996302"/>
              <a:gd name="connsiteX19" fmla="*/ 1679713 w 5008267"/>
              <a:gd name="connsiteY19" fmla="*/ 4996302 h 4996302"/>
              <a:gd name="connsiteX20" fmla="*/ 1655818 w 5008267"/>
              <a:gd name="connsiteY20" fmla="*/ 4996302 h 4996302"/>
              <a:gd name="connsiteX21" fmla="*/ 0 w 5008267"/>
              <a:gd name="connsiteY21" fmla="*/ 4996302 h 4996302"/>
              <a:gd name="connsiteX22" fmla="*/ 0 w 5008267"/>
              <a:gd name="connsiteY22" fmla="*/ 3320448 h 4996302"/>
              <a:gd name="connsiteX23" fmla="*/ 1107 w 5008267"/>
              <a:gd name="connsiteY23" fmla="*/ 3320448 h 4996302"/>
              <a:gd name="connsiteX24" fmla="*/ 1107 w 5008267"/>
              <a:gd name="connsiteY24" fmla="*/ 1676459 h 4996302"/>
              <a:gd name="connsiteX25" fmla="*/ 1663901 w 5008267"/>
              <a:gd name="connsiteY25" fmla="*/ 1676459 h 4996302"/>
              <a:gd name="connsiteX26" fmla="*/ 1663901 w 5008267"/>
              <a:gd name="connsiteY26" fmla="*/ 1675854 h 4996302"/>
              <a:gd name="connsiteX27" fmla="*/ 1107 w 5008267"/>
              <a:gd name="connsiteY27" fmla="*/ 1675854 h 4996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008267" h="4996302">
                <a:moveTo>
                  <a:pt x="1680820" y="1711262"/>
                </a:moveTo>
                <a:lnTo>
                  <a:pt x="1680820" y="1711867"/>
                </a:lnTo>
                <a:lnTo>
                  <a:pt x="3328554" y="1711867"/>
                </a:lnTo>
                <a:lnTo>
                  <a:pt x="3328554" y="1711262"/>
                </a:lnTo>
                <a:close/>
                <a:moveTo>
                  <a:pt x="1107" y="0"/>
                </a:moveTo>
                <a:lnTo>
                  <a:pt x="1663901" y="0"/>
                </a:lnTo>
                <a:lnTo>
                  <a:pt x="1680820" y="0"/>
                </a:lnTo>
                <a:lnTo>
                  <a:pt x="3328554" y="0"/>
                </a:lnTo>
                <a:lnTo>
                  <a:pt x="3343614" y="0"/>
                </a:lnTo>
                <a:lnTo>
                  <a:pt x="5008267" y="0"/>
                </a:lnTo>
                <a:lnTo>
                  <a:pt x="5008267" y="1675854"/>
                </a:lnTo>
                <a:lnTo>
                  <a:pt x="3343614" y="1675854"/>
                </a:lnTo>
                <a:lnTo>
                  <a:pt x="3343614" y="1676459"/>
                </a:lnTo>
                <a:lnTo>
                  <a:pt x="5008267" y="1676459"/>
                </a:lnTo>
                <a:lnTo>
                  <a:pt x="5008267" y="3352313"/>
                </a:lnTo>
                <a:lnTo>
                  <a:pt x="3343614" y="3352313"/>
                </a:lnTo>
                <a:lnTo>
                  <a:pt x="3343614" y="3387721"/>
                </a:lnTo>
                <a:lnTo>
                  <a:pt x="3335531" y="3387721"/>
                </a:lnTo>
                <a:lnTo>
                  <a:pt x="3335531" y="4996302"/>
                </a:lnTo>
                <a:lnTo>
                  <a:pt x="1679713" y="4996302"/>
                </a:lnTo>
                <a:lnTo>
                  <a:pt x="1655818" y="4996302"/>
                </a:lnTo>
                <a:lnTo>
                  <a:pt x="0" y="4996302"/>
                </a:lnTo>
                <a:lnTo>
                  <a:pt x="0" y="3320448"/>
                </a:lnTo>
                <a:lnTo>
                  <a:pt x="1107" y="3320448"/>
                </a:lnTo>
                <a:lnTo>
                  <a:pt x="1107" y="1676459"/>
                </a:lnTo>
                <a:lnTo>
                  <a:pt x="1663901" y="1676459"/>
                </a:lnTo>
                <a:lnTo>
                  <a:pt x="1663901" y="1675854"/>
                </a:lnTo>
                <a:lnTo>
                  <a:pt x="1107" y="1675854"/>
                </a:lnTo>
                <a:close/>
              </a:path>
            </a:pathLst>
          </a:custGeom>
          <a:solidFill>
            <a:srgbClr val="FFFFFF">
              <a:alpha val="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ห้ามกด">
            <a:extLst>
              <a:ext uri="{FF2B5EF4-FFF2-40B4-BE49-F238E27FC236}">
                <a16:creationId xmlns:a16="http://schemas.microsoft.com/office/drawing/2014/main" id="{ED423BD8-ACAC-471A-86D1-0B97CA6658D8}"/>
              </a:ext>
            </a:extLst>
          </p:cNvPr>
          <p:cNvSpPr/>
          <p:nvPr/>
        </p:nvSpPr>
        <p:spPr>
          <a:xfrm>
            <a:off x="6248400" y="1097287"/>
            <a:ext cx="5334000" cy="5334000"/>
          </a:xfrm>
          <a:prstGeom prst="rect">
            <a:avLst/>
          </a:prstGeom>
          <a:solidFill>
            <a:srgbClr val="FFFFFF">
              <a:alpha val="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2" name="แผ่นใส กด 1">
            <a:extLst>
              <a:ext uri="{FF2B5EF4-FFF2-40B4-BE49-F238E27FC236}">
                <a16:creationId xmlns:a16="http://schemas.microsoft.com/office/drawing/2014/main" id="{8C14AB31-BAA6-4DCA-AB13-F013216A7E74}"/>
              </a:ext>
            </a:extLst>
          </p:cNvPr>
          <p:cNvSpPr/>
          <p:nvPr/>
        </p:nvSpPr>
        <p:spPr>
          <a:xfrm>
            <a:off x="481149" y="1146903"/>
            <a:ext cx="5334000" cy="5119419"/>
          </a:xfrm>
          <a:custGeom>
            <a:avLst/>
            <a:gdLst>
              <a:gd name="connsiteX0" fmla="*/ 1680820 w 5008268"/>
              <a:gd name="connsiteY0" fmla="*/ 1710716 h 4996302"/>
              <a:gd name="connsiteX1" fmla="*/ 1680820 w 5008268"/>
              <a:gd name="connsiteY1" fmla="*/ 1711867 h 4996302"/>
              <a:gd name="connsiteX2" fmla="*/ 3328554 w 5008268"/>
              <a:gd name="connsiteY2" fmla="*/ 1711867 h 4996302"/>
              <a:gd name="connsiteX3" fmla="*/ 3328554 w 5008268"/>
              <a:gd name="connsiteY3" fmla="*/ 1710716 h 4996302"/>
              <a:gd name="connsiteX4" fmla="*/ 3328554 w 5008268"/>
              <a:gd name="connsiteY4" fmla="*/ 0 h 4996302"/>
              <a:gd name="connsiteX5" fmla="*/ 5008268 w 5008268"/>
              <a:gd name="connsiteY5" fmla="*/ 0 h 4996302"/>
              <a:gd name="connsiteX6" fmla="*/ 5008268 w 5008268"/>
              <a:gd name="connsiteY6" fmla="*/ 1675854 h 4996302"/>
              <a:gd name="connsiteX7" fmla="*/ 3343614 w 5008268"/>
              <a:gd name="connsiteY7" fmla="*/ 1675854 h 4996302"/>
              <a:gd name="connsiteX8" fmla="*/ 3343614 w 5008268"/>
              <a:gd name="connsiteY8" fmla="*/ 1676459 h 4996302"/>
              <a:gd name="connsiteX9" fmla="*/ 5008268 w 5008268"/>
              <a:gd name="connsiteY9" fmla="*/ 1676459 h 4996302"/>
              <a:gd name="connsiteX10" fmla="*/ 5008268 w 5008268"/>
              <a:gd name="connsiteY10" fmla="*/ 3352313 h 4996302"/>
              <a:gd name="connsiteX11" fmla="*/ 5007160 w 5008268"/>
              <a:gd name="connsiteY11" fmla="*/ 3352313 h 4996302"/>
              <a:gd name="connsiteX12" fmla="*/ 5007160 w 5008268"/>
              <a:gd name="connsiteY12" fmla="*/ 4996302 h 4996302"/>
              <a:gd name="connsiteX13" fmla="*/ 3335531 w 5008268"/>
              <a:gd name="connsiteY13" fmla="*/ 4996302 h 4996302"/>
              <a:gd name="connsiteX14" fmla="*/ 3327447 w 5008268"/>
              <a:gd name="connsiteY14" fmla="*/ 4996302 h 4996302"/>
              <a:gd name="connsiteX15" fmla="*/ 1679713 w 5008268"/>
              <a:gd name="connsiteY15" fmla="*/ 4996302 h 4996302"/>
              <a:gd name="connsiteX16" fmla="*/ 1655818 w 5008268"/>
              <a:gd name="connsiteY16" fmla="*/ 4996302 h 4996302"/>
              <a:gd name="connsiteX17" fmla="*/ 0 w 5008268"/>
              <a:gd name="connsiteY17" fmla="*/ 4996302 h 4996302"/>
              <a:gd name="connsiteX18" fmla="*/ 0 w 5008268"/>
              <a:gd name="connsiteY18" fmla="*/ 3320448 h 4996302"/>
              <a:gd name="connsiteX19" fmla="*/ 1107 w 5008268"/>
              <a:gd name="connsiteY19" fmla="*/ 3320448 h 4996302"/>
              <a:gd name="connsiteX20" fmla="*/ 1107 w 5008268"/>
              <a:gd name="connsiteY20" fmla="*/ 1676459 h 4996302"/>
              <a:gd name="connsiteX21" fmla="*/ 1645508 w 5008268"/>
              <a:gd name="connsiteY21" fmla="*/ 1676459 h 4996302"/>
              <a:gd name="connsiteX22" fmla="*/ 1645508 w 5008268"/>
              <a:gd name="connsiteY22" fmla="*/ 1 h 4996302"/>
              <a:gd name="connsiteX23" fmla="*/ 3328554 w 5008268"/>
              <a:gd name="connsiteY23" fmla="*/ 1 h 4996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008268" h="4996302">
                <a:moveTo>
                  <a:pt x="1680820" y="1710716"/>
                </a:moveTo>
                <a:lnTo>
                  <a:pt x="1680820" y="1711867"/>
                </a:lnTo>
                <a:lnTo>
                  <a:pt x="3328554" y="1711867"/>
                </a:lnTo>
                <a:lnTo>
                  <a:pt x="3328554" y="1710716"/>
                </a:lnTo>
                <a:close/>
                <a:moveTo>
                  <a:pt x="3328554" y="0"/>
                </a:moveTo>
                <a:lnTo>
                  <a:pt x="5008268" y="0"/>
                </a:lnTo>
                <a:lnTo>
                  <a:pt x="5008268" y="1675854"/>
                </a:lnTo>
                <a:lnTo>
                  <a:pt x="3343614" y="1675854"/>
                </a:lnTo>
                <a:lnTo>
                  <a:pt x="3343614" y="1676459"/>
                </a:lnTo>
                <a:lnTo>
                  <a:pt x="5008268" y="1676459"/>
                </a:lnTo>
                <a:lnTo>
                  <a:pt x="5008268" y="3352313"/>
                </a:lnTo>
                <a:lnTo>
                  <a:pt x="5007160" y="3352313"/>
                </a:lnTo>
                <a:lnTo>
                  <a:pt x="5007160" y="4996302"/>
                </a:lnTo>
                <a:lnTo>
                  <a:pt x="3335531" y="4996302"/>
                </a:lnTo>
                <a:lnTo>
                  <a:pt x="3327447" y="4996302"/>
                </a:lnTo>
                <a:lnTo>
                  <a:pt x="1679713" y="4996302"/>
                </a:lnTo>
                <a:lnTo>
                  <a:pt x="1655818" y="4996302"/>
                </a:lnTo>
                <a:lnTo>
                  <a:pt x="0" y="4996302"/>
                </a:lnTo>
                <a:lnTo>
                  <a:pt x="0" y="3320448"/>
                </a:lnTo>
                <a:lnTo>
                  <a:pt x="1107" y="3320448"/>
                </a:lnTo>
                <a:lnTo>
                  <a:pt x="1107" y="1676459"/>
                </a:lnTo>
                <a:lnTo>
                  <a:pt x="1645508" y="1676459"/>
                </a:lnTo>
                <a:lnTo>
                  <a:pt x="1645508" y="1"/>
                </a:lnTo>
                <a:lnTo>
                  <a:pt x="3328554" y="1"/>
                </a:lnTo>
                <a:close/>
              </a:path>
            </a:pathLst>
          </a:custGeom>
          <a:solidFill>
            <a:schemeClr val="bg1">
              <a:alpha val="117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63" name="แผ่นใส กด 2">
            <a:extLst>
              <a:ext uri="{FF2B5EF4-FFF2-40B4-BE49-F238E27FC236}">
                <a16:creationId xmlns:a16="http://schemas.microsoft.com/office/drawing/2014/main" id="{5D8F4429-DB46-46E0-A740-48C24459712C}"/>
              </a:ext>
            </a:extLst>
          </p:cNvPr>
          <p:cNvSpPr/>
          <p:nvPr/>
        </p:nvSpPr>
        <p:spPr>
          <a:xfrm>
            <a:off x="518296" y="1119058"/>
            <a:ext cx="5303250" cy="5033093"/>
          </a:xfrm>
          <a:custGeom>
            <a:avLst/>
            <a:gdLst>
              <a:gd name="connsiteX0" fmla="*/ 1107 w 5008267"/>
              <a:gd name="connsiteY0" fmla="*/ 1676459 h 4996302"/>
              <a:gd name="connsiteX1" fmla="*/ 1680820 w 5008267"/>
              <a:gd name="connsiteY1" fmla="*/ 1676459 h 4996302"/>
              <a:gd name="connsiteX2" fmla="*/ 1680820 w 5008267"/>
              <a:gd name="connsiteY2" fmla="*/ 1711867 h 4996302"/>
              <a:gd name="connsiteX3" fmla="*/ 3328554 w 5008267"/>
              <a:gd name="connsiteY3" fmla="*/ 1711867 h 4996302"/>
              <a:gd name="connsiteX4" fmla="*/ 3328554 w 5008267"/>
              <a:gd name="connsiteY4" fmla="*/ 1676459 h 4996302"/>
              <a:gd name="connsiteX5" fmla="*/ 5008267 w 5008267"/>
              <a:gd name="connsiteY5" fmla="*/ 1676459 h 4996302"/>
              <a:gd name="connsiteX6" fmla="*/ 5008267 w 5008267"/>
              <a:gd name="connsiteY6" fmla="*/ 3352313 h 4996302"/>
              <a:gd name="connsiteX7" fmla="*/ 5007160 w 5008267"/>
              <a:gd name="connsiteY7" fmla="*/ 3352313 h 4996302"/>
              <a:gd name="connsiteX8" fmla="*/ 5007160 w 5008267"/>
              <a:gd name="connsiteY8" fmla="*/ 4996302 h 4996302"/>
              <a:gd name="connsiteX9" fmla="*/ 3335531 w 5008267"/>
              <a:gd name="connsiteY9" fmla="*/ 4996302 h 4996302"/>
              <a:gd name="connsiteX10" fmla="*/ 3327447 w 5008267"/>
              <a:gd name="connsiteY10" fmla="*/ 4996302 h 4996302"/>
              <a:gd name="connsiteX11" fmla="*/ 1679713 w 5008267"/>
              <a:gd name="connsiteY11" fmla="*/ 4996302 h 4996302"/>
              <a:gd name="connsiteX12" fmla="*/ 1655818 w 5008267"/>
              <a:gd name="connsiteY12" fmla="*/ 4996302 h 4996302"/>
              <a:gd name="connsiteX13" fmla="*/ 0 w 5008267"/>
              <a:gd name="connsiteY13" fmla="*/ 4996302 h 4996302"/>
              <a:gd name="connsiteX14" fmla="*/ 0 w 5008267"/>
              <a:gd name="connsiteY14" fmla="*/ 3320448 h 4996302"/>
              <a:gd name="connsiteX15" fmla="*/ 1107 w 5008267"/>
              <a:gd name="connsiteY15" fmla="*/ 3320448 h 4996302"/>
              <a:gd name="connsiteX16" fmla="*/ 1107 w 5008267"/>
              <a:gd name="connsiteY16" fmla="*/ 1 h 4996302"/>
              <a:gd name="connsiteX17" fmla="*/ 1680820 w 5008267"/>
              <a:gd name="connsiteY17" fmla="*/ 1 h 4996302"/>
              <a:gd name="connsiteX18" fmla="*/ 1680820 w 5008267"/>
              <a:gd name="connsiteY18" fmla="*/ 1675854 h 4996302"/>
              <a:gd name="connsiteX19" fmla="*/ 1107 w 5008267"/>
              <a:gd name="connsiteY19" fmla="*/ 1675854 h 4996302"/>
              <a:gd name="connsiteX20" fmla="*/ 3328554 w 5008267"/>
              <a:gd name="connsiteY20" fmla="*/ 0 h 4996302"/>
              <a:gd name="connsiteX21" fmla="*/ 5008267 w 5008267"/>
              <a:gd name="connsiteY21" fmla="*/ 0 h 4996302"/>
              <a:gd name="connsiteX22" fmla="*/ 5008267 w 5008267"/>
              <a:gd name="connsiteY22" fmla="*/ 1675854 h 4996302"/>
              <a:gd name="connsiteX23" fmla="*/ 3328554 w 5008267"/>
              <a:gd name="connsiteY23" fmla="*/ 1675854 h 4996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008267" h="4996302">
                <a:moveTo>
                  <a:pt x="1107" y="1676459"/>
                </a:moveTo>
                <a:lnTo>
                  <a:pt x="1680820" y="1676459"/>
                </a:lnTo>
                <a:lnTo>
                  <a:pt x="1680820" y="1711867"/>
                </a:lnTo>
                <a:lnTo>
                  <a:pt x="3328554" y="1711867"/>
                </a:lnTo>
                <a:lnTo>
                  <a:pt x="3328554" y="1676459"/>
                </a:lnTo>
                <a:lnTo>
                  <a:pt x="5008267" y="1676459"/>
                </a:lnTo>
                <a:lnTo>
                  <a:pt x="5008267" y="3352313"/>
                </a:lnTo>
                <a:lnTo>
                  <a:pt x="5007160" y="3352313"/>
                </a:lnTo>
                <a:lnTo>
                  <a:pt x="5007160" y="4996302"/>
                </a:lnTo>
                <a:lnTo>
                  <a:pt x="3335531" y="4996302"/>
                </a:lnTo>
                <a:lnTo>
                  <a:pt x="3327447" y="4996302"/>
                </a:lnTo>
                <a:lnTo>
                  <a:pt x="1679713" y="4996302"/>
                </a:lnTo>
                <a:lnTo>
                  <a:pt x="1655818" y="4996302"/>
                </a:lnTo>
                <a:lnTo>
                  <a:pt x="0" y="4996302"/>
                </a:lnTo>
                <a:lnTo>
                  <a:pt x="0" y="3320448"/>
                </a:lnTo>
                <a:lnTo>
                  <a:pt x="1107" y="3320448"/>
                </a:lnTo>
                <a:close/>
                <a:moveTo>
                  <a:pt x="1107" y="1"/>
                </a:moveTo>
                <a:lnTo>
                  <a:pt x="1680820" y="1"/>
                </a:lnTo>
                <a:lnTo>
                  <a:pt x="1680820" y="1675854"/>
                </a:lnTo>
                <a:lnTo>
                  <a:pt x="1107" y="1675854"/>
                </a:lnTo>
                <a:close/>
                <a:moveTo>
                  <a:pt x="3328554" y="0"/>
                </a:moveTo>
                <a:lnTo>
                  <a:pt x="5008267" y="0"/>
                </a:lnTo>
                <a:lnTo>
                  <a:pt x="5008267" y="1675854"/>
                </a:lnTo>
                <a:lnTo>
                  <a:pt x="3328554" y="1675854"/>
                </a:lnTo>
                <a:close/>
              </a:path>
            </a:pathLst>
          </a:custGeom>
          <a:solidFill>
            <a:schemeClr val="bg1">
              <a:alpha val="117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4" name="แผ่นใส กด 3">
            <a:extLst>
              <a:ext uri="{FF2B5EF4-FFF2-40B4-BE49-F238E27FC236}">
                <a16:creationId xmlns:a16="http://schemas.microsoft.com/office/drawing/2014/main" id="{80FD57B7-9410-4525-90C1-36936C208023}"/>
              </a:ext>
            </a:extLst>
          </p:cNvPr>
          <p:cNvSpPr/>
          <p:nvPr/>
        </p:nvSpPr>
        <p:spPr>
          <a:xfrm>
            <a:off x="535837" y="1097287"/>
            <a:ext cx="5313446" cy="5120275"/>
          </a:xfrm>
          <a:custGeom>
            <a:avLst/>
            <a:gdLst>
              <a:gd name="connsiteX0" fmla="*/ 1648821 w 5008267"/>
              <a:gd name="connsiteY0" fmla="*/ 0 h 4996302"/>
              <a:gd name="connsiteX1" fmla="*/ 3328534 w 5008267"/>
              <a:gd name="connsiteY1" fmla="*/ 0 h 4996302"/>
              <a:gd name="connsiteX2" fmla="*/ 3328534 w 5008267"/>
              <a:gd name="connsiteY2" fmla="*/ 1711262 h 4996302"/>
              <a:gd name="connsiteX3" fmla="*/ 1680820 w 5008267"/>
              <a:gd name="connsiteY3" fmla="*/ 1711262 h 4996302"/>
              <a:gd name="connsiteX4" fmla="*/ 1680820 w 5008267"/>
              <a:gd name="connsiteY4" fmla="*/ 1711867 h 4996302"/>
              <a:gd name="connsiteX5" fmla="*/ 3328554 w 5008267"/>
              <a:gd name="connsiteY5" fmla="*/ 1711867 h 4996302"/>
              <a:gd name="connsiteX6" fmla="*/ 3328554 w 5008267"/>
              <a:gd name="connsiteY6" fmla="*/ 1676459 h 4996302"/>
              <a:gd name="connsiteX7" fmla="*/ 5008267 w 5008267"/>
              <a:gd name="connsiteY7" fmla="*/ 1676459 h 4996302"/>
              <a:gd name="connsiteX8" fmla="*/ 5008267 w 5008267"/>
              <a:gd name="connsiteY8" fmla="*/ 3352313 h 4996302"/>
              <a:gd name="connsiteX9" fmla="*/ 5007160 w 5008267"/>
              <a:gd name="connsiteY9" fmla="*/ 3352313 h 4996302"/>
              <a:gd name="connsiteX10" fmla="*/ 5007160 w 5008267"/>
              <a:gd name="connsiteY10" fmla="*/ 4996302 h 4996302"/>
              <a:gd name="connsiteX11" fmla="*/ 3335531 w 5008267"/>
              <a:gd name="connsiteY11" fmla="*/ 4996302 h 4996302"/>
              <a:gd name="connsiteX12" fmla="*/ 3327447 w 5008267"/>
              <a:gd name="connsiteY12" fmla="*/ 4996302 h 4996302"/>
              <a:gd name="connsiteX13" fmla="*/ 1679713 w 5008267"/>
              <a:gd name="connsiteY13" fmla="*/ 4996302 h 4996302"/>
              <a:gd name="connsiteX14" fmla="*/ 1655818 w 5008267"/>
              <a:gd name="connsiteY14" fmla="*/ 4996302 h 4996302"/>
              <a:gd name="connsiteX15" fmla="*/ 0 w 5008267"/>
              <a:gd name="connsiteY15" fmla="*/ 4996302 h 4996302"/>
              <a:gd name="connsiteX16" fmla="*/ 0 w 5008267"/>
              <a:gd name="connsiteY16" fmla="*/ 3320448 h 4996302"/>
              <a:gd name="connsiteX17" fmla="*/ 1107 w 5008267"/>
              <a:gd name="connsiteY17" fmla="*/ 3320448 h 4996302"/>
              <a:gd name="connsiteX18" fmla="*/ 1107 w 5008267"/>
              <a:gd name="connsiteY18" fmla="*/ 1676459 h 4996302"/>
              <a:gd name="connsiteX19" fmla="*/ 1648821 w 5008267"/>
              <a:gd name="connsiteY19" fmla="*/ 1676459 h 4996302"/>
              <a:gd name="connsiteX20" fmla="*/ 1648821 w 5008267"/>
              <a:gd name="connsiteY20" fmla="*/ 1675854 h 4996302"/>
              <a:gd name="connsiteX21" fmla="*/ 1107 w 5008267"/>
              <a:gd name="connsiteY21" fmla="*/ 1675854 h 4996302"/>
              <a:gd name="connsiteX22" fmla="*/ 1107 w 5008267"/>
              <a:gd name="connsiteY22" fmla="*/ 1 h 4996302"/>
              <a:gd name="connsiteX23" fmla="*/ 1648821 w 5008267"/>
              <a:gd name="connsiteY23" fmla="*/ 1 h 4996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008267" h="4996302">
                <a:moveTo>
                  <a:pt x="1648821" y="0"/>
                </a:moveTo>
                <a:lnTo>
                  <a:pt x="3328534" y="0"/>
                </a:lnTo>
                <a:lnTo>
                  <a:pt x="3328534" y="1711262"/>
                </a:lnTo>
                <a:lnTo>
                  <a:pt x="1680820" y="1711262"/>
                </a:lnTo>
                <a:lnTo>
                  <a:pt x="1680820" y="1711867"/>
                </a:lnTo>
                <a:lnTo>
                  <a:pt x="3328554" y="1711867"/>
                </a:lnTo>
                <a:lnTo>
                  <a:pt x="3328554" y="1676459"/>
                </a:lnTo>
                <a:lnTo>
                  <a:pt x="5008267" y="1676459"/>
                </a:lnTo>
                <a:lnTo>
                  <a:pt x="5008267" y="3352313"/>
                </a:lnTo>
                <a:lnTo>
                  <a:pt x="5007160" y="3352313"/>
                </a:lnTo>
                <a:lnTo>
                  <a:pt x="5007160" y="4996302"/>
                </a:lnTo>
                <a:lnTo>
                  <a:pt x="3335531" y="4996302"/>
                </a:lnTo>
                <a:lnTo>
                  <a:pt x="3327447" y="4996302"/>
                </a:lnTo>
                <a:lnTo>
                  <a:pt x="1679713" y="4996302"/>
                </a:lnTo>
                <a:lnTo>
                  <a:pt x="1655818" y="4996302"/>
                </a:lnTo>
                <a:lnTo>
                  <a:pt x="0" y="4996302"/>
                </a:lnTo>
                <a:lnTo>
                  <a:pt x="0" y="3320448"/>
                </a:lnTo>
                <a:lnTo>
                  <a:pt x="1107" y="3320448"/>
                </a:lnTo>
                <a:lnTo>
                  <a:pt x="1107" y="1676459"/>
                </a:lnTo>
                <a:lnTo>
                  <a:pt x="1648821" y="1676459"/>
                </a:lnTo>
                <a:lnTo>
                  <a:pt x="1648821" y="1675854"/>
                </a:lnTo>
                <a:lnTo>
                  <a:pt x="1107" y="1675854"/>
                </a:lnTo>
                <a:lnTo>
                  <a:pt x="1107" y="1"/>
                </a:lnTo>
                <a:lnTo>
                  <a:pt x="1648821" y="1"/>
                </a:lnTo>
                <a:close/>
              </a:path>
            </a:pathLst>
          </a:custGeom>
          <a:solidFill>
            <a:schemeClr val="bg1">
              <a:alpha val="117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5" name="แผ่นใส กด 4">
            <a:extLst>
              <a:ext uri="{FF2B5EF4-FFF2-40B4-BE49-F238E27FC236}">
                <a16:creationId xmlns:a16="http://schemas.microsoft.com/office/drawing/2014/main" id="{B76F4950-F13F-4CD5-B190-BD77076D71E8}"/>
              </a:ext>
            </a:extLst>
          </p:cNvPr>
          <p:cNvSpPr/>
          <p:nvPr/>
        </p:nvSpPr>
        <p:spPr>
          <a:xfrm>
            <a:off x="569013" y="1204960"/>
            <a:ext cx="5309618" cy="5118653"/>
          </a:xfrm>
          <a:custGeom>
            <a:avLst/>
            <a:gdLst>
              <a:gd name="connsiteX0" fmla="*/ 0 w 5017102"/>
              <a:gd name="connsiteY0" fmla="*/ 0 h 4996302"/>
              <a:gd name="connsiteX1" fmla="*/ 1679713 w 5017102"/>
              <a:gd name="connsiteY1" fmla="*/ 0 h 4996302"/>
              <a:gd name="connsiteX2" fmla="*/ 1679713 w 5017102"/>
              <a:gd name="connsiteY2" fmla="*/ 1 h 4996302"/>
              <a:gd name="connsiteX3" fmla="*/ 3337389 w 5017102"/>
              <a:gd name="connsiteY3" fmla="*/ 1 h 4996302"/>
              <a:gd name="connsiteX4" fmla="*/ 5017102 w 5017102"/>
              <a:gd name="connsiteY4" fmla="*/ 1 h 4996302"/>
              <a:gd name="connsiteX5" fmla="*/ 5017102 w 5017102"/>
              <a:gd name="connsiteY5" fmla="*/ 1675854 h 4996302"/>
              <a:gd name="connsiteX6" fmla="*/ 3352449 w 5017102"/>
              <a:gd name="connsiteY6" fmla="*/ 1675854 h 4996302"/>
              <a:gd name="connsiteX7" fmla="*/ 3352449 w 5017102"/>
              <a:gd name="connsiteY7" fmla="*/ 1676459 h 4996302"/>
              <a:gd name="connsiteX8" fmla="*/ 5017102 w 5017102"/>
              <a:gd name="connsiteY8" fmla="*/ 1676459 h 4996302"/>
              <a:gd name="connsiteX9" fmla="*/ 5017102 w 5017102"/>
              <a:gd name="connsiteY9" fmla="*/ 3352313 h 4996302"/>
              <a:gd name="connsiteX10" fmla="*/ 5015995 w 5017102"/>
              <a:gd name="connsiteY10" fmla="*/ 3352313 h 4996302"/>
              <a:gd name="connsiteX11" fmla="*/ 5015995 w 5017102"/>
              <a:gd name="connsiteY11" fmla="*/ 4996302 h 4996302"/>
              <a:gd name="connsiteX12" fmla="*/ 3344366 w 5017102"/>
              <a:gd name="connsiteY12" fmla="*/ 4996302 h 4996302"/>
              <a:gd name="connsiteX13" fmla="*/ 3336282 w 5017102"/>
              <a:gd name="connsiteY13" fmla="*/ 4996302 h 4996302"/>
              <a:gd name="connsiteX14" fmla="*/ 1688548 w 5017102"/>
              <a:gd name="connsiteY14" fmla="*/ 4996302 h 4996302"/>
              <a:gd name="connsiteX15" fmla="*/ 1664653 w 5017102"/>
              <a:gd name="connsiteY15" fmla="*/ 4996302 h 4996302"/>
              <a:gd name="connsiteX16" fmla="*/ 8835 w 5017102"/>
              <a:gd name="connsiteY16" fmla="*/ 4996302 h 4996302"/>
              <a:gd name="connsiteX17" fmla="*/ 8835 w 5017102"/>
              <a:gd name="connsiteY17" fmla="*/ 3320448 h 4996302"/>
              <a:gd name="connsiteX18" fmla="*/ 1664653 w 5017102"/>
              <a:gd name="connsiteY18" fmla="*/ 3320448 h 4996302"/>
              <a:gd name="connsiteX19" fmla="*/ 1672736 w 5017102"/>
              <a:gd name="connsiteY19" fmla="*/ 3320448 h 4996302"/>
              <a:gd name="connsiteX20" fmla="*/ 1672736 w 5017102"/>
              <a:gd name="connsiteY20" fmla="*/ 1675854 h 4996302"/>
              <a:gd name="connsiteX21" fmla="*/ 1664653 w 5017102"/>
              <a:gd name="connsiteY21" fmla="*/ 1675854 h 4996302"/>
              <a:gd name="connsiteX22" fmla="*/ 0 w 5017102"/>
              <a:gd name="connsiteY22" fmla="*/ 1675854 h 4996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017102" h="4996302">
                <a:moveTo>
                  <a:pt x="0" y="0"/>
                </a:moveTo>
                <a:lnTo>
                  <a:pt x="1679713" y="0"/>
                </a:lnTo>
                <a:lnTo>
                  <a:pt x="1679713" y="1"/>
                </a:lnTo>
                <a:lnTo>
                  <a:pt x="3337389" y="1"/>
                </a:lnTo>
                <a:lnTo>
                  <a:pt x="5017102" y="1"/>
                </a:lnTo>
                <a:lnTo>
                  <a:pt x="5017102" y="1675854"/>
                </a:lnTo>
                <a:lnTo>
                  <a:pt x="3352449" y="1675854"/>
                </a:lnTo>
                <a:lnTo>
                  <a:pt x="3352449" y="1676459"/>
                </a:lnTo>
                <a:lnTo>
                  <a:pt x="5017102" y="1676459"/>
                </a:lnTo>
                <a:lnTo>
                  <a:pt x="5017102" y="3352313"/>
                </a:lnTo>
                <a:lnTo>
                  <a:pt x="5015995" y="3352313"/>
                </a:lnTo>
                <a:lnTo>
                  <a:pt x="5015995" y="4996302"/>
                </a:lnTo>
                <a:lnTo>
                  <a:pt x="3344366" y="4996302"/>
                </a:lnTo>
                <a:lnTo>
                  <a:pt x="3336282" y="4996302"/>
                </a:lnTo>
                <a:lnTo>
                  <a:pt x="1688548" y="4996302"/>
                </a:lnTo>
                <a:lnTo>
                  <a:pt x="1664653" y="4996302"/>
                </a:lnTo>
                <a:lnTo>
                  <a:pt x="8835" y="4996302"/>
                </a:lnTo>
                <a:lnTo>
                  <a:pt x="8835" y="3320448"/>
                </a:lnTo>
                <a:lnTo>
                  <a:pt x="1664653" y="3320448"/>
                </a:lnTo>
                <a:lnTo>
                  <a:pt x="1672736" y="3320448"/>
                </a:lnTo>
                <a:lnTo>
                  <a:pt x="1672736" y="1675854"/>
                </a:lnTo>
                <a:lnTo>
                  <a:pt x="1664653" y="1675854"/>
                </a:lnTo>
                <a:lnTo>
                  <a:pt x="0" y="1675854"/>
                </a:lnTo>
                <a:close/>
              </a:path>
            </a:pathLst>
          </a:custGeom>
          <a:solidFill>
            <a:schemeClr val="bg1">
              <a:alpha val="117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6" name="แผ่นใส กด 5">
            <a:extLst>
              <a:ext uri="{FF2B5EF4-FFF2-40B4-BE49-F238E27FC236}">
                <a16:creationId xmlns:a16="http://schemas.microsoft.com/office/drawing/2014/main" id="{99D262C0-1955-4E39-BF22-14D63C92C390}"/>
              </a:ext>
            </a:extLst>
          </p:cNvPr>
          <p:cNvSpPr/>
          <p:nvPr/>
        </p:nvSpPr>
        <p:spPr>
          <a:xfrm>
            <a:off x="547002" y="1199985"/>
            <a:ext cx="5396599" cy="5159927"/>
          </a:xfrm>
          <a:custGeom>
            <a:avLst/>
            <a:gdLst>
              <a:gd name="connsiteX0" fmla="*/ 1107 w 5008267"/>
              <a:gd name="connsiteY0" fmla="*/ 1677064 h 4996907"/>
              <a:gd name="connsiteX1" fmla="*/ 1680820 w 5008267"/>
              <a:gd name="connsiteY1" fmla="*/ 1677064 h 4996907"/>
              <a:gd name="connsiteX2" fmla="*/ 1680820 w 5008267"/>
              <a:gd name="connsiteY2" fmla="*/ 3321053 h 4996907"/>
              <a:gd name="connsiteX3" fmla="*/ 3327447 w 5008267"/>
              <a:gd name="connsiteY3" fmla="*/ 3321053 h 4996907"/>
              <a:gd name="connsiteX4" fmla="*/ 3328554 w 5008267"/>
              <a:gd name="connsiteY4" fmla="*/ 3321053 h 4996907"/>
              <a:gd name="connsiteX5" fmla="*/ 3328554 w 5008267"/>
              <a:gd name="connsiteY5" fmla="*/ 1677064 h 4996907"/>
              <a:gd name="connsiteX6" fmla="*/ 5008267 w 5008267"/>
              <a:gd name="connsiteY6" fmla="*/ 1677064 h 4996907"/>
              <a:gd name="connsiteX7" fmla="*/ 5008267 w 5008267"/>
              <a:gd name="connsiteY7" fmla="*/ 3352918 h 4996907"/>
              <a:gd name="connsiteX8" fmla="*/ 5007160 w 5008267"/>
              <a:gd name="connsiteY8" fmla="*/ 3352918 h 4996907"/>
              <a:gd name="connsiteX9" fmla="*/ 5007160 w 5008267"/>
              <a:gd name="connsiteY9" fmla="*/ 4996907 h 4996907"/>
              <a:gd name="connsiteX10" fmla="*/ 3335531 w 5008267"/>
              <a:gd name="connsiteY10" fmla="*/ 4996907 h 4996907"/>
              <a:gd name="connsiteX11" fmla="*/ 3327447 w 5008267"/>
              <a:gd name="connsiteY11" fmla="*/ 4996907 h 4996907"/>
              <a:gd name="connsiteX12" fmla="*/ 1679713 w 5008267"/>
              <a:gd name="connsiteY12" fmla="*/ 4996907 h 4996907"/>
              <a:gd name="connsiteX13" fmla="*/ 1655818 w 5008267"/>
              <a:gd name="connsiteY13" fmla="*/ 4996907 h 4996907"/>
              <a:gd name="connsiteX14" fmla="*/ 0 w 5008267"/>
              <a:gd name="connsiteY14" fmla="*/ 4996907 h 4996907"/>
              <a:gd name="connsiteX15" fmla="*/ 0 w 5008267"/>
              <a:gd name="connsiteY15" fmla="*/ 3321053 h 4996907"/>
              <a:gd name="connsiteX16" fmla="*/ 1107 w 5008267"/>
              <a:gd name="connsiteY16" fmla="*/ 3321053 h 4996907"/>
              <a:gd name="connsiteX17" fmla="*/ 1664277 w 5008267"/>
              <a:gd name="connsiteY17" fmla="*/ 0 h 4996907"/>
              <a:gd name="connsiteX18" fmla="*/ 3343990 w 5008267"/>
              <a:gd name="connsiteY18" fmla="*/ 0 h 4996907"/>
              <a:gd name="connsiteX19" fmla="*/ 3343990 w 5008267"/>
              <a:gd name="connsiteY19" fmla="*/ 605 h 4996907"/>
              <a:gd name="connsiteX20" fmla="*/ 5008267 w 5008267"/>
              <a:gd name="connsiteY20" fmla="*/ 605 h 4996907"/>
              <a:gd name="connsiteX21" fmla="*/ 5008267 w 5008267"/>
              <a:gd name="connsiteY21" fmla="*/ 1676459 h 4996907"/>
              <a:gd name="connsiteX22" fmla="*/ 3328554 w 5008267"/>
              <a:gd name="connsiteY22" fmla="*/ 1676459 h 4996907"/>
              <a:gd name="connsiteX23" fmla="*/ 3328554 w 5008267"/>
              <a:gd name="connsiteY23" fmla="*/ 1675854 h 4996907"/>
              <a:gd name="connsiteX24" fmla="*/ 1680820 w 5008267"/>
              <a:gd name="connsiteY24" fmla="*/ 1675854 h 4996907"/>
              <a:gd name="connsiteX25" fmla="*/ 1680820 w 5008267"/>
              <a:gd name="connsiteY25" fmla="*/ 1676459 h 4996907"/>
              <a:gd name="connsiteX26" fmla="*/ 1107 w 5008267"/>
              <a:gd name="connsiteY26" fmla="*/ 1676459 h 4996907"/>
              <a:gd name="connsiteX27" fmla="*/ 1107 w 5008267"/>
              <a:gd name="connsiteY27" fmla="*/ 605 h 4996907"/>
              <a:gd name="connsiteX28" fmla="*/ 1664277 w 5008267"/>
              <a:gd name="connsiteY28" fmla="*/ 605 h 4996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008267" h="4996907">
                <a:moveTo>
                  <a:pt x="1107" y="1677064"/>
                </a:moveTo>
                <a:lnTo>
                  <a:pt x="1680820" y="1677064"/>
                </a:lnTo>
                <a:lnTo>
                  <a:pt x="1680820" y="3321053"/>
                </a:lnTo>
                <a:lnTo>
                  <a:pt x="3327447" y="3321053"/>
                </a:lnTo>
                <a:lnTo>
                  <a:pt x="3328554" y="3321053"/>
                </a:lnTo>
                <a:lnTo>
                  <a:pt x="3328554" y="1677064"/>
                </a:lnTo>
                <a:lnTo>
                  <a:pt x="5008267" y="1677064"/>
                </a:lnTo>
                <a:lnTo>
                  <a:pt x="5008267" y="3352918"/>
                </a:lnTo>
                <a:lnTo>
                  <a:pt x="5007160" y="3352918"/>
                </a:lnTo>
                <a:lnTo>
                  <a:pt x="5007160" y="4996907"/>
                </a:lnTo>
                <a:lnTo>
                  <a:pt x="3335531" y="4996907"/>
                </a:lnTo>
                <a:lnTo>
                  <a:pt x="3327447" y="4996907"/>
                </a:lnTo>
                <a:lnTo>
                  <a:pt x="1679713" y="4996907"/>
                </a:lnTo>
                <a:lnTo>
                  <a:pt x="1655818" y="4996907"/>
                </a:lnTo>
                <a:lnTo>
                  <a:pt x="0" y="4996907"/>
                </a:lnTo>
                <a:lnTo>
                  <a:pt x="0" y="3321053"/>
                </a:lnTo>
                <a:lnTo>
                  <a:pt x="1107" y="3321053"/>
                </a:lnTo>
                <a:close/>
                <a:moveTo>
                  <a:pt x="1664277" y="0"/>
                </a:moveTo>
                <a:lnTo>
                  <a:pt x="3343990" y="0"/>
                </a:lnTo>
                <a:lnTo>
                  <a:pt x="3343990" y="605"/>
                </a:lnTo>
                <a:lnTo>
                  <a:pt x="5008267" y="605"/>
                </a:lnTo>
                <a:lnTo>
                  <a:pt x="5008267" y="1676459"/>
                </a:lnTo>
                <a:lnTo>
                  <a:pt x="3328554" y="1676459"/>
                </a:lnTo>
                <a:lnTo>
                  <a:pt x="3328554" y="1675854"/>
                </a:lnTo>
                <a:lnTo>
                  <a:pt x="1680820" y="1675854"/>
                </a:lnTo>
                <a:lnTo>
                  <a:pt x="1680820" y="1676459"/>
                </a:lnTo>
                <a:lnTo>
                  <a:pt x="1107" y="1676459"/>
                </a:lnTo>
                <a:lnTo>
                  <a:pt x="1107" y="605"/>
                </a:lnTo>
                <a:lnTo>
                  <a:pt x="1664277" y="605"/>
                </a:lnTo>
                <a:close/>
              </a:path>
            </a:pathLst>
          </a:custGeom>
          <a:solidFill>
            <a:schemeClr val="bg1">
              <a:alpha val="117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7" name="แผ่นใส กด 6">
            <a:extLst>
              <a:ext uri="{FF2B5EF4-FFF2-40B4-BE49-F238E27FC236}">
                <a16:creationId xmlns:a16="http://schemas.microsoft.com/office/drawing/2014/main" id="{536B92DA-BBBD-436E-A08E-BFC367E13A87}"/>
              </a:ext>
            </a:extLst>
          </p:cNvPr>
          <p:cNvSpPr/>
          <p:nvPr/>
        </p:nvSpPr>
        <p:spPr>
          <a:xfrm>
            <a:off x="609600" y="1116786"/>
            <a:ext cx="5334000" cy="5264853"/>
          </a:xfrm>
          <a:custGeom>
            <a:avLst/>
            <a:gdLst>
              <a:gd name="connsiteX0" fmla="*/ 3321908 w 5007160"/>
              <a:gd name="connsiteY0" fmla="*/ 0 h 5001400"/>
              <a:gd name="connsiteX1" fmla="*/ 5001621 w 5007160"/>
              <a:gd name="connsiteY1" fmla="*/ 0 h 5001400"/>
              <a:gd name="connsiteX2" fmla="*/ 5001621 w 5007160"/>
              <a:gd name="connsiteY2" fmla="*/ 1715814 h 5001400"/>
              <a:gd name="connsiteX3" fmla="*/ 3327447 w 5007160"/>
              <a:gd name="connsiteY3" fmla="*/ 1715814 h 5001400"/>
              <a:gd name="connsiteX4" fmla="*/ 3321908 w 5007160"/>
              <a:gd name="connsiteY4" fmla="*/ 1715814 h 5001400"/>
              <a:gd name="connsiteX5" fmla="*/ 1680820 w 5007160"/>
              <a:gd name="connsiteY5" fmla="*/ 1715814 h 5001400"/>
              <a:gd name="connsiteX6" fmla="*/ 1680820 w 5007160"/>
              <a:gd name="connsiteY6" fmla="*/ 1716965 h 5001400"/>
              <a:gd name="connsiteX7" fmla="*/ 3343614 w 5007160"/>
              <a:gd name="connsiteY7" fmla="*/ 1716965 h 5001400"/>
              <a:gd name="connsiteX8" fmla="*/ 3343614 w 5007160"/>
              <a:gd name="connsiteY8" fmla="*/ 3325546 h 5001400"/>
              <a:gd name="connsiteX9" fmla="*/ 5007160 w 5007160"/>
              <a:gd name="connsiteY9" fmla="*/ 3325546 h 5001400"/>
              <a:gd name="connsiteX10" fmla="*/ 5007160 w 5007160"/>
              <a:gd name="connsiteY10" fmla="*/ 5001400 h 5001400"/>
              <a:gd name="connsiteX11" fmla="*/ 3335531 w 5007160"/>
              <a:gd name="connsiteY11" fmla="*/ 5001400 h 5001400"/>
              <a:gd name="connsiteX12" fmla="*/ 3327447 w 5007160"/>
              <a:gd name="connsiteY12" fmla="*/ 5001400 h 5001400"/>
              <a:gd name="connsiteX13" fmla="*/ 1679713 w 5007160"/>
              <a:gd name="connsiteY13" fmla="*/ 5001400 h 5001400"/>
              <a:gd name="connsiteX14" fmla="*/ 1655818 w 5007160"/>
              <a:gd name="connsiteY14" fmla="*/ 5001400 h 5001400"/>
              <a:gd name="connsiteX15" fmla="*/ 0 w 5007160"/>
              <a:gd name="connsiteY15" fmla="*/ 5001400 h 5001400"/>
              <a:gd name="connsiteX16" fmla="*/ 0 w 5007160"/>
              <a:gd name="connsiteY16" fmla="*/ 3325546 h 5001400"/>
              <a:gd name="connsiteX17" fmla="*/ 1107 w 5007160"/>
              <a:gd name="connsiteY17" fmla="*/ 3325546 h 5001400"/>
              <a:gd name="connsiteX18" fmla="*/ 1107 w 5007160"/>
              <a:gd name="connsiteY18" fmla="*/ 1681557 h 5001400"/>
              <a:gd name="connsiteX19" fmla="*/ 1647734 w 5007160"/>
              <a:gd name="connsiteY19" fmla="*/ 1681557 h 5001400"/>
              <a:gd name="connsiteX20" fmla="*/ 1647734 w 5007160"/>
              <a:gd name="connsiteY20" fmla="*/ 1680952 h 5001400"/>
              <a:gd name="connsiteX21" fmla="*/ 1107 w 5007160"/>
              <a:gd name="connsiteY21" fmla="*/ 1680952 h 5001400"/>
              <a:gd name="connsiteX22" fmla="*/ 1107 w 5007160"/>
              <a:gd name="connsiteY22" fmla="*/ 5099 h 5001400"/>
              <a:gd name="connsiteX23" fmla="*/ 1647734 w 5007160"/>
              <a:gd name="connsiteY23" fmla="*/ 5099 h 5001400"/>
              <a:gd name="connsiteX24" fmla="*/ 1647734 w 5007160"/>
              <a:gd name="connsiteY24" fmla="*/ 5098 h 5001400"/>
              <a:gd name="connsiteX25" fmla="*/ 3321908 w 5007160"/>
              <a:gd name="connsiteY25" fmla="*/ 5098 h 5001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007160" h="5001400">
                <a:moveTo>
                  <a:pt x="3321908" y="0"/>
                </a:moveTo>
                <a:lnTo>
                  <a:pt x="5001621" y="0"/>
                </a:lnTo>
                <a:lnTo>
                  <a:pt x="5001621" y="1715814"/>
                </a:lnTo>
                <a:lnTo>
                  <a:pt x="3327447" y="1715814"/>
                </a:lnTo>
                <a:lnTo>
                  <a:pt x="3321908" y="1715814"/>
                </a:lnTo>
                <a:lnTo>
                  <a:pt x="1680820" y="1715814"/>
                </a:lnTo>
                <a:lnTo>
                  <a:pt x="1680820" y="1716965"/>
                </a:lnTo>
                <a:lnTo>
                  <a:pt x="3343614" y="1716965"/>
                </a:lnTo>
                <a:lnTo>
                  <a:pt x="3343614" y="3325546"/>
                </a:lnTo>
                <a:lnTo>
                  <a:pt x="5007160" y="3325546"/>
                </a:lnTo>
                <a:lnTo>
                  <a:pt x="5007160" y="5001400"/>
                </a:lnTo>
                <a:lnTo>
                  <a:pt x="3335531" y="5001400"/>
                </a:lnTo>
                <a:lnTo>
                  <a:pt x="3327447" y="5001400"/>
                </a:lnTo>
                <a:lnTo>
                  <a:pt x="1679713" y="5001400"/>
                </a:lnTo>
                <a:lnTo>
                  <a:pt x="1655818" y="5001400"/>
                </a:lnTo>
                <a:lnTo>
                  <a:pt x="0" y="5001400"/>
                </a:lnTo>
                <a:lnTo>
                  <a:pt x="0" y="3325546"/>
                </a:lnTo>
                <a:lnTo>
                  <a:pt x="1107" y="3325546"/>
                </a:lnTo>
                <a:lnTo>
                  <a:pt x="1107" y="1681557"/>
                </a:lnTo>
                <a:lnTo>
                  <a:pt x="1647734" y="1681557"/>
                </a:lnTo>
                <a:lnTo>
                  <a:pt x="1647734" y="1680952"/>
                </a:lnTo>
                <a:lnTo>
                  <a:pt x="1107" y="1680952"/>
                </a:lnTo>
                <a:lnTo>
                  <a:pt x="1107" y="5099"/>
                </a:lnTo>
                <a:lnTo>
                  <a:pt x="1647734" y="5099"/>
                </a:lnTo>
                <a:lnTo>
                  <a:pt x="1647734" y="5098"/>
                </a:lnTo>
                <a:lnTo>
                  <a:pt x="3321908" y="5098"/>
                </a:lnTo>
                <a:close/>
              </a:path>
            </a:pathLst>
          </a:custGeom>
          <a:solidFill>
            <a:schemeClr val="bg1">
              <a:alpha val="117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8" name="แผ่นใสกด 7">
            <a:extLst>
              <a:ext uri="{FF2B5EF4-FFF2-40B4-BE49-F238E27FC236}">
                <a16:creationId xmlns:a16="http://schemas.microsoft.com/office/drawing/2014/main" id="{EE9E26F3-1B64-4F2F-BED0-D2F206016934}"/>
              </a:ext>
            </a:extLst>
          </p:cNvPr>
          <p:cNvSpPr/>
          <p:nvPr/>
        </p:nvSpPr>
        <p:spPr>
          <a:xfrm>
            <a:off x="639068" y="1066800"/>
            <a:ext cx="5215414" cy="5341041"/>
          </a:xfrm>
          <a:custGeom>
            <a:avLst/>
            <a:gdLst>
              <a:gd name="connsiteX0" fmla="*/ 1662594 w 5007160"/>
              <a:gd name="connsiteY0" fmla="*/ 0 h 4996907"/>
              <a:gd name="connsiteX1" fmla="*/ 3342307 w 5007160"/>
              <a:gd name="connsiteY1" fmla="*/ 0 h 4996907"/>
              <a:gd name="connsiteX2" fmla="*/ 3342307 w 5007160"/>
              <a:gd name="connsiteY2" fmla="*/ 605 h 4996907"/>
              <a:gd name="connsiteX3" fmla="*/ 5007160 w 5007160"/>
              <a:gd name="connsiteY3" fmla="*/ 605 h 4996907"/>
              <a:gd name="connsiteX4" fmla="*/ 5007160 w 5007160"/>
              <a:gd name="connsiteY4" fmla="*/ 1676459 h 4996907"/>
              <a:gd name="connsiteX5" fmla="*/ 3342307 w 5007160"/>
              <a:gd name="connsiteY5" fmla="*/ 1676459 h 4996907"/>
              <a:gd name="connsiteX6" fmla="*/ 3342307 w 5007160"/>
              <a:gd name="connsiteY6" fmla="*/ 1677064 h 4996907"/>
              <a:gd name="connsiteX7" fmla="*/ 5007160 w 5007160"/>
              <a:gd name="connsiteY7" fmla="*/ 1677064 h 4996907"/>
              <a:gd name="connsiteX8" fmla="*/ 5007160 w 5007160"/>
              <a:gd name="connsiteY8" fmla="*/ 3352918 h 4996907"/>
              <a:gd name="connsiteX9" fmla="*/ 5006053 w 5007160"/>
              <a:gd name="connsiteY9" fmla="*/ 3352918 h 4996907"/>
              <a:gd name="connsiteX10" fmla="*/ 5006053 w 5007160"/>
              <a:gd name="connsiteY10" fmla="*/ 4996907 h 4996907"/>
              <a:gd name="connsiteX11" fmla="*/ 3334424 w 5007160"/>
              <a:gd name="connsiteY11" fmla="*/ 4996907 h 4996907"/>
              <a:gd name="connsiteX12" fmla="*/ 3326340 w 5007160"/>
              <a:gd name="connsiteY12" fmla="*/ 4996907 h 4996907"/>
              <a:gd name="connsiteX13" fmla="*/ 1654711 w 5007160"/>
              <a:gd name="connsiteY13" fmla="*/ 4996907 h 4996907"/>
              <a:gd name="connsiteX14" fmla="*/ 1654711 w 5007160"/>
              <a:gd name="connsiteY14" fmla="*/ 3352918 h 4996907"/>
              <a:gd name="connsiteX15" fmla="*/ 0 w 5007160"/>
              <a:gd name="connsiteY15" fmla="*/ 3352918 h 4996907"/>
              <a:gd name="connsiteX16" fmla="*/ 0 w 5007160"/>
              <a:gd name="connsiteY16" fmla="*/ 1677064 h 4996907"/>
              <a:gd name="connsiteX17" fmla="*/ 1662594 w 5007160"/>
              <a:gd name="connsiteY17" fmla="*/ 1677064 h 4996907"/>
              <a:gd name="connsiteX18" fmla="*/ 1662594 w 5007160"/>
              <a:gd name="connsiteY18" fmla="*/ 1676459 h 4996907"/>
              <a:gd name="connsiteX19" fmla="*/ 0 w 5007160"/>
              <a:gd name="connsiteY19" fmla="*/ 1676459 h 4996907"/>
              <a:gd name="connsiteX20" fmla="*/ 0 w 5007160"/>
              <a:gd name="connsiteY20" fmla="*/ 606 h 4996907"/>
              <a:gd name="connsiteX21" fmla="*/ 1662594 w 5007160"/>
              <a:gd name="connsiteY21" fmla="*/ 606 h 4996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5007160" h="4996907">
                <a:moveTo>
                  <a:pt x="1662594" y="0"/>
                </a:moveTo>
                <a:lnTo>
                  <a:pt x="3342307" y="0"/>
                </a:lnTo>
                <a:lnTo>
                  <a:pt x="3342307" y="605"/>
                </a:lnTo>
                <a:lnTo>
                  <a:pt x="5007160" y="605"/>
                </a:lnTo>
                <a:lnTo>
                  <a:pt x="5007160" y="1676459"/>
                </a:lnTo>
                <a:lnTo>
                  <a:pt x="3342307" y="1676459"/>
                </a:lnTo>
                <a:lnTo>
                  <a:pt x="3342307" y="1677064"/>
                </a:lnTo>
                <a:lnTo>
                  <a:pt x="5007160" y="1677064"/>
                </a:lnTo>
                <a:lnTo>
                  <a:pt x="5007160" y="3352918"/>
                </a:lnTo>
                <a:lnTo>
                  <a:pt x="5006053" y="3352918"/>
                </a:lnTo>
                <a:lnTo>
                  <a:pt x="5006053" y="4996907"/>
                </a:lnTo>
                <a:lnTo>
                  <a:pt x="3334424" y="4996907"/>
                </a:lnTo>
                <a:lnTo>
                  <a:pt x="3326340" y="4996907"/>
                </a:lnTo>
                <a:lnTo>
                  <a:pt x="1654711" y="4996907"/>
                </a:lnTo>
                <a:lnTo>
                  <a:pt x="1654711" y="3352918"/>
                </a:lnTo>
                <a:lnTo>
                  <a:pt x="0" y="3352918"/>
                </a:lnTo>
                <a:lnTo>
                  <a:pt x="0" y="1677064"/>
                </a:lnTo>
                <a:lnTo>
                  <a:pt x="1662594" y="1677064"/>
                </a:lnTo>
                <a:lnTo>
                  <a:pt x="1662594" y="1676459"/>
                </a:lnTo>
                <a:lnTo>
                  <a:pt x="0" y="1676459"/>
                </a:lnTo>
                <a:lnTo>
                  <a:pt x="0" y="606"/>
                </a:lnTo>
                <a:lnTo>
                  <a:pt x="1662594" y="606"/>
                </a:lnTo>
                <a:close/>
              </a:path>
            </a:pathLst>
          </a:custGeom>
          <a:solidFill>
            <a:schemeClr val="bg1">
              <a:alpha val="117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9" name="แผ่นใส กด 8">
            <a:extLst>
              <a:ext uri="{FF2B5EF4-FFF2-40B4-BE49-F238E27FC236}">
                <a16:creationId xmlns:a16="http://schemas.microsoft.com/office/drawing/2014/main" id="{0CB364B9-4334-4953-8264-12E7B6B745B9}"/>
              </a:ext>
            </a:extLst>
          </p:cNvPr>
          <p:cNvSpPr/>
          <p:nvPr/>
        </p:nvSpPr>
        <p:spPr>
          <a:xfrm>
            <a:off x="480699" y="1093795"/>
            <a:ext cx="5521966" cy="5246283"/>
          </a:xfrm>
          <a:custGeom>
            <a:avLst/>
            <a:gdLst>
              <a:gd name="connsiteX0" fmla="*/ 1655818 w 5008267"/>
              <a:gd name="connsiteY0" fmla="*/ 0 h 4996907"/>
              <a:gd name="connsiteX1" fmla="*/ 3335531 w 5008267"/>
              <a:gd name="connsiteY1" fmla="*/ 0 h 4996907"/>
              <a:gd name="connsiteX2" fmla="*/ 3335531 w 5008267"/>
              <a:gd name="connsiteY2" fmla="*/ 605 h 4996907"/>
              <a:gd name="connsiteX3" fmla="*/ 5008267 w 5008267"/>
              <a:gd name="connsiteY3" fmla="*/ 605 h 4996907"/>
              <a:gd name="connsiteX4" fmla="*/ 5008267 w 5008267"/>
              <a:gd name="connsiteY4" fmla="*/ 1676459 h 4996907"/>
              <a:gd name="connsiteX5" fmla="*/ 3335531 w 5008267"/>
              <a:gd name="connsiteY5" fmla="*/ 1676459 h 4996907"/>
              <a:gd name="connsiteX6" fmla="*/ 3335531 w 5008267"/>
              <a:gd name="connsiteY6" fmla="*/ 1677064 h 4996907"/>
              <a:gd name="connsiteX7" fmla="*/ 5008267 w 5008267"/>
              <a:gd name="connsiteY7" fmla="*/ 1677064 h 4996907"/>
              <a:gd name="connsiteX8" fmla="*/ 5008267 w 5008267"/>
              <a:gd name="connsiteY8" fmla="*/ 3352918 h 4996907"/>
              <a:gd name="connsiteX9" fmla="*/ 5007160 w 5008267"/>
              <a:gd name="connsiteY9" fmla="*/ 3352918 h 4996907"/>
              <a:gd name="connsiteX10" fmla="*/ 5007160 w 5008267"/>
              <a:gd name="connsiteY10" fmla="*/ 4996907 h 4996907"/>
              <a:gd name="connsiteX11" fmla="*/ 3327447 w 5008267"/>
              <a:gd name="connsiteY11" fmla="*/ 4996907 h 4996907"/>
              <a:gd name="connsiteX12" fmla="*/ 3327447 w 5008267"/>
              <a:gd name="connsiteY12" fmla="*/ 3388326 h 4996907"/>
              <a:gd name="connsiteX13" fmla="*/ 1679713 w 5008267"/>
              <a:gd name="connsiteY13" fmla="*/ 3388326 h 4996907"/>
              <a:gd name="connsiteX14" fmla="*/ 1679713 w 5008267"/>
              <a:gd name="connsiteY14" fmla="*/ 4996907 h 4996907"/>
              <a:gd name="connsiteX15" fmla="*/ 0 w 5008267"/>
              <a:gd name="connsiteY15" fmla="*/ 4996907 h 4996907"/>
              <a:gd name="connsiteX16" fmla="*/ 0 w 5008267"/>
              <a:gd name="connsiteY16" fmla="*/ 3321053 h 4996907"/>
              <a:gd name="connsiteX17" fmla="*/ 1107 w 5008267"/>
              <a:gd name="connsiteY17" fmla="*/ 3321053 h 4996907"/>
              <a:gd name="connsiteX18" fmla="*/ 1107 w 5008267"/>
              <a:gd name="connsiteY18" fmla="*/ 1677064 h 4996907"/>
              <a:gd name="connsiteX19" fmla="*/ 1655818 w 5008267"/>
              <a:gd name="connsiteY19" fmla="*/ 1677064 h 4996907"/>
              <a:gd name="connsiteX20" fmla="*/ 1655818 w 5008267"/>
              <a:gd name="connsiteY20" fmla="*/ 1676459 h 4996907"/>
              <a:gd name="connsiteX21" fmla="*/ 1107 w 5008267"/>
              <a:gd name="connsiteY21" fmla="*/ 1676459 h 4996907"/>
              <a:gd name="connsiteX22" fmla="*/ 1107 w 5008267"/>
              <a:gd name="connsiteY22" fmla="*/ 606 h 4996907"/>
              <a:gd name="connsiteX23" fmla="*/ 1655818 w 5008267"/>
              <a:gd name="connsiteY23" fmla="*/ 606 h 4996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008267" h="4996907">
                <a:moveTo>
                  <a:pt x="1655818" y="0"/>
                </a:moveTo>
                <a:lnTo>
                  <a:pt x="3335531" y="0"/>
                </a:lnTo>
                <a:lnTo>
                  <a:pt x="3335531" y="605"/>
                </a:lnTo>
                <a:lnTo>
                  <a:pt x="5008267" y="605"/>
                </a:lnTo>
                <a:lnTo>
                  <a:pt x="5008267" y="1676459"/>
                </a:lnTo>
                <a:lnTo>
                  <a:pt x="3335531" y="1676459"/>
                </a:lnTo>
                <a:lnTo>
                  <a:pt x="3335531" y="1677064"/>
                </a:lnTo>
                <a:lnTo>
                  <a:pt x="5008267" y="1677064"/>
                </a:lnTo>
                <a:lnTo>
                  <a:pt x="5008267" y="3352918"/>
                </a:lnTo>
                <a:lnTo>
                  <a:pt x="5007160" y="3352918"/>
                </a:lnTo>
                <a:lnTo>
                  <a:pt x="5007160" y="4996907"/>
                </a:lnTo>
                <a:lnTo>
                  <a:pt x="3327447" y="4996907"/>
                </a:lnTo>
                <a:lnTo>
                  <a:pt x="3327447" y="3388326"/>
                </a:lnTo>
                <a:lnTo>
                  <a:pt x="1679713" y="3388326"/>
                </a:lnTo>
                <a:lnTo>
                  <a:pt x="1679713" y="4996907"/>
                </a:lnTo>
                <a:lnTo>
                  <a:pt x="0" y="4996907"/>
                </a:lnTo>
                <a:lnTo>
                  <a:pt x="0" y="3321053"/>
                </a:lnTo>
                <a:lnTo>
                  <a:pt x="1107" y="3321053"/>
                </a:lnTo>
                <a:lnTo>
                  <a:pt x="1107" y="1677064"/>
                </a:lnTo>
                <a:lnTo>
                  <a:pt x="1655818" y="1677064"/>
                </a:lnTo>
                <a:lnTo>
                  <a:pt x="1655818" y="1676459"/>
                </a:lnTo>
                <a:lnTo>
                  <a:pt x="1107" y="1676459"/>
                </a:lnTo>
                <a:lnTo>
                  <a:pt x="1107" y="606"/>
                </a:lnTo>
                <a:lnTo>
                  <a:pt x="1655818" y="606"/>
                </a:lnTo>
                <a:close/>
              </a:path>
            </a:pathLst>
          </a:custGeom>
          <a:solidFill>
            <a:schemeClr val="bg1">
              <a:alpha val="117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0" name="แผ่นใส กด 9">
            <a:extLst>
              <a:ext uri="{FF2B5EF4-FFF2-40B4-BE49-F238E27FC236}">
                <a16:creationId xmlns:a16="http://schemas.microsoft.com/office/drawing/2014/main" id="{BD75EC1D-BD07-4606-A6E8-D1E2814E7045}"/>
              </a:ext>
            </a:extLst>
          </p:cNvPr>
          <p:cNvSpPr/>
          <p:nvPr/>
        </p:nvSpPr>
        <p:spPr>
          <a:xfrm>
            <a:off x="609600" y="1229574"/>
            <a:ext cx="5246215" cy="5082106"/>
          </a:xfrm>
          <a:custGeom>
            <a:avLst/>
            <a:gdLst>
              <a:gd name="connsiteX0" fmla="*/ 1680820 w 5008267"/>
              <a:gd name="connsiteY0" fmla="*/ 1711262 h 4996302"/>
              <a:gd name="connsiteX1" fmla="*/ 1680820 w 5008267"/>
              <a:gd name="connsiteY1" fmla="*/ 1711867 h 4996302"/>
              <a:gd name="connsiteX2" fmla="*/ 3328554 w 5008267"/>
              <a:gd name="connsiteY2" fmla="*/ 1711867 h 4996302"/>
              <a:gd name="connsiteX3" fmla="*/ 3328554 w 5008267"/>
              <a:gd name="connsiteY3" fmla="*/ 1711262 h 4996302"/>
              <a:gd name="connsiteX4" fmla="*/ 1107 w 5008267"/>
              <a:gd name="connsiteY4" fmla="*/ 0 h 4996302"/>
              <a:gd name="connsiteX5" fmla="*/ 1663901 w 5008267"/>
              <a:gd name="connsiteY5" fmla="*/ 0 h 4996302"/>
              <a:gd name="connsiteX6" fmla="*/ 1680820 w 5008267"/>
              <a:gd name="connsiteY6" fmla="*/ 0 h 4996302"/>
              <a:gd name="connsiteX7" fmla="*/ 3328554 w 5008267"/>
              <a:gd name="connsiteY7" fmla="*/ 0 h 4996302"/>
              <a:gd name="connsiteX8" fmla="*/ 3343614 w 5008267"/>
              <a:gd name="connsiteY8" fmla="*/ 0 h 4996302"/>
              <a:gd name="connsiteX9" fmla="*/ 5008267 w 5008267"/>
              <a:gd name="connsiteY9" fmla="*/ 0 h 4996302"/>
              <a:gd name="connsiteX10" fmla="*/ 5008267 w 5008267"/>
              <a:gd name="connsiteY10" fmla="*/ 1675854 h 4996302"/>
              <a:gd name="connsiteX11" fmla="*/ 3343614 w 5008267"/>
              <a:gd name="connsiteY11" fmla="*/ 1675854 h 4996302"/>
              <a:gd name="connsiteX12" fmla="*/ 3343614 w 5008267"/>
              <a:gd name="connsiteY12" fmla="*/ 1676459 h 4996302"/>
              <a:gd name="connsiteX13" fmla="*/ 5008267 w 5008267"/>
              <a:gd name="connsiteY13" fmla="*/ 1676459 h 4996302"/>
              <a:gd name="connsiteX14" fmla="*/ 5008267 w 5008267"/>
              <a:gd name="connsiteY14" fmla="*/ 3352313 h 4996302"/>
              <a:gd name="connsiteX15" fmla="*/ 3343614 w 5008267"/>
              <a:gd name="connsiteY15" fmla="*/ 3352313 h 4996302"/>
              <a:gd name="connsiteX16" fmla="*/ 3343614 w 5008267"/>
              <a:gd name="connsiteY16" fmla="*/ 3387721 h 4996302"/>
              <a:gd name="connsiteX17" fmla="*/ 3335531 w 5008267"/>
              <a:gd name="connsiteY17" fmla="*/ 3387721 h 4996302"/>
              <a:gd name="connsiteX18" fmla="*/ 3335531 w 5008267"/>
              <a:gd name="connsiteY18" fmla="*/ 4996302 h 4996302"/>
              <a:gd name="connsiteX19" fmla="*/ 1679713 w 5008267"/>
              <a:gd name="connsiteY19" fmla="*/ 4996302 h 4996302"/>
              <a:gd name="connsiteX20" fmla="*/ 1655818 w 5008267"/>
              <a:gd name="connsiteY20" fmla="*/ 4996302 h 4996302"/>
              <a:gd name="connsiteX21" fmla="*/ 0 w 5008267"/>
              <a:gd name="connsiteY21" fmla="*/ 4996302 h 4996302"/>
              <a:gd name="connsiteX22" fmla="*/ 0 w 5008267"/>
              <a:gd name="connsiteY22" fmla="*/ 3320448 h 4996302"/>
              <a:gd name="connsiteX23" fmla="*/ 1107 w 5008267"/>
              <a:gd name="connsiteY23" fmla="*/ 3320448 h 4996302"/>
              <a:gd name="connsiteX24" fmla="*/ 1107 w 5008267"/>
              <a:gd name="connsiteY24" fmla="*/ 1676459 h 4996302"/>
              <a:gd name="connsiteX25" fmla="*/ 1663901 w 5008267"/>
              <a:gd name="connsiteY25" fmla="*/ 1676459 h 4996302"/>
              <a:gd name="connsiteX26" fmla="*/ 1663901 w 5008267"/>
              <a:gd name="connsiteY26" fmla="*/ 1675854 h 4996302"/>
              <a:gd name="connsiteX27" fmla="*/ 1107 w 5008267"/>
              <a:gd name="connsiteY27" fmla="*/ 1675854 h 4996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008267" h="4996302">
                <a:moveTo>
                  <a:pt x="1680820" y="1711262"/>
                </a:moveTo>
                <a:lnTo>
                  <a:pt x="1680820" y="1711867"/>
                </a:lnTo>
                <a:lnTo>
                  <a:pt x="3328554" y="1711867"/>
                </a:lnTo>
                <a:lnTo>
                  <a:pt x="3328554" y="1711262"/>
                </a:lnTo>
                <a:close/>
                <a:moveTo>
                  <a:pt x="1107" y="0"/>
                </a:moveTo>
                <a:lnTo>
                  <a:pt x="1663901" y="0"/>
                </a:lnTo>
                <a:lnTo>
                  <a:pt x="1680820" y="0"/>
                </a:lnTo>
                <a:lnTo>
                  <a:pt x="3328554" y="0"/>
                </a:lnTo>
                <a:lnTo>
                  <a:pt x="3343614" y="0"/>
                </a:lnTo>
                <a:lnTo>
                  <a:pt x="5008267" y="0"/>
                </a:lnTo>
                <a:lnTo>
                  <a:pt x="5008267" y="1675854"/>
                </a:lnTo>
                <a:lnTo>
                  <a:pt x="3343614" y="1675854"/>
                </a:lnTo>
                <a:lnTo>
                  <a:pt x="3343614" y="1676459"/>
                </a:lnTo>
                <a:lnTo>
                  <a:pt x="5008267" y="1676459"/>
                </a:lnTo>
                <a:lnTo>
                  <a:pt x="5008267" y="3352313"/>
                </a:lnTo>
                <a:lnTo>
                  <a:pt x="3343614" y="3352313"/>
                </a:lnTo>
                <a:lnTo>
                  <a:pt x="3343614" y="3387721"/>
                </a:lnTo>
                <a:lnTo>
                  <a:pt x="3335531" y="3387721"/>
                </a:lnTo>
                <a:lnTo>
                  <a:pt x="3335531" y="4996302"/>
                </a:lnTo>
                <a:lnTo>
                  <a:pt x="1679713" y="4996302"/>
                </a:lnTo>
                <a:lnTo>
                  <a:pt x="1655818" y="4996302"/>
                </a:lnTo>
                <a:lnTo>
                  <a:pt x="0" y="4996302"/>
                </a:lnTo>
                <a:lnTo>
                  <a:pt x="0" y="3320448"/>
                </a:lnTo>
                <a:lnTo>
                  <a:pt x="1107" y="3320448"/>
                </a:lnTo>
                <a:lnTo>
                  <a:pt x="1107" y="1676459"/>
                </a:lnTo>
                <a:lnTo>
                  <a:pt x="1663901" y="1676459"/>
                </a:lnTo>
                <a:lnTo>
                  <a:pt x="1663901" y="1675854"/>
                </a:lnTo>
                <a:lnTo>
                  <a:pt x="1107" y="1675854"/>
                </a:lnTo>
                <a:close/>
              </a:path>
            </a:pathLst>
          </a:custGeom>
          <a:solidFill>
            <a:schemeClr val="bg1">
              <a:alpha val="117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4" name="Graphic 73">
            <a:extLst>
              <a:ext uri="{FF2B5EF4-FFF2-40B4-BE49-F238E27FC236}">
                <a16:creationId xmlns:a16="http://schemas.microsoft.com/office/drawing/2014/main" id="{D279BFA7-B1D8-4994-941D-4D687BBBD93C}"/>
              </a:ext>
            </a:extLst>
          </p:cNvPr>
          <p:cNvPicPr>
            <a:picLocks noChangeAspect="1"/>
          </p:cNvPicPr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 rot="18247222">
            <a:off x="5603711" y="2416472"/>
            <a:ext cx="405955" cy="514211"/>
          </a:xfrm>
          <a:prstGeom prst="rect">
            <a:avLst/>
          </a:prstGeom>
        </p:spPr>
      </p:pic>
      <p:pic>
        <p:nvPicPr>
          <p:cNvPr id="75" name="Graphic 74">
            <a:extLst>
              <a:ext uri="{FF2B5EF4-FFF2-40B4-BE49-F238E27FC236}">
                <a16:creationId xmlns:a16="http://schemas.microsoft.com/office/drawing/2014/main" id="{FAF6CE05-AE4F-4B50-8B7E-FF93AF99D2CC}"/>
              </a:ext>
            </a:extLst>
          </p:cNvPr>
          <p:cNvPicPr>
            <a:picLocks noChangeAspect="1"/>
          </p:cNvPicPr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 rot="18247222">
            <a:off x="7772841" y="4407020"/>
            <a:ext cx="405955" cy="514211"/>
          </a:xfrm>
          <a:prstGeom prst="rect">
            <a:avLst/>
          </a:prstGeom>
        </p:spPr>
      </p:pic>
      <p:pic>
        <p:nvPicPr>
          <p:cNvPr id="79" name="Picture 78">
            <a:hlinkClick r:id="rId25" action="ppaction://hlinksldjump"/>
            <a:extLst>
              <a:ext uri="{FF2B5EF4-FFF2-40B4-BE49-F238E27FC236}">
                <a16:creationId xmlns:a16="http://schemas.microsoft.com/office/drawing/2014/main" id="{AF60A73D-1197-4782-86C7-85D874BF924E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6188574"/>
            <a:ext cx="1001876" cy="440826"/>
          </a:xfrm>
          <a:prstGeom prst="rect">
            <a:avLst/>
          </a:prstGeom>
        </p:spPr>
      </p:pic>
      <p:pic>
        <p:nvPicPr>
          <p:cNvPr id="80" name="Picture 79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F584B50-CA68-47F6-87F8-6D80F29D3CDC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12047" y="6198805"/>
            <a:ext cx="490398" cy="484029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3BD99845-8123-4BCA-AFEA-AFCF85E46B5B}"/>
              </a:ext>
            </a:extLst>
          </p:cNvPr>
          <p:cNvPicPr>
            <a:picLocks noChangeAspect="1"/>
          </p:cNvPicPr>
          <p:nvPr/>
        </p:nvPicPr>
        <p:blipFill rotWithShape="1">
          <a:blip r:embed="rId2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01400" y="0"/>
            <a:ext cx="990600" cy="789584"/>
          </a:xfrm>
          <a:prstGeom prst="rect">
            <a:avLst/>
          </a:prstGeom>
        </p:spPr>
      </p:pic>
      <p:pic>
        <p:nvPicPr>
          <p:cNvPr id="78" name="Next">
            <a:hlinkClick r:id="rId29" action="ppaction://hlinksldjump"/>
            <a:extLst>
              <a:ext uri="{FF2B5EF4-FFF2-40B4-BE49-F238E27FC236}">
                <a16:creationId xmlns:a16="http://schemas.microsoft.com/office/drawing/2014/main" id="{836B3801-A3CF-4EF1-9478-FFCB57AEFE37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1008" y="6239087"/>
            <a:ext cx="858300" cy="443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132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75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375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6" presetClass="emph" presetSubtype="0" repeatCount="3000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75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375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1.85185E-6 L 0.32305 -0.24329 " pathEditMode="relative" rAng="0" ptsTypes="AA">
                                      <p:cBhvr>
                                        <p:cTn id="38" dur="7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46" y="-12176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1.11111E-6 L 0.31432 -0.49051 " pathEditMode="relative" rAng="0" ptsTypes="AA">
                                      <p:cBhvr>
                                        <p:cTn id="76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-24537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6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1.85185E-6 L 0.74466 -0.2375 " pathEditMode="relative" rAng="0" ptsTypes="AA">
                                      <p:cBhvr>
                                        <p:cTn id="123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227" y="-11875"/>
                                    </p:animMotion>
                                  </p:childTnLst>
                                </p:cTn>
                              </p:par>
                              <p:par>
                                <p:cTn id="124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7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1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"/>
                  </p:tgtEl>
                </p:cond>
              </p:nextCondLst>
            </p:seq>
            <p:seq concurrent="1" nextAc="seek">
              <p:cTn id="148" restart="whenNotActive" fill="hold" evtFilter="cancelBubble" nodeType="interactiveSeq">
                <p:stCondLst>
                  <p:cond evt="onClick" delay="0">
                    <p:tgtEl>
                      <p:spTgt spid="1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9" fill="hold">
                      <p:stCondLst>
                        <p:cond delay="0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3.7037E-7 L 0.17526 0.26088 " pathEditMode="relative" rAng="0" ptsTypes="AA">
                                      <p:cBhvr>
                                        <p:cTn id="152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63" y="13032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" presetClass="entr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8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1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"/>
                  </p:tgtEl>
                </p:cond>
              </p:nextCondLst>
            </p:seq>
            <p:seq concurrent="1" nextAc="seek">
              <p:cTn id="177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" fill="hold">
                      <p:stCondLst>
                        <p:cond delay="0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1.11111E-6 L 0.4668 -0.24329 " pathEditMode="relative" rAng="0" ptsTypes="AA">
                                      <p:cBhvr>
                                        <p:cTn id="190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333" y="-12176"/>
                                    </p:animMotion>
                                  </p:childTnLst>
                                </p:cTn>
                              </p:par>
                              <p:par>
                                <p:cTn id="191" presetID="1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" presetClass="entr" presetSubtype="0" fill="hold" grpId="1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9"/>
                  </p:tgtEl>
                </p:cond>
              </p:nextCondLst>
            </p:seq>
            <p:seq concurrent="1" nextAc="seek">
              <p:cTn id="202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3" fill="hold">
                      <p:stCondLst>
                        <p:cond delay="0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211" restart="whenNotActive" fill="hold" evtFilter="cancelBubble" nodeType="interactiveSeq">
                <p:stCondLst>
                  <p:cond evt="onClick" delay="0">
                    <p:tgtEl>
                      <p:spTgt spid="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2" fill="hold">
                      <p:stCondLst>
                        <p:cond delay="0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"/>
                  </p:tgtEl>
                </p:cond>
              </p:nextCondLst>
            </p:seq>
            <p:seq concurrent="1" nextAc="seek">
              <p:cTn id="224" restart="whenNotActive" fill="hold" evtFilter="cancelBubble" nodeType="interactiveSeq">
                <p:stCondLst>
                  <p:cond evt="onClick" delay="0">
                    <p:tgtEl>
                      <p:spTgt spid="1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5" fill="hold">
                      <p:stCondLst>
                        <p:cond delay="0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7037E-7 L 0.59805 0.26088 " pathEditMode="relative" rAng="0" ptsTypes="AA">
                                      <p:cBhvr>
                                        <p:cTn id="228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896" y="13032"/>
                                    </p:animMotion>
                                  </p:childTnLst>
                                </p:cTn>
                              </p:par>
                              <p:par>
                                <p:cTn id="229" presetID="1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" presetClass="entr" presetSubtype="0" fill="hold" grpId="1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0"/>
                  </p:tgtEl>
                </p:cond>
              </p:nextCondLst>
            </p:seq>
            <p:seq concurrent="1" nextAc="seek">
              <p:cTn id="240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1" fill="hold">
                      <p:stCondLst>
                        <p:cond delay="0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249" restart="whenNotActive" fill="hold" evtFilter="cancelBubble" nodeType="interactiveSeq">
                <p:stCondLst>
                  <p:cond evt="onClick" delay="0">
                    <p:tgtEl>
                      <p:spTgt spid="1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0" fill="hold">
                      <p:stCondLst>
                        <p:cond delay="0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0" presetID="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5"/>
                  </p:tgtEl>
                </p:cond>
              </p:nextCondLst>
            </p:seq>
            <p:seq concurrent="1" nextAc="seek">
              <p:cTn id="262" restart="whenNotActive" fill="hold" evtFilter="cancelBubble" nodeType="interactiveSeq">
                <p:stCondLst>
                  <p:cond evt="onClick" delay="0">
                    <p:tgtEl>
                      <p:spTgt spid="1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3" fill="hold">
                      <p:stCondLst>
                        <p:cond delay="0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0.47044 0.50439 " pathEditMode="relative" rAng="0" ptsTypes="AA">
                                      <p:cBhvr>
                                        <p:cTn id="266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516" y="25208"/>
                                    </p:animMotion>
                                  </p:childTnLst>
                                </p:cTn>
                              </p:par>
                              <p:par>
                                <p:cTn id="267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0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2" presetID="1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4" presetID="1" presetClass="entr" presetSubtype="0" fill="hold" grpId="1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1"/>
                  </p:tgtEl>
                </p:cond>
              </p:nextCondLst>
            </p:seq>
            <p:seq concurrent="1" nextAc="seek">
              <p:cTn id="278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9" fill="hold">
                      <p:stCondLst>
                        <p:cond delay="0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287" restart="whenNotActive" fill="hold" evtFilter="cancelBubble" nodeType="interactiveSeq">
                <p:stCondLst>
                  <p:cond evt="onClick" delay="0">
                    <p:tgtEl>
                      <p:spTgt spid="1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8" fill="hold">
                      <p:stCondLst>
                        <p:cond delay="0"/>
                      </p:stCondLst>
                      <p:childTnLst>
                        <p:par>
                          <p:cTn id="289" fill="hold">
                            <p:stCondLst>
                              <p:cond delay="0"/>
                            </p:stCondLst>
                            <p:childTnLst>
                              <p:par>
                                <p:cTn id="29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8" presetID="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"/>
                  </p:tgtEl>
                </p:cond>
              </p:nextCondLst>
            </p:seq>
            <p:seq concurrent="1" nextAc="seek">
              <p:cTn id="300" restart="whenNotActive" fill="hold" evtFilter="cancelBubble" nodeType="interactiveSeq">
                <p:stCondLst>
                  <p:cond evt="onClick" delay="0">
                    <p:tgtEl>
                      <p:spTgt spid="1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1" fill="hold">
                      <p:stCondLst>
                        <p:cond delay="0"/>
                      </p:stCondLst>
                      <p:childTnLst>
                        <p:par>
                          <p:cTn id="302" fill="hold">
                            <p:stCondLst>
                              <p:cond delay="0"/>
                            </p:stCondLst>
                            <p:childTnLst>
                              <p:par>
                                <p:cTn id="30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2.22222E-6 L 0.31263 0.24653 " pathEditMode="relative" rAng="0" ptsTypes="AA">
                                      <p:cBhvr>
                                        <p:cTn id="304" dur="7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25" y="12315"/>
                                    </p:animMotion>
                                  </p:childTnLst>
                                </p:cTn>
                              </p:par>
                              <p:par>
                                <p:cTn id="305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2" presetID="1" presetClass="entr" presetSubtype="0" fill="hold" grpId="1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2"/>
                  </p:tgtEl>
                </p:cond>
              </p:nextCondLst>
            </p:seq>
            <p:seq concurrent="1" nextAc="seek">
              <p:cTn id="316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7" fill="hold">
                      <p:stCondLst>
                        <p:cond delay="0"/>
                      </p:stCondLst>
                      <p:childTnLst>
                        <p:par>
                          <p:cTn id="318" fill="hold">
                            <p:stCondLst>
                              <p:cond delay="0"/>
                            </p:stCondLst>
                            <p:childTnLst>
                              <p:par>
                                <p:cTn id="31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325" restart="whenNotActive" fill="hold" evtFilter="cancelBubble" nodeType="interactiveSeq">
                <p:stCondLst>
                  <p:cond evt="onClick" delay="0">
                    <p:tgtEl>
                      <p:spTgt spid="1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6" fill="hold">
                      <p:stCondLst>
                        <p:cond delay="0"/>
                      </p:stCondLst>
                      <p:childTnLst>
                        <p:par>
                          <p:cTn id="327" fill="hold">
                            <p:stCondLst>
                              <p:cond delay="0"/>
                            </p:stCondLst>
                            <p:childTnLst>
                              <p:par>
                                <p:cTn id="3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4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6" presetID="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"/>
                  </p:tgtEl>
                </p:cond>
              </p:nextCondLst>
            </p:seq>
            <p:seq concurrent="1" nextAc="seek">
              <p:cTn id="338" restart="whenNotActive" fill="hold" evtFilter="cancelBubble" nodeType="interactiveSeq">
                <p:stCondLst>
                  <p:cond evt="onClick" delay="0">
                    <p:tgtEl>
                      <p:spTgt spid="1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9" fill="hold">
                      <p:stCondLst>
                        <p:cond delay="0"/>
                      </p:stCondLst>
                      <p:childTnLst>
                        <p:par>
                          <p:cTn id="340" fill="hold">
                            <p:stCondLst>
                              <p:cond delay="0"/>
                            </p:stCondLst>
                            <p:childTnLst>
                              <p:par>
                                <p:cTn id="3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1.11111E-6 L 0.74453 0.00208 " pathEditMode="relative" rAng="0" ptsTypes="AA">
                                      <p:cBhvr>
                                        <p:cTn id="342" dur="7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227" y="93"/>
                                    </p:animMotion>
                                  </p:childTnLst>
                                </p:cTn>
                              </p:par>
                              <p:par>
                                <p:cTn id="343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8" presetID="1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0" presetID="1" presetClass="entr" presetSubtype="0" fill="hold" grpId="1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"/>
                  </p:tgtEl>
                </p:cond>
              </p:nextCondLst>
            </p:seq>
            <p:seq concurrent="1" nextAc="seek">
              <p:cTn id="354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5" fill="hold">
                      <p:stCondLst>
                        <p:cond delay="0"/>
                      </p:stCondLst>
                      <p:childTnLst>
                        <p:par>
                          <p:cTn id="356" fill="hold">
                            <p:stCondLst>
                              <p:cond delay="0"/>
                            </p:stCondLst>
                            <p:childTnLst>
                              <p:par>
                                <p:cTn id="35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</p:childTnLst>
        </p:cTn>
      </p:par>
    </p:tnLst>
    <p:bldLst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71" grpId="0" animBg="1"/>
      <p:bldP spid="71" grpId="1" animBg="1"/>
      <p:bldP spid="72" grpId="0" animBg="1"/>
      <p:bldP spid="72" grpId="1" animBg="1"/>
      <p:bldP spid="73" grpId="0" animBg="1"/>
      <p:bldP spid="73" grpId="1" animBg="1"/>
      <p:bldP spid="83" grpId="0" animBg="1"/>
      <p:bldP spid="83" grpId="1" animBg="1"/>
      <p:bldP spid="84" grpId="0" animBg="1"/>
      <p:bldP spid="84" grpId="1" animBg="1"/>
      <p:bldP spid="86" grpId="0" animBg="1"/>
      <p:bldP spid="86" grpId="1" animBg="1"/>
      <p:bldP spid="87" grpId="0" animBg="1"/>
      <p:bldP spid="87" grpId="1" animBg="1"/>
      <p:bldP spid="88" grpId="0" animBg="1"/>
      <p:bldP spid="88" grpId="1" animBg="1"/>
      <p:bldP spid="99" grpId="0" animBg="1"/>
      <p:bldP spid="99" grpId="1" animBg="1"/>
      <p:bldP spid="4" grpId="0" animBg="1"/>
      <p:bldP spid="4" grpId="1" animBg="1"/>
      <p:bldP spid="4" grpId="2" animBg="1"/>
      <p:bldP spid="4" grpId="3" animBg="1"/>
      <p:bldP spid="4" grpId="4" animBg="1"/>
      <p:bldP spid="4" grpId="5" animBg="1"/>
      <p:bldP spid="4" grpId="6" animBg="1"/>
      <p:bldP spid="4" grpId="7" animBg="1"/>
      <p:bldP spid="4" grpId="8" animBg="1"/>
      <p:bldP spid="4" grpId="9" animBg="1"/>
      <p:bldP spid="4" grpId="10" animBg="1"/>
      <p:bldP spid="4" grpId="11" animBg="1"/>
      <p:bldP spid="4" grpId="12" animBg="1"/>
      <p:bldP spid="4" grpId="13" animBg="1"/>
      <p:bldP spid="4" grpId="14" animBg="1"/>
      <p:bldP spid="4" grpId="15" animBg="1"/>
      <p:bldP spid="4" grpId="16" animBg="1"/>
      <p:bldP spid="4" grpId="17" animBg="1"/>
      <p:bldP spid="62" grpId="0" animBg="1"/>
      <p:bldP spid="62" grpId="1" animBg="1"/>
      <p:bldP spid="63" grpId="0" animBg="1"/>
      <p:bldP spid="63" grpId="1" animBg="1"/>
      <p:bldP spid="64" grpId="0" animBg="1"/>
      <p:bldP spid="64" grpId="2" animBg="1"/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0CC93F2F-F9F9-4227-8424-2327D0CC8C7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A264B8D-1C23-42E4-B49C-2687D3EC4C6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22139" y="1838186"/>
            <a:ext cx="3657600" cy="3648214"/>
          </a:xfrm>
          <a:prstGeom prst="roundRect">
            <a:avLst>
              <a:gd name="adj" fmla="val 6389"/>
            </a:avLst>
          </a:prstGeom>
          <a:ln w="28575">
            <a:solidFill>
              <a:schemeClr val="accent3">
                <a:lumMod val="75000"/>
              </a:schemeClr>
            </a:solidFill>
          </a:ln>
        </p:spPr>
      </p:pic>
      <p:sp>
        <p:nvSpPr>
          <p:cNvPr id="42" name="สี่เหลี่ยมผืนผ้า 41"/>
          <p:cNvSpPr/>
          <p:nvPr/>
        </p:nvSpPr>
        <p:spPr>
          <a:xfrm>
            <a:off x="838200" y="1073839"/>
            <a:ext cx="10744200" cy="6336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th-TH" sz="3200" b="1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r>
              <a:rPr lang="th-TH" sz="32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ปัญหาแต่ละปัญหามีวิธีการแก้ปัญหาที่แตกต่างกันออกไป ซึ่งวิธีการแก้ปัญหาอย่างง่าย มีดังนี้</a:t>
            </a:r>
          </a:p>
          <a:p>
            <a:endParaRPr lang="en-US" sz="3200" b="1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32" name="Picture 31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0F22E571-7A4B-4FFA-B67C-665A2FD5C6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12047" y="6198805"/>
            <a:ext cx="490398" cy="484029"/>
          </a:xfrm>
          <a:prstGeom prst="rect">
            <a:avLst/>
          </a:prstGeom>
        </p:spPr>
      </p:pic>
      <p:pic>
        <p:nvPicPr>
          <p:cNvPr id="2" name="Picture 1">
            <a:hlinkClick r:id="rId6" action="ppaction://hlinksldjump"/>
            <a:extLst>
              <a:ext uri="{FF2B5EF4-FFF2-40B4-BE49-F238E27FC236}">
                <a16:creationId xmlns:a16="http://schemas.microsoft.com/office/drawing/2014/main" id="{5BD7BC09-C137-4809-845D-53EA346D7C0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7176" y="5539105"/>
            <a:ext cx="3000408" cy="929538"/>
          </a:xfrm>
          <a:prstGeom prst="rect">
            <a:avLst/>
          </a:prstGeom>
        </p:spPr>
      </p:pic>
      <p:pic>
        <p:nvPicPr>
          <p:cNvPr id="6" name="Picture 5">
            <a:hlinkClick r:id="rId8" action="ppaction://hlinksldjump"/>
            <a:extLst>
              <a:ext uri="{FF2B5EF4-FFF2-40B4-BE49-F238E27FC236}">
                <a16:creationId xmlns:a16="http://schemas.microsoft.com/office/drawing/2014/main" id="{C0AB3B9F-5C57-4191-AB72-B6081960559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4417" y="5576619"/>
            <a:ext cx="3111533" cy="963965"/>
          </a:xfrm>
          <a:prstGeom prst="rect">
            <a:avLst/>
          </a:prstGeom>
        </p:spPr>
      </p:pic>
      <p:pic>
        <p:nvPicPr>
          <p:cNvPr id="34" name="Graphic 33">
            <a:extLst>
              <a:ext uri="{FF2B5EF4-FFF2-40B4-BE49-F238E27FC236}">
                <a16:creationId xmlns:a16="http://schemas.microsoft.com/office/drawing/2014/main" id="{F63A4275-A8CC-4CA6-8BA3-9CF5A92A1677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18247222">
            <a:off x="10393986" y="6082483"/>
            <a:ext cx="324391" cy="410896"/>
          </a:xfrm>
          <a:prstGeom prst="rect">
            <a:avLst/>
          </a:prstGeom>
        </p:spPr>
      </p:pic>
      <p:pic>
        <p:nvPicPr>
          <p:cNvPr id="35" name="Graphic 34">
            <a:extLst>
              <a:ext uri="{FF2B5EF4-FFF2-40B4-BE49-F238E27FC236}">
                <a16:creationId xmlns:a16="http://schemas.microsoft.com/office/drawing/2014/main" id="{47DDB20D-BC2B-4834-98B6-84E3468E0DA1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18247222">
            <a:off x="4533304" y="6013677"/>
            <a:ext cx="324391" cy="41089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F501D5C-FF57-4455-83BA-11A621F2236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82211" y="65053"/>
            <a:ext cx="4663844" cy="104250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7C2B960-2A08-4555-BD8D-1DFDA4829357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8580" y="1838186"/>
            <a:ext cx="3657600" cy="3645098"/>
          </a:xfrm>
          <a:prstGeom prst="roundRect">
            <a:avLst>
              <a:gd name="adj" fmla="val 6309"/>
            </a:avLst>
          </a:prstGeom>
          <a:ln w="19050">
            <a:solidFill>
              <a:srgbClr val="066EB7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678F9D3-EEFF-4DB9-943E-35DC74F0A9F1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01400" y="0"/>
            <a:ext cx="990600" cy="789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634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75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375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75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375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DC61F75-FEB5-4752-A1CE-7793F038AA8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789" r="742" b="4190"/>
          <a:stretch/>
        </p:blipFill>
        <p:spPr>
          <a:xfrm>
            <a:off x="0" y="1143000"/>
            <a:ext cx="12192000" cy="5715000"/>
          </a:xfrm>
          <a:prstGeom prst="rect">
            <a:avLst/>
          </a:prstGeom>
        </p:spPr>
      </p:pic>
      <p:sp>
        <p:nvSpPr>
          <p:cNvPr id="35" name="มนมุมสี่เหลี่ยมผืนผ้าด้านเดียวกัน 10">
            <a:extLst>
              <a:ext uri="{FF2B5EF4-FFF2-40B4-BE49-F238E27FC236}">
                <a16:creationId xmlns:a16="http://schemas.microsoft.com/office/drawing/2014/main" id="{79B79194-FA79-4C6F-B245-DDE1E8921743}"/>
              </a:ext>
            </a:extLst>
          </p:cNvPr>
          <p:cNvSpPr/>
          <p:nvPr/>
        </p:nvSpPr>
        <p:spPr>
          <a:xfrm>
            <a:off x="457200" y="432720"/>
            <a:ext cx="3076970" cy="557880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rgbClr val="DFF0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61" b="1" dirty="0">
              <a:solidFill>
                <a:schemeClr val="bg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6" name="สี่เหลี่ยมผืนผ้า 42">
            <a:extLst>
              <a:ext uri="{FF2B5EF4-FFF2-40B4-BE49-F238E27FC236}">
                <a16:creationId xmlns:a16="http://schemas.microsoft.com/office/drawing/2014/main" id="{66B6EEE5-D55B-4375-9B84-2EF5E9DC4854}"/>
              </a:ext>
            </a:extLst>
          </p:cNvPr>
          <p:cNvSpPr/>
          <p:nvPr/>
        </p:nvSpPr>
        <p:spPr>
          <a:xfrm>
            <a:off x="556456" y="440568"/>
            <a:ext cx="2878457" cy="4659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th-TH" sz="3600" b="1" dirty="0">
                <a:solidFill>
                  <a:srgbClr val="066EB7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การลองผิดลองถูก </a:t>
            </a:r>
          </a:p>
        </p:txBody>
      </p:sp>
      <p:sp>
        <p:nvSpPr>
          <p:cNvPr id="22" name="สี่เหลี่ยมผืนผ้า 42">
            <a:extLst>
              <a:ext uri="{FF2B5EF4-FFF2-40B4-BE49-F238E27FC236}">
                <a16:creationId xmlns:a16="http://schemas.microsoft.com/office/drawing/2014/main" id="{722F1DA3-9426-4262-A10F-FE470B3A633C}"/>
              </a:ext>
            </a:extLst>
          </p:cNvPr>
          <p:cNvSpPr/>
          <p:nvPr/>
        </p:nvSpPr>
        <p:spPr>
          <a:xfrm>
            <a:off x="3653029" y="506628"/>
            <a:ext cx="6891413" cy="5159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th-TH" sz="30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คือ การทดลองหาวิธีการแก้ปัญหาหลาย ๆ วิธีจนประสบความสำเร็จ</a:t>
            </a:r>
          </a:p>
        </p:txBody>
      </p:sp>
      <p:pic>
        <p:nvPicPr>
          <p:cNvPr id="28" name="Picture 27">
            <a:hlinkClick r:id="rId4" action="ppaction://hlinksldjump"/>
            <a:extLst>
              <a:ext uri="{FF2B5EF4-FFF2-40B4-BE49-F238E27FC236}">
                <a16:creationId xmlns:a16="http://schemas.microsoft.com/office/drawing/2014/main" id="{188367EA-4453-42D4-AB0F-D5F8898C53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305" y="6248400"/>
            <a:ext cx="1001876" cy="440826"/>
          </a:xfrm>
          <a:prstGeom prst="rect">
            <a:avLst/>
          </a:prstGeom>
        </p:spPr>
      </p:pic>
      <p:pic>
        <p:nvPicPr>
          <p:cNvPr id="40" name="Picture 39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0EC94C3B-F626-4DAC-8DB3-63500D97CB5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12047" y="6198805"/>
            <a:ext cx="490398" cy="484029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42B0CBE9-47E2-43A9-A367-683834758DE6}"/>
              </a:ext>
            </a:extLst>
          </p:cNvPr>
          <p:cNvGrpSpPr/>
          <p:nvPr/>
        </p:nvGrpSpPr>
        <p:grpSpPr>
          <a:xfrm>
            <a:off x="1687989" y="1762367"/>
            <a:ext cx="2536812" cy="1054308"/>
            <a:chOff x="4046264" y="3625292"/>
            <a:chExt cx="1605635" cy="1054308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FE12C575-45FA-4E88-A075-1C1C80119C1D}"/>
                </a:ext>
              </a:extLst>
            </p:cNvPr>
            <p:cNvSpPr/>
            <p:nvPr/>
          </p:nvSpPr>
          <p:spPr>
            <a:xfrm>
              <a:off x="4046264" y="3625292"/>
              <a:ext cx="1591577" cy="777189"/>
            </a:xfrm>
            <a:prstGeom prst="roundRect">
              <a:avLst/>
            </a:prstGeom>
            <a:solidFill>
              <a:schemeClr val="bg1"/>
            </a:solidFill>
            <a:ln w="6350">
              <a:solidFill>
                <a:srgbClr val="066EB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F787616B-EE6A-4B3F-BEB2-1782BEB76BB6}"/>
                </a:ext>
              </a:extLst>
            </p:cNvPr>
            <p:cNvGrpSpPr/>
            <p:nvPr/>
          </p:nvGrpSpPr>
          <p:grpSpPr>
            <a:xfrm>
              <a:off x="4060322" y="3674136"/>
              <a:ext cx="1591577" cy="1005464"/>
              <a:chOff x="5518703" y="1057018"/>
              <a:chExt cx="1591577" cy="1005464"/>
            </a:xfrm>
          </p:grpSpPr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65815E40-DB30-4B4A-A251-3CF622B137F8}"/>
                  </a:ext>
                </a:extLst>
              </p:cNvPr>
              <p:cNvSpPr/>
              <p:nvPr/>
            </p:nvSpPr>
            <p:spPr>
              <a:xfrm rot="16351495" flipH="1" flipV="1">
                <a:off x="6652256" y="1779001"/>
                <a:ext cx="295961" cy="271001"/>
              </a:xfrm>
              <a:custGeom>
                <a:avLst/>
                <a:gdLst>
                  <a:gd name="connsiteX0" fmla="*/ 3509 w 273194"/>
                  <a:gd name="connsiteY0" fmla="*/ 74034 h 298285"/>
                  <a:gd name="connsiteX1" fmla="*/ 242554 w 273194"/>
                  <a:gd name="connsiteY1" fmla="*/ 7914 h 298285"/>
                  <a:gd name="connsiteX2" fmla="*/ 271435 w 273194"/>
                  <a:gd name="connsiteY2" fmla="*/ 23947 h 298285"/>
                  <a:gd name="connsiteX3" fmla="*/ 171264 w 273194"/>
                  <a:gd name="connsiteY3" fmla="*/ 181106 h 298285"/>
                  <a:gd name="connsiteX4" fmla="*/ 92883 w 273194"/>
                  <a:gd name="connsiteY4" fmla="*/ 242503 h 298285"/>
                  <a:gd name="connsiteX5" fmla="*/ 15283 w 273194"/>
                  <a:gd name="connsiteY5" fmla="*/ 296443 h 298285"/>
                  <a:gd name="connsiteX6" fmla="*/ 15283 w 273194"/>
                  <a:gd name="connsiteY6" fmla="*/ 296505 h 2982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3194" h="298285">
                    <a:moveTo>
                      <a:pt x="3509" y="74034"/>
                    </a:moveTo>
                    <a:cubicBezTo>
                      <a:pt x="90606" y="88389"/>
                      <a:pt x="177248" y="64837"/>
                      <a:pt x="242554" y="7914"/>
                    </a:cubicBezTo>
                    <a:cubicBezTo>
                      <a:pt x="255368" y="-3271"/>
                      <a:pt x="275338" y="7666"/>
                      <a:pt x="271435" y="23947"/>
                    </a:cubicBezTo>
                    <a:cubicBezTo>
                      <a:pt x="256735" y="84847"/>
                      <a:pt x="219593" y="139533"/>
                      <a:pt x="171264" y="181106"/>
                    </a:cubicBezTo>
                    <a:cubicBezTo>
                      <a:pt x="146156" y="202732"/>
                      <a:pt x="120073" y="223239"/>
                      <a:pt x="92883" y="242503"/>
                    </a:cubicBezTo>
                    <a:cubicBezTo>
                      <a:pt x="67840" y="260276"/>
                      <a:pt x="42407" y="280845"/>
                      <a:pt x="15283" y="296443"/>
                    </a:cubicBezTo>
                    <a:cubicBezTo>
                      <a:pt x="15283" y="296443"/>
                      <a:pt x="15283" y="296443"/>
                      <a:pt x="15283" y="296505"/>
                    </a:cubicBezTo>
                  </a:path>
                </a:pathLst>
              </a:custGeom>
              <a:solidFill>
                <a:schemeClr val="bg1"/>
              </a:solidFill>
              <a:ln w="6852" cap="flat">
                <a:solidFill>
                  <a:srgbClr val="066EB7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224E1C16-51E2-4725-B237-82A4E71EEF3C}"/>
                  </a:ext>
                </a:extLst>
              </p:cNvPr>
              <p:cNvSpPr/>
              <p:nvPr/>
            </p:nvSpPr>
            <p:spPr>
              <a:xfrm>
                <a:off x="5518703" y="1057018"/>
                <a:ext cx="1591577" cy="68480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th-TH" sz="2800" b="1" dirty="0">
                    <a:solidFill>
                      <a:prstClr val="black"/>
                    </a:solidFill>
                    <a:latin typeface="TH Sarabun New" panose="020B0500040200020003" pitchFamily="34" charset="-34"/>
                    <a:ea typeface="+mj-ea"/>
                    <a:cs typeface="TH Sarabun New" panose="020B0500040200020003" pitchFamily="34" charset="-34"/>
                  </a:rPr>
                  <a:t>เอ๊ะ! ทำไมใส่ไม่พอดีล่ะ</a:t>
                </a:r>
              </a:p>
            </p:txBody>
          </p:sp>
        </p:grp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6196FD1D-A50F-44AD-8AB2-09051E69A97A}"/>
              </a:ext>
            </a:extLst>
          </p:cNvPr>
          <p:cNvGrpSpPr/>
          <p:nvPr/>
        </p:nvGrpSpPr>
        <p:grpSpPr>
          <a:xfrm>
            <a:off x="2421798" y="1802265"/>
            <a:ext cx="1780792" cy="975751"/>
            <a:chOff x="4046264" y="3630150"/>
            <a:chExt cx="2377904" cy="1041705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A3FF03F2-4316-49D0-B9A9-C20AD158FEA0}"/>
                </a:ext>
              </a:extLst>
            </p:cNvPr>
            <p:cNvSpPr/>
            <p:nvPr/>
          </p:nvSpPr>
          <p:spPr>
            <a:xfrm>
              <a:off x="4046264" y="3644566"/>
              <a:ext cx="2377904" cy="757916"/>
            </a:xfrm>
            <a:prstGeom prst="roundRect">
              <a:avLst/>
            </a:prstGeom>
            <a:solidFill>
              <a:schemeClr val="bg1"/>
            </a:solidFill>
            <a:ln w="6350">
              <a:solidFill>
                <a:srgbClr val="066EB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D2B8C80C-8CBF-4EC2-BDE6-81E06D49D6C6}"/>
                </a:ext>
              </a:extLst>
            </p:cNvPr>
            <p:cNvGrpSpPr/>
            <p:nvPr/>
          </p:nvGrpSpPr>
          <p:grpSpPr>
            <a:xfrm>
              <a:off x="4243397" y="3630150"/>
              <a:ext cx="1963414" cy="1041705"/>
              <a:chOff x="5701778" y="1013032"/>
              <a:chExt cx="1963414" cy="1041705"/>
            </a:xfrm>
          </p:grpSpPr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D3DFF985-E79A-43EF-9CC1-DCAF39262C99}"/>
                  </a:ext>
                </a:extLst>
              </p:cNvPr>
              <p:cNvSpPr/>
              <p:nvPr/>
            </p:nvSpPr>
            <p:spPr>
              <a:xfrm rot="15640630" flipH="1" flipV="1">
                <a:off x="7111427" y="1644094"/>
                <a:ext cx="367551" cy="453736"/>
              </a:xfrm>
              <a:custGeom>
                <a:avLst/>
                <a:gdLst>
                  <a:gd name="connsiteX0" fmla="*/ 3509 w 273194"/>
                  <a:gd name="connsiteY0" fmla="*/ 74034 h 298285"/>
                  <a:gd name="connsiteX1" fmla="*/ 242554 w 273194"/>
                  <a:gd name="connsiteY1" fmla="*/ 7914 h 298285"/>
                  <a:gd name="connsiteX2" fmla="*/ 271435 w 273194"/>
                  <a:gd name="connsiteY2" fmla="*/ 23947 h 298285"/>
                  <a:gd name="connsiteX3" fmla="*/ 171264 w 273194"/>
                  <a:gd name="connsiteY3" fmla="*/ 181106 h 298285"/>
                  <a:gd name="connsiteX4" fmla="*/ 92883 w 273194"/>
                  <a:gd name="connsiteY4" fmla="*/ 242503 h 298285"/>
                  <a:gd name="connsiteX5" fmla="*/ 15283 w 273194"/>
                  <a:gd name="connsiteY5" fmla="*/ 296443 h 298285"/>
                  <a:gd name="connsiteX6" fmla="*/ 15283 w 273194"/>
                  <a:gd name="connsiteY6" fmla="*/ 296505 h 2982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3194" h="298285">
                    <a:moveTo>
                      <a:pt x="3509" y="74034"/>
                    </a:moveTo>
                    <a:cubicBezTo>
                      <a:pt x="90606" y="88389"/>
                      <a:pt x="177248" y="64837"/>
                      <a:pt x="242554" y="7914"/>
                    </a:cubicBezTo>
                    <a:cubicBezTo>
                      <a:pt x="255368" y="-3271"/>
                      <a:pt x="275338" y="7666"/>
                      <a:pt x="271435" y="23947"/>
                    </a:cubicBezTo>
                    <a:cubicBezTo>
                      <a:pt x="256735" y="84847"/>
                      <a:pt x="219593" y="139533"/>
                      <a:pt x="171264" y="181106"/>
                    </a:cubicBezTo>
                    <a:cubicBezTo>
                      <a:pt x="146156" y="202732"/>
                      <a:pt x="120073" y="223239"/>
                      <a:pt x="92883" y="242503"/>
                    </a:cubicBezTo>
                    <a:cubicBezTo>
                      <a:pt x="67840" y="260276"/>
                      <a:pt x="42407" y="280845"/>
                      <a:pt x="15283" y="296443"/>
                    </a:cubicBezTo>
                    <a:cubicBezTo>
                      <a:pt x="15283" y="296443"/>
                      <a:pt x="15283" y="296443"/>
                      <a:pt x="15283" y="296505"/>
                    </a:cubicBezTo>
                  </a:path>
                </a:pathLst>
              </a:custGeom>
              <a:solidFill>
                <a:schemeClr val="bg1"/>
              </a:solidFill>
              <a:ln w="6852" cap="flat">
                <a:solidFill>
                  <a:srgbClr val="066EB7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358941D9-E061-4894-8549-AD57040BD83E}"/>
                  </a:ext>
                </a:extLst>
              </p:cNvPr>
              <p:cNvSpPr/>
              <p:nvPr/>
            </p:nvSpPr>
            <p:spPr>
              <a:xfrm>
                <a:off x="5701778" y="1013032"/>
                <a:ext cx="1963414" cy="73109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th-TH" sz="2800" b="1" dirty="0">
                    <a:solidFill>
                      <a:prstClr val="black"/>
                    </a:solidFill>
                    <a:latin typeface="TH Sarabun New" panose="020B0500040200020003" pitchFamily="34" charset="-34"/>
                    <a:ea typeface="+mj-ea"/>
                    <a:cs typeface="TH Sarabun New" panose="020B0500040200020003" pitchFamily="34" charset="-34"/>
                  </a:rPr>
                  <a:t>เย้! ใส่ได้แล้ว</a:t>
                </a:r>
              </a:p>
            </p:txBody>
          </p:sp>
        </p:grp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8D0B7EC5-3925-4BEA-84EE-AC3F246DA641}"/>
              </a:ext>
            </a:extLst>
          </p:cNvPr>
          <p:cNvGrpSpPr/>
          <p:nvPr/>
        </p:nvGrpSpPr>
        <p:grpSpPr>
          <a:xfrm>
            <a:off x="7950882" y="1731277"/>
            <a:ext cx="3919044" cy="1326516"/>
            <a:chOff x="4023725" y="3361388"/>
            <a:chExt cx="2480497" cy="1326516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96817FFE-87B8-4DD1-8EB5-260A0131051E}"/>
                </a:ext>
              </a:extLst>
            </p:cNvPr>
            <p:cNvSpPr/>
            <p:nvPr/>
          </p:nvSpPr>
          <p:spPr>
            <a:xfrm>
              <a:off x="4046264" y="3361388"/>
              <a:ext cx="2457958" cy="1041093"/>
            </a:xfrm>
            <a:prstGeom prst="roundRect">
              <a:avLst/>
            </a:prstGeom>
            <a:solidFill>
              <a:schemeClr val="bg1"/>
            </a:solidFill>
            <a:ln w="6350">
              <a:solidFill>
                <a:srgbClr val="066EB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6669130E-D991-4808-ACEC-79BD7078B88B}"/>
                </a:ext>
              </a:extLst>
            </p:cNvPr>
            <p:cNvGrpSpPr/>
            <p:nvPr/>
          </p:nvGrpSpPr>
          <p:grpSpPr>
            <a:xfrm>
              <a:off x="4023725" y="3472367"/>
              <a:ext cx="2457958" cy="1215537"/>
              <a:chOff x="5482106" y="855249"/>
              <a:chExt cx="2457958" cy="1215537"/>
            </a:xfrm>
          </p:grpSpPr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58C153C6-5688-4F1F-AC77-C34B4E590288}"/>
                  </a:ext>
                </a:extLst>
              </p:cNvPr>
              <p:cNvSpPr/>
              <p:nvPr/>
            </p:nvSpPr>
            <p:spPr>
              <a:xfrm rot="5209924" flipV="1">
                <a:off x="5690220" y="1765965"/>
                <a:ext cx="339425" cy="270218"/>
              </a:xfrm>
              <a:custGeom>
                <a:avLst/>
                <a:gdLst>
                  <a:gd name="connsiteX0" fmla="*/ 3509 w 273194"/>
                  <a:gd name="connsiteY0" fmla="*/ 74034 h 298285"/>
                  <a:gd name="connsiteX1" fmla="*/ 242554 w 273194"/>
                  <a:gd name="connsiteY1" fmla="*/ 7914 h 298285"/>
                  <a:gd name="connsiteX2" fmla="*/ 271435 w 273194"/>
                  <a:gd name="connsiteY2" fmla="*/ 23947 h 298285"/>
                  <a:gd name="connsiteX3" fmla="*/ 171264 w 273194"/>
                  <a:gd name="connsiteY3" fmla="*/ 181106 h 298285"/>
                  <a:gd name="connsiteX4" fmla="*/ 92883 w 273194"/>
                  <a:gd name="connsiteY4" fmla="*/ 242503 h 298285"/>
                  <a:gd name="connsiteX5" fmla="*/ 15283 w 273194"/>
                  <a:gd name="connsiteY5" fmla="*/ 296443 h 298285"/>
                  <a:gd name="connsiteX6" fmla="*/ 15283 w 273194"/>
                  <a:gd name="connsiteY6" fmla="*/ 296505 h 2982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3194" h="298285">
                    <a:moveTo>
                      <a:pt x="3509" y="74034"/>
                    </a:moveTo>
                    <a:cubicBezTo>
                      <a:pt x="90606" y="88389"/>
                      <a:pt x="177248" y="64837"/>
                      <a:pt x="242554" y="7914"/>
                    </a:cubicBezTo>
                    <a:cubicBezTo>
                      <a:pt x="255368" y="-3271"/>
                      <a:pt x="275338" y="7666"/>
                      <a:pt x="271435" y="23947"/>
                    </a:cubicBezTo>
                    <a:cubicBezTo>
                      <a:pt x="256735" y="84847"/>
                      <a:pt x="219593" y="139533"/>
                      <a:pt x="171264" y="181106"/>
                    </a:cubicBezTo>
                    <a:cubicBezTo>
                      <a:pt x="146156" y="202732"/>
                      <a:pt x="120073" y="223239"/>
                      <a:pt x="92883" y="242503"/>
                    </a:cubicBezTo>
                    <a:cubicBezTo>
                      <a:pt x="67840" y="260276"/>
                      <a:pt x="42407" y="280845"/>
                      <a:pt x="15283" y="296443"/>
                    </a:cubicBezTo>
                    <a:cubicBezTo>
                      <a:pt x="15283" y="296443"/>
                      <a:pt x="15283" y="296443"/>
                      <a:pt x="15283" y="296505"/>
                    </a:cubicBezTo>
                  </a:path>
                </a:pathLst>
              </a:custGeom>
              <a:solidFill>
                <a:schemeClr val="bg1"/>
              </a:solidFill>
              <a:ln w="6852" cap="flat">
                <a:solidFill>
                  <a:srgbClr val="066EB7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A42B9FB0-6DC9-4C31-86E4-8C89EFF558C5}"/>
                  </a:ext>
                </a:extLst>
              </p:cNvPr>
              <p:cNvSpPr/>
              <p:nvPr/>
            </p:nvSpPr>
            <p:spPr>
              <a:xfrm>
                <a:off x="5482106" y="855249"/>
                <a:ext cx="2457958" cy="9541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th-TH" sz="2800" b="1" dirty="0">
                    <a:solidFill>
                      <a:prstClr val="black"/>
                    </a:solidFill>
                    <a:latin typeface="TH Sarabun New" panose="020B0500040200020003" pitchFamily="34" charset="-34"/>
                    <a:ea typeface="+mj-ea"/>
                    <a:cs typeface="TH Sarabun New" panose="020B0500040200020003" pitchFamily="34" charset="-34"/>
                  </a:rPr>
                  <a:t>ช่องนั้นมีลักษณะเหมือนรูปดวงจันทร์ </a:t>
                </a:r>
              </a:p>
              <a:p>
                <a:pPr algn="ctr"/>
                <a:r>
                  <a:rPr lang="th-TH" sz="2800" b="1" dirty="0">
                    <a:solidFill>
                      <a:prstClr val="black"/>
                    </a:solidFill>
                    <a:latin typeface="TH Sarabun New" panose="020B0500040200020003" pitchFamily="34" charset="-34"/>
                    <a:ea typeface="+mj-ea"/>
                    <a:cs typeface="TH Sarabun New" panose="020B0500040200020003" pitchFamily="34" charset="-34"/>
                  </a:rPr>
                  <a:t>นายลองใส่อีกอันที่ถือไว้ดูสิ </a:t>
                </a:r>
              </a:p>
            </p:txBody>
          </p:sp>
        </p:grp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620E661-70CF-41DE-85CA-4A3903A52682}"/>
              </a:ext>
            </a:extLst>
          </p:cNvPr>
          <p:cNvGrpSpPr/>
          <p:nvPr/>
        </p:nvGrpSpPr>
        <p:grpSpPr>
          <a:xfrm>
            <a:off x="7976587" y="1572880"/>
            <a:ext cx="3316343" cy="1492559"/>
            <a:chOff x="4046264" y="3019995"/>
            <a:chExt cx="2099027" cy="1789413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8612C7B0-5100-4128-9BC0-95AF4BF1D39A}"/>
                </a:ext>
              </a:extLst>
            </p:cNvPr>
            <p:cNvSpPr/>
            <p:nvPr/>
          </p:nvSpPr>
          <p:spPr>
            <a:xfrm>
              <a:off x="4046264" y="3019995"/>
              <a:ext cx="2099027" cy="1485561"/>
            </a:xfrm>
            <a:prstGeom prst="roundRect">
              <a:avLst/>
            </a:prstGeom>
            <a:solidFill>
              <a:schemeClr val="bg1"/>
            </a:solidFill>
            <a:ln w="6350">
              <a:solidFill>
                <a:srgbClr val="066EB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78B2EADD-EF6F-4CC9-BBE0-3352194C894E}"/>
                </a:ext>
              </a:extLst>
            </p:cNvPr>
            <p:cNvGrpSpPr/>
            <p:nvPr/>
          </p:nvGrpSpPr>
          <p:grpSpPr>
            <a:xfrm>
              <a:off x="4131987" y="3139456"/>
              <a:ext cx="1956142" cy="1669952"/>
              <a:chOff x="5590368" y="522338"/>
              <a:chExt cx="1956142" cy="1669952"/>
            </a:xfrm>
          </p:grpSpPr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ED23A370-7137-4CBA-AEE3-9B421715AB39}"/>
                  </a:ext>
                </a:extLst>
              </p:cNvPr>
              <p:cNvSpPr/>
              <p:nvPr/>
            </p:nvSpPr>
            <p:spPr>
              <a:xfrm rot="5400000" flipV="1">
                <a:off x="5730678" y="1830535"/>
                <a:ext cx="367551" cy="355959"/>
              </a:xfrm>
              <a:custGeom>
                <a:avLst/>
                <a:gdLst>
                  <a:gd name="connsiteX0" fmla="*/ 3509 w 273194"/>
                  <a:gd name="connsiteY0" fmla="*/ 74034 h 298285"/>
                  <a:gd name="connsiteX1" fmla="*/ 242554 w 273194"/>
                  <a:gd name="connsiteY1" fmla="*/ 7914 h 298285"/>
                  <a:gd name="connsiteX2" fmla="*/ 271435 w 273194"/>
                  <a:gd name="connsiteY2" fmla="*/ 23947 h 298285"/>
                  <a:gd name="connsiteX3" fmla="*/ 171264 w 273194"/>
                  <a:gd name="connsiteY3" fmla="*/ 181106 h 298285"/>
                  <a:gd name="connsiteX4" fmla="*/ 92883 w 273194"/>
                  <a:gd name="connsiteY4" fmla="*/ 242503 h 298285"/>
                  <a:gd name="connsiteX5" fmla="*/ 15283 w 273194"/>
                  <a:gd name="connsiteY5" fmla="*/ 296443 h 298285"/>
                  <a:gd name="connsiteX6" fmla="*/ 15283 w 273194"/>
                  <a:gd name="connsiteY6" fmla="*/ 296505 h 2982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3194" h="298285">
                    <a:moveTo>
                      <a:pt x="3509" y="74034"/>
                    </a:moveTo>
                    <a:cubicBezTo>
                      <a:pt x="90606" y="88389"/>
                      <a:pt x="177248" y="64837"/>
                      <a:pt x="242554" y="7914"/>
                    </a:cubicBezTo>
                    <a:cubicBezTo>
                      <a:pt x="255368" y="-3271"/>
                      <a:pt x="275338" y="7666"/>
                      <a:pt x="271435" y="23947"/>
                    </a:cubicBezTo>
                    <a:cubicBezTo>
                      <a:pt x="256735" y="84847"/>
                      <a:pt x="219593" y="139533"/>
                      <a:pt x="171264" y="181106"/>
                    </a:cubicBezTo>
                    <a:cubicBezTo>
                      <a:pt x="146156" y="202732"/>
                      <a:pt x="120073" y="223239"/>
                      <a:pt x="92883" y="242503"/>
                    </a:cubicBezTo>
                    <a:cubicBezTo>
                      <a:pt x="67840" y="260276"/>
                      <a:pt x="42407" y="280845"/>
                      <a:pt x="15283" y="296443"/>
                    </a:cubicBezTo>
                    <a:cubicBezTo>
                      <a:pt x="15283" y="296443"/>
                      <a:pt x="15283" y="296443"/>
                      <a:pt x="15283" y="296505"/>
                    </a:cubicBezTo>
                  </a:path>
                </a:pathLst>
              </a:custGeom>
              <a:solidFill>
                <a:schemeClr val="bg1"/>
              </a:solidFill>
              <a:ln w="6852" cap="flat">
                <a:solidFill>
                  <a:srgbClr val="066EB7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2A35084E-383D-419E-8CDE-41A0A68D5D75}"/>
                  </a:ext>
                </a:extLst>
              </p:cNvPr>
              <p:cNvSpPr/>
              <p:nvPr/>
            </p:nvSpPr>
            <p:spPr>
              <a:xfrm>
                <a:off x="5590368" y="522338"/>
                <a:ext cx="1956142" cy="9541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th-TH" sz="2800" b="1" dirty="0">
                    <a:solidFill>
                      <a:prstClr val="black"/>
                    </a:solidFill>
                    <a:latin typeface="TH Sarabun New" panose="020B0500040200020003" pitchFamily="34" charset="-34"/>
                    <a:ea typeface="+mj-ea"/>
                    <a:cs typeface="TH Sarabun New" panose="020B0500040200020003" pitchFamily="34" charset="-34"/>
                  </a:rPr>
                  <a:t>ส่วนช่องนี้มีลักษณะเหมือน</a:t>
                </a:r>
                <a:br>
                  <a:rPr lang="th-TH" sz="2800" b="1" dirty="0">
                    <a:solidFill>
                      <a:prstClr val="black"/>
                    </a:solidFill>
                    <a:latin typeface="TH Sarabun New" panose="020B0500040200020003" pitchFamily="34" charset="-34"/>
                    <a:ea typeface="+mj-ea"/>
                    <a:cs typeface="TH Sarabun New" panose="020B0500040200020003" pitchFamily="34" charset="-34"/>
                  </a:rPr>
                </a:br>
                <a:r>
                  <a:rPr lang="th-TH" sz="2800" b="1" dirty="0">
                    <a:solidFill>
                      <a:prstClr val="black"/>
                    </a:solidFill>
                    <a:latin typeface="TH Sarabun New" panose="020B0500040200020003" pitchFamily="34" charset="-34"/>
                    <a:ea typeface="+mj-ea"/>
                    <a:cs typeface="TH Sarabun New" panose="020B0500040200020003" pitchFamily="34" charset="-34"/>
                  </a:rPr>
                  <a:t>รูปหัวใจ ต้องเป็นอันนี้แน่เลย </a:t>
                </a:r>
              </a:p>
            </p:txBody>
          </p:sp>
        </p:grpSp>
      </p:grpSp>
      <p:pic>
        <p:nvPicPr>
          <p:cNvPr id="4" name="7">
            <a:extLst>
              <a:ext uri="{FF2B5EF4-FFF2-40B4-BE49-F238E27FC236}">
                <a16:creationId xmlns:a16="http://schemas.microsoft.com/office/drawing/2014/main" id="{EB869D32-F00E-46BC-9C87-E0C69D9149B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2740" y="1729746"/>
            <a:ext cx="6011157" cy="5074920"/>
          </a:xfrm>
          <a:prstGeom prst="rect">
            <a:avLst/>
          </a:prstGeom>
        </p:spPr>
      </p:pic>
      <p:pic>
        <p:nvPicPr>
          <p:cNvPr id="12" name="6">
            <a:extLst>
              <a:ext uri="{FF2B5EF4-FFF2-40B4-BE49-F238E27FC236}">
                <a16:creationId xmlns:a16="http://schemas.microsoft.com/office/drawing/2014/main" id="{CA6F0980-0C00-4307-866B-369694B1C08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4474" y="1731962"/>
            <a:ext cx="6007689" cy="5070489"/>
          </a:xfrm>
          <a:prstGeom prst="rect">
            <a:avLst/>
          </a:prstGeom>
        </p:spPr>
      </p:pic>
      <p:pic>
        <p:nvPicPr>
          <p:cNvPr id="23" name="5">
            <a:extLst>
              <a:ext uri="{FF2B5EF4-FFF2-40B4-BE49-F238E27FC236}">
                <a16:creationId xmlns:a16="http://schemas.microsoft.com/office/drawing/2014/main" id="{D32D3264-78DB-425B-8C06-6D82AB92AB1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4514" y="1731996"/>
            <a:ext cx="6007608" cy="5070421"/>
          </a:xfrm>
          <a:prstGeom prst="rect">
            <a:avLst/>
          </a:prstGeom>
        </p:spPr>
      </p:pic>
      <p:pic>
        <p:nvPicPr>
          <p:cNvPr id="64" name="4">
            <a:extLst>
              <a:ext uri="{FF2B5EF4-FFF2-40B4-BE49-F238E27FC236}">
                <a16:creationId xmlns:a16="http://schemas.microsoft.com/office/drawing/2014/main" id="{1FFD472A-82DC-4784-B245-C430112AB96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4474" y="1730176"/>
            <a:ext cx="6007689" cy="5074061"/>
          </a:xfrm>
          <a:prstGeom prst="rect">
            <a:avLst/>
          </a:prstGeom>
        </p:spPr>
      </p:pic>
      <p:pic>
        <p:nvPicPr>
          <p:cNvPr id="70" name="3">
            <a:extLst>
              <a:ext uri="{FF2B5EF4-FFF2-40B4-BE49-F238E27FC236}">
                <a16:creationId xmlns:a16="http://schemas.microsoft.com/office/drawing/2014/main" id="{7BBE7470-5B71-4768-87B8-98AA3B3DB6B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4474" y="1730176"/>
            <a:ext cx="6007689" cy="5074061"/>
          </a:xfrm>
          <a:prstGeom prst="rect">
            <a:avLst/>
          </a:prstGeom>
        </p:spPr>
      </p:pic>
      <p:pic>
        <p:nvPicPr>
          <p:cNvPr id="68" name="2">
            <a:extLst>
              <a:ext uri="{FF2B5EF4-FFF2-40B4-BE49-F238E27FC236}">
                <a16:creationId xmlns:a16="http://schemas.microsoft.com/office/drawing/2014/main" id="{9BDDA45C-1A21-454D-8838-D73D62A4FAE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3248" y="1731044"/>
            <a:ext cx="6010140" cy="5072324"/>
          </a:xfrm>
          <a:prstGeom prst="rect">
            <a:avLst/>
          </a:prstGeom>
        </p:spPr>
      </p:pic>
      <p:pic>
        <p:nvPicPr>
          <p:cNvPr id="66" name="1">
            <a:extLst>
              <a:ext uri="{FF2B5EF4-FFF2-40B4-BE49-F238E27FC236}">
                <a16:creationId xmlns:a16="http://schemas.microsoft.com/office/drawing/2014/main" id="{288099D5-AC6E-48D1-83EF-BAC6C22B388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4474" y="1730175"/>
            <a:ext cx="6007689" cy="5074062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A8E45BAA-810A-461A-ABB5-ADFBD18E12D1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01400" y="0"/>
            <a:ext cx="990600" cy="789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805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2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37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2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8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8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1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11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54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74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66F55F0-EF08-4383-AAD4-13B06E8072B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05400" y="0"/>
            <a:ext cx="7084230" cy="6857999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5346CE53-D2CA-4A97-B878-E5AFA68BF6C8}"/>
              </a:ext>
            </a:extLst>
          </p:cNvPr>
          <p:cNvGrpSpPr/>
          <p:nvPr/>
        </p:nvGrpSpPr>
        <p:grpSpPr>
          <a:xfrm>
            <a:off x="7518765" y="4033391"/>
            <a:ext cx="2142596" cy="690935"/>
            <a:chOff x="7518765" y="3147911"/>
            <a:chExt cx="2142596" cy="690935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5F5EB826-B80A-441E-A38B-6E55FDFC3F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91155" y="3211195"/>
              <a:ext cx="2070206" cy="603281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9441D702-9D32-4A37-9B24-AD5444860CD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18765" y="3147911"/>
              <a:ext cx="763336" cy="690935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2069B5D-DD90-453C-9519-E721353926EC}"/>
              </a:ext>
            </a:extLst>
          </p:cNvPr>
          <p:cNvGrpSpPr/>
          <p:nvPr/>
        </p:nvGrpSpPr>
        <p:grpSpPr>
          <a:xfrm>
            <a:off x="7518765" y="3995980"/>
            <a:ext cx="2142596" cy="705041"/>
            <a:chOff x="7518765" y="3090603"/>
            <a:chExt cx="2142596" cy="705041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781B6A13-F467-419A-818D-BE172AD362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91155" y="3147911"/>
              <a:ext cx="2070206" cy="647733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822DBD8C-A8C9-4404-AD54-5BE5DFA25CD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18765" y="3090603"/>
              <a:ext cx="763336" cy="690936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00A7DF23-E811-43D4-A2EA-867CD0A1B68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01384" y="179424"/>
            <a:ext cx="6834208" cy="3743268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6F3B8722-E256-4997-B0AD-093A38804509}"/>
              </a:ext>
            </a:extLst>
          </p:cNvPr>
          <p:cNvSpPr/>
          <p:nvPr/>
        </p:nvSpPr>
        <p:spPr>
          <a:xfrm>
            <a:off x="0" y="-1"/>
            <a:ext cx="4990496" cy="5638801"/>
          </a:xfrm>
          <a:prstGeom prst="rect">
            <a:avLst/>
          </a:prstGeom>
          <a:solidFill>
            <a:srgbClr val="D4BEE0"/>
          </a:solidFill>
          <a:ln>
            <a:solidFill>
              <a:srgbClr val="D4BE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E34E804-4C29-475C-8245-59E36F61DF6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-1"/>
            <a:ext cx="5020539" cy="6857999"/>
          </a:xfrm>
          <a:prstGeom prst="rect">
            <a:avLst/>
          </a:prstGeom>
        </p:spPr>
      </p:pic>
      <p:grpSp>
        <p:nvGrpSpPr>
          <p:cNvPr id="14" name="guide">
            <a:extLst>
              <a:ext uri="{FF2B5EF4-FFF2-40B4-BE49-F238E27FC236}">
                <a16:creationId xmlns:a16="http://schemas.microsoft.com/office/drawing/2014/main" id="{FF5227AD-1C01-4025-B5B0-59E117804F39}"/>
              </a:ext>
            </a:extLst>
          </p:cNvPr>
          <p:cNvGrpSpPr/>
          <p:nvPr/>
        </p:nvGrpSpPr>
        <p:grpSpPr>
          <a:xfrm>
            <a:off x="1617330" y="7344043"/>
            <a:ext cx="8957342" cy="1952355"/>
            <a:chOff x="1542902" y="4187298"/>
            <a:chExt cx="9016457" cy="1965240"/>
          </a:xfrm>
          <a:effectLst>
            <a:outerShdw blurRad="50800" dir="5400000" algn="ctr" rotWithShape="0">
              <a:srgbClr val="000000">
                <a:alpha val="20000"/>
              </a:srgbClr>
            </a:outerShdw>
          </a:effectLst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598B3361-47C7-47EE-81B1-5077C69CEC21}"/>
                </a:ext>
              </a:extLst>
            </p:cNvPr>
            <p:cNvSpPr/>
            <p:nvPr/>
          </p:nvSpPr>
          <p:spPr>
            <a:xfrm>
              <a:off x="1542902" y="4187298"/>
              <a:ext cx="9016457" cy="1965240"/>
            </a:xfrm>
            <a:prstGeom prst="roundRect">
              <a:avLst>
                <a:gd name="adj" fmla="val 15287"/>
              </a:avLst>
            </a:prstGeom>
            <a:solidFill>
              <a:schemeClr val="bg1"/>
            </a:solidFill>
            <a:ln w="76200">
              <a:solidFill>
                <a:schemeClr val="bg1">
                  <a:lumMod val="95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583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2573F99-4417-410A-8274-2879179D6D72}"/>
                </a:ext>
              </a:extLst>
            </p:cNvPr>
            <p:cNvSpPr/>
            <p:nvPr/>
          </p:nvSpPr>
          <p:spPr>
            <a:xfrm>
              <a:off x="2446094" y="4717258"/>
              <a:ext cx="7566999" cy="120825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11811" indent="-311811">
                <a:buFont typeface="Arial" charset="0"/>
                <a:buChar char="•"/>
              </a:pPr>
              <a:r>
                <a:rPr lang="th-TH" sz="24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ว 4.2 ป.1/1 แก้ปัญหาอย่างง่ายโดยใช้การลองผิดลองถูก การเปรียบเทียบ</a:t>
              </a:r>
            </a:p>
            <a:p>
              <a:pPr marL="311811" indent="-311811">
                <a:buFont typeface="Arial" charset="0"/>
                <a:buChar char="•"/>
              </a:pPr>
              <a:r>
                <a:rPr lang="th-TH" sz="24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ว 4.2 ป.1/2 แสดงลำดับขั้นตอนการทำงาน หรือการแก้ปัญหาอย่างง่ายโดยใช้ภาพ สัญลักษณ์ หรือข้อความ</a:t>
              </a:r>
            </a:p>
          </p:txBody>
        </p:sp>
      </p:grpSp>
      <p:pic>
        <p:nvPicPr>
          <p:cNvPr id="17" name="close">
            <a:extLst>
              <a:ext uri="{FF2B5EF4-FFF2-40B4-BE49-F238E27FC236}">
                <a16:creationId xmlns:a16="http://schemas.microsoft.com/office/drawing/2014/main" id="{1A755E40-9416-41D1-AA5B-4D5FF939660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98125" y="7067498"/>
            <a:ext cx="553090" cy="55309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7BD7FCE-9F2C-4FE0-BC96-AFD4E6D59F1D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01400" y="0"/>
            <a:ext cx="990600" cy="789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34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56041 L 0 0.25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0231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0.56181 L -6.25E-7 0.25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0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81481E-6 L 0 -0.56041 " pathEditMode="relative" rAng="0" ptsTypes="AA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8032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2.22222E-6 L -6.25E-7 -0.5618 " pathEditMode="relative" rAng="0" ptsTypes="AA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8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เทคโนโลยี (วิทยาการคำนวณ) ป.1_การลองผิดลองถูก_resize">
            <a:hlinkClick r:id="" action="ppaction://media"/>
            <a:extLst>
              <a:ext uri="{FF2B5EF4-FFF2-40B4-BE49-F238E27FC236}">
                <a16:creationId xmlns:a16="http://schemas.microsoft.com/office/drawing/2014/main" id="{1D1FA485-4209-4E99-A02F-1B606A252B0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72BA0C5-CA1E-451D-8E61-B0567E0E73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641" y="-22109"/>
            <a:ext cx="12211584" cy="68724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AB8E0E7-6868-47C1-BB60-B9117AE585A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6349" y="2419349"/>
            <a:ext cx="2019302" cy="2019302"/>
          </a:xfrm>
          <a:prstGeom prst="rect">
            <a:avLst/>
          </a:prstGeom>
        </p:spPr>
      </p:pic>
      <p:pic>
        <p:nvPicPr>
          <p:cNvPr id="23" name="Picture 22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7527723-68C1-4045-AC53-F3F91EBC547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12047" y="6198805"/>
            <a:ext cx="490398" cy="4840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7CBB4E5-CC73-4AFF-BD7A-42AF0A134F7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01400" y="0"/>
            <a:ext cx="990600" cy="789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717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06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FB79B97-10AF-4C4D-A780-19F4497B19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sp>
        <p:nvSpPr>
          <p:cNvPr id="46" name="มนมุมสี่เหลี่ยมผืนผ้าด้านเดียวกัน 10">
            <a:extLst>
              <a:ext uri="{FF2B5EF4-FFF2-40B4-BE49-F238E27FC236}">
                <a16:creationId xmlns:a16="http://schemas.microsoft.com/office/drawing/2014/main" id="{76DD92B4-FAA2-4978-82CC-1C0E0E13B316}"/>
              </a:ext>
            </a:extLst>
          </p:cNvPr>
          <p:cNvSpPr/>
          <p:nvPr/>
        </p:nvSpPr>
        <p:spPr>
          <a:xfrm>
            <a:off x="247417" y="612982"/>
            <a:ext cx="3076970" cy="557880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61" b="1" dirty="0">
              <a:solidFill>
                <a:schemeClr val="bg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52" name="สี่เหลี่ยมผืนผ้า 15">
            <a:extLst>
              <a:ext uri="{FF2B5EF4-FFF2-40B4-BE49-F238E27FC236}">
                <a16:creationId xmlns:a16="http://schemas.microsoft.com/office/drawing/2014/main" id="{EC185E2C-4B57-41ED-BA84-F4C81B9ED339}"/>
              </a:ext>
            </a:extLst>
          </p:cNvPr>
          <p:cNvSpPr/>
          <p:nvPr/>
        </p:nvSpPr>
        <p:spPr>
          <a:xfrm>
            <a:off x="3746950" y="1719275"/>
            <a:ext cx="4239633" cy="6276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th-TH" sz="36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สัตว์ในข้อใดแตกต่างจากพวก</a:t>
            </a:r>
          </a:p>
        </p:txBody>
      </p:sp>
      <p:sp>
        <p:nvSpPr>
          <p:cNvPr id="53" name="สี่เหลี่ยมผืนผ้า 42">
            <a:extLst>
              <a:ext uri="{FF2B5EF4-FFF2-40B4-BE49-F238E27FC236}">
                <a16:creationId xmlns:a16="http://schemas.microsoft.com/office/drawing/2014/main" id="{EC3A459F-5AFA-4753-B85F-8D57F3825CA2}"/>
              </a:ext>
            </a:extLst>
          </p:cNvPr>
          <p:cNvSpPr/>
          <p:nvPr/>
        </p:nvSpPr>
        <p:spPr>
          <a:xfrm>
            <a:off x="346673" y="620830"/>
            <a:ext cx="2878457" cy="4659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th-TH" sz="3600" b="1" dirty="0">
                <a:solidFill>
                  <a:srgbClr val="468B2D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การเปรียบเทียบ</a:t>
            </a:r>
            <a:endParaRPr lang="th-TH" sz="3600" dirty="0">
              <a:solidFill>
                <a:srgbClr val="468B2D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79A56601-2466-4C54-BD64-492D5870B42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38775" y="21125"/>
            <a:ext cx="712433" cy="750599"/>
          </a:xfrm>
          <a:prstGeom prst="rect">
            <a:avLst/>
          </a:prstGeom>
        </p:spPr>
      </p:pic>
      <p:grpSp>
        <p:nvGrpSpPr>
          <p:cNvPr id="59" name="Group 58">
            <a:extLst>
              <a:ext uri="{FF2B5EF4-FFF2-40B4-BE49-F238E27FC236}">
                <a16:creationId xmlns:a16="http://schemas.microsoft.com/office/drawing/2014/main" id="{AD26F9F6-8331-4BC9-AD52-98F304F78EEC}"/>
              </a:ext>
            </a:extLst>
          </p:cNvPr>
          <p:cNvGrpSpPr/>
          <p:nvPr/>
        </p:nvGrpSpPr>
        <p:grpSpPr>
          <a:xfrm>
            <a:off x="4108664" y="2770179"/>
            <a:ext cx="1485416" cy="523220"/>
            <a:chOff x="1454088" y="5037726"/>
            <a:chExt cx="1485416" cy="523220"/>
          </a:xfrm>
          <a:effectLst>
            <a:outerShdw blurRad="279400" dist="38100" dir="5400000" algn="t" rotWithShape="0">
              <a:srgbClr val="E7F9FF">
                <a:alpha val="58000"/>
              </a:srgbClr>
            </a:outerShdw>
          </a:effectLst>
        </p:grpSpPr>
        <p:sp>
          <p:nvSpPr>
            <p:cNvPr id="60" name="Rectangle: Rounded Corners 59">
              <a:extLst>
                <a:ext uri="{FF2B5EF4-FFF2-40B4-BE49-F238E27FC236}">
                  <a16:creationId xmlns:a16="http://schemas.microsoft.com/office/drawing/2014/main" id="{56520CF8-7DBA-45D8-A6BF-AFBF65EE30EA}"/>
                </a:ext>
              </a:extLst>
            </p:cNvPr>
            <p:cNvSpPr/>
            <p:nvPr/>
          </p:nvSpPr>
          <p:spPr>
            <a:xfrm>
              <a:off x="1454088" y="5037726"/>
              <a:ext cx="1485416" cy="46660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rgbClr val="468B2D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09F5A8B4-61E1-41CF-8FAC-49AD59C0E07C}"/>
                </a:ext>
              </a:extLst>
            </p:cNvPr>
            <p:cNvSpPr txBox="1"/>
            <p:nvPr/>
          </p:nvSpPr>
          <p:spPr>
            <a:xfrm>
              <a:off x="1719967" y="5037726"/>
              <a:ext cx="92853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8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หมี</a:t>
              </a:r>
              <a:endParaRPr lang="en-US" sz="2800" b="1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A5A1F1C0-E0AD-4C0D-9A24-BED132A87A2C}"/>
              </a:ext>
            </a:extLst>
          </p:cNvPr>
          <p:cNvGrpSpPr/>
          <p:nvPr/>
        </p:nvGrpSpPr>
        <p:grpSpPr>
          <a:xfrm>
            <a:off x="2498575" y="4634320"/>
            <a:ext cx="1453109" cy="531054"/>
            <a:chOff x="3837687" y="4771737"/>
            <a:chExt cx="1453109" cy="531054"/>
          </a:xfrm>
          <a:effectLst>
            <a:outerShdw blurRad="279400" dist="38100" dir="5400000" algn="t" rotWithShape="0">
              <a:srgbClr val="E7F9FF">
                <a:alpha val="58000"/>
              </a:srgbClr>
            </a:outerShdw>
          </a:effectLst>
        </p:grpSpPr>
        <p:sp>
          <p:nvSpPr>
            <p:cNvPr id="64" name="Rectangle: Rounded Corners 63">
              <a:extLst>
                <a:ext uri="{FF2B5EF4-FFF2-40B4-BE49-F238E27FC236}">
                  <a16:creationId xmlns:a16="http://schemas.microsoft.com/office/drawing/2014/main" id="{A261C9CF-C738-47E6-992C-34E508F98689}"/>
                </a:ext>
              </a:extLst>
            </p:cNvPr>
            <p:cNvSpPr/>
            <p:nvPr/>
          </p:nvSpPr>
          <p:spPr>
            <a:xfrm>
              <a:off x="3837687" y="4771737"/>
              <a:ext cx="1453109" cy="46660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rgbClr val="468B2D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1821EC0B-A14F-45B1-9470-220AFF02C974}"/>
                </a:ext>
              </a:extLst>
            </p:cNvPr>
            <p:cNvSpPr txBox="1"/>
            <p:nvPr/>
          </p:nvSpPr>
          <p:spPr>
            <a:xfrm>
              <a:off x="3888102" y="4779571"/>
              <a:ext cx="128316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8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เสือ</a:t>
              </a:r>
              <a:endParaRPr lang="en-US" sz="2800" b="1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F125C2DE-7394-4911-BA25-C12FCC4DE58E}"/>
              </a:ext>
            </a:extLst>
          </p:cNvPr>
          <p:cNvGrpSpPr/>
          <p:nvPr/>
        </p:nvGrpSpPr>
        <p:grpSpPr>
          <a:xfrm>
            <a:off x="6959210" y="3370523"/>
            <a:ext cx="1524000" cy="532662"/>
            <a:chOff x="5867400" y="5830857"/>
            <a:chExt cx="1524000" cy="532662"/>
          </a:xfrm>
          <a:effectLst>
            <a:outerShdw blurRad="279400" dist="38100" dir="5400000" algn="t" rotWithShape="0">
              <a:srgbClr val="E7F9FF">
                <a:alpha val="58000"/>
              </a:srgbClr>
            </a:outerShdw>
          </a:effectLst>
        </p:grpSpPr>
        <p:sp>
          <p:nvSpPr>
            <p:cNvPr id="67" name="Rectangle: Rounded Corners 66">
              <a:extLst>
                <a:ext uri="{FF2B5EF4-FFF2-40B4-BE49-F238E27FC236}">
                  <a16:creationId xmlns:a16="http://schemas.microsoft.com/office/drawing/2014/main" id="{27544BB4-CFAF-4DE0-BA4E-27AEC491841F}"/>
                </a:ext>
              </a:extLst>
            </p:cNvPr>
            <p:cNvSpPr/>
            <p:nvPr/>
          </p:nvSpPr>
          <p:spPr>
            <a:xfrm>
              <a:off x="5867400" y="5830857"/>
              <a:ext cx="1524000" cy="46660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rgbClr val="468B2D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D4ACF4F5-4FEA-4A12-8652-990395A76907}"/>
                </a:ext>
              </a:extLst>
            </p:cNvPr>
            <p:cNvSpPr txBox="1"/>
            <p:nvPr/>
          </p:nvSpPr>
          <p:spPr>
            <a:xfrm>
              <a:off x="5891842" y="5840299"/>
              <a:ext cx="149955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8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ม้าลาย</a:t>
              </a:r>
              <a:endParaRPr lang="en-US" sz="2800" b="1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B5E422F5-2D4D-404E-92C0-F2974A8A550E}"/>
              </a:ext>
            </a:extLst>
          </p:cNvPr>
          <p:cNvGrpSpPr/>
          <p:nvPr/>
        </p:nvGrpSpPr>
        <p:grpSpPr>
          <a:xfrm>
            <a:off x="9532699" y="2776284"/>
            <a:ext cx="1543619" cy="528708"/>
            <a:chOff x="8057581" y="3628202"/>
            <a:chExt cx="1543619" cy="528708"/>
          </a:xfrm>
          <a:effectLst>
            <a:outerShdw blurRad="279400" dist="38100" dir="5400000" algn="t" rotWithShape="0">
              <a:srgbClr val="E7F9FF">
                <a:alpha val="58000"/>
              </a:srgbClr>
            </a:outerShdw>
          </a:effectLst>
        </p:grpSpPr>
        <p:sp>
          <p:nvSpPr>
            <p:cNvPr id="70" name="Rectangle: Rounded Corners 69">
              <a:extLst>
                <a:ext uri="{FF2B5EF4-FFF2-40B4-BE49-F238E27FC236}">
                  <a16:creationId xmlns:a16="http://schemas.microsoft.com/office/drawing/2014/main" id="{DAAE5C32-8FB5-47E3-B8E0-5E57C88CF1D8}"/>
                </a:ext>
              </a:extLst>
            </p:cNvPr>
            <p:cNvSpPr/>
            <p:nvPr/>
          </p:nvSpPr>
          <p:spPr>
            <a:xfrm>
              <a:off x="8057581" y="3628202"/>
              <a:ext cx="1543619" cy="46660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rgbClr val="468B2D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CAF1C015-A853-47B9-AEC9-1FA243571695}"/>
                </a:ext>
              </a:extLst>
            </p:cNvPr>
            <p:cNvSpPr txBox="1"/>
            <p:nvPr/>
          </p:nvSpPr>
          <p:spPr>
            <a:xfrm>
              <a:off x="8124851" y="3633690"/>
              <a:ext cx="140907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8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นกแก้ว</a:t>
              </a:r>
              <a:endParaRPr lang="en-US" sz="2800" b="1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sp>
        <p:nvSpPr>
          <p:cNvPr id="74" name="Rectangle 73">
            <a:extLst>
              <a:ext uri="{FF2B5EF4-FFF2-40B4-BE49-F238E27FC236}">
                <a16:creationId xmlns:a16="http://schemas.microsoft.com/office/drawing/2014/main" id="{1D1518E9-F864-4493-98F1-E3087D28C74E}"/>
              </a:ext>
            </a:extLst>
          </p:cNvPr>
          <p:cNvSpPr/>
          <p:nvPr/>
        </p:nvSpPr>
        <p:spPr>
          <a:xfrm>
            <a:off x="3468301" y="616864"/>
            <a:ext cx="732025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คือ การเทียบเคียงสิ่งของ 2 สิ่งขึ้นไป เพื่อให้เห็นลักษณะที่คล้ายคลึงกัน เหมือนกันหรือแตกต่างกัน โดยอาศัยการสังเกต </a:t>
            </a:r>
            <a:endParaRPr lang="en-US" sz="3000" dirty="0"/>
          </a:p>
        </p:txBody>
      </p:sp>
      <p:sp>
        <p:nvSpPr>
          <p:cNvPr id="76" name="Isosceles Triangle 75">
            <a:extLst>
              <a:ext uri="{FF2B5EF4-FFF2-40B4-BE49-F238E27FC236}">
                <a16:creationId xmlns:a16="http://schemas.microsoft.com/office/drawing/2014/main" id="{9572D094-A771-42B5-B368-490CE5E8647D}"/>
              </a:ext>
            </a:extLst>
          </p:cNvPr>
          <p:cNvSpPr/>
          <p:nvPr/>
        </p:nvSpPr>
        <p:spPr>
          <a:xfrm rot="5400000">
            <a:off x="3473465" y="1922761"/>
            <a:ext cx="225280" cy="220645"/>
          </a:xfrm>
          <a:prstGeom prst="triangle">
            <a:avLst/>
          </a:prstGeom>
          <a:solidFill>
            <a:srgbClr val="95C3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4" name="Picture 33">
            <a:hlinkClick r:id="rId5" action="ppaction://hlinksldjump"/>
            <a:extLst>
              <a:ext uri="{FF2B5EF4-FFF2-40B4-BE49-F238E27FC236}">
                <a16:creationId xmlns:a16="http://schemas.microsoft.com/office/drawing/2014/main" id="{BCCFB536-F70D-4CBA-A1C0-17BEC7CFD5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555" y="6220406"/>
            <a:ext cx="1001876" cy="440826"/>
          </a:xfrm>
          <a:prstGeom prst="rect">
            <a:avLst/>
          </a:prstGeom>
        </p:spPr>
      </p:pic>
      <p:pic>
        <p:nvPicPr>
          <p:cNvPr id="47" name="Picture 46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4E8BD0BF-60F3-45A2-A18F-B9B7FD6DFE4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12047" y="6198805"/>
            <a:ext cx="490398" cy="484029"/>
          </a:xfrm>
          <a:prstGeom prst="rect">
            <a:avLst/>
          </a:prstGeom>
        </p:spPr>
      </p:pic>
      <p:pic>
        <p:nvPicPr>
          <p:cNvPr id="63" name="teacher guide">
            <a:extLst>
              <a:ext uri="{FF2B5EF4-FFF2-40B4-BE49-F238E27FC236}">
                <a16:creationId xmlns:a16="http://schemas.microsoft.com/office/drawing/2014/main" id="{EB7EBA3D-F531-4D3D-9E8E-9FB6D219E61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4509" y="6187090"/>
            <a:ext cx="1140724" cy="518510"/>
          </a:xfrm>
          <a:prstGeom prst="rect">
            <a:avLst/>
          </a:prstGeom>
        </p:spPr>
      </p:pic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C7B6F50D-8CA9-4251-AB5E-B4E15D772ABD}"/>
              </a:ext>
            </a:extLst>
          </p:cNvPr>
          <p:cNvSpPr/>
          <p:nvPr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tx1">
              <a:lumMod val="85000"/>
              <a:lumOff val="1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8C20E7F-F793-496E-AFE2-474A1CC8BB3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0364" y="7111006"/>
            <a:ext cx="9309399" cy="507227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00D1F3B-ECF2-4BB1-9BAF-C07044D868B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01400" y="0"/>
            <a:ext cx="990600" cy="789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124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2.96296E-6 L -0.00326 -0.88449 " pathEditMode="relative" rAng="0" ptsTypes="AA">
                                      <p:cBhvr>
                                        <p:cTn id="2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-44236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26 -0.88449 L -3.68629E-17 -2.35055E-16 " pathEditMode="relative" rAng="0" ptsTypes="AA">
                                      <p:cBhvr>
                                        <p:cTn id="3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3889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900FC28-D585-4142-B460-7A8EA0EAA7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355" y="1530313"/>
            <a:ext cx="11379244" cy="25361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DDA2F48-CCC2-43A4-9F4B-68ADE88EEC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1091" y="-722538"/>
            <a:ext cx="7901101" cy="1865538"/>
          </a:xfrm>
          <a:prstGeom prst="rect">
            <a:avLst/>
          </a:prstGeom>
        </p:spPr>
      </p:pic>
      <p:sp>
        <p:nvSpPr>
          <p:cNvPr id="25" name="FF">
            <a:extLst>
              <a:ext uri="{FF2B5EF4-FFF2-40B4-BE49-F238E27FC236}">
                <a16:creationId xmlns:a16="http://schemas.microsoft.com/office/drawing/2014/main" id="{8EA63518-E54D-7818-A4D8-24F4B58FE1B0}"/>
              </a:ext>
            </a:extLst>
          </p:cNvPr>
          <p:cNvSpPr/>
          <p:nvPr/>
        </p:nvSpPr>
        <p:spPr>
          <a:xfrm>
            <a:off x="383157" y="4066469"/>
            <a:ext cx="2698281" cy="2300486"/>
          </a:xfrm>
          <a:prstGeom prst="roundRect">
            <a:avLst/>
          </a:prstGeom>
          <a:solidFill>
            <a:srgbClr val="FCF6E8">
              <a:alpha val="69804"/>
            </a:srgbClr>
          </a:solidFill>
          <a:ln w="9525">
            <a:solidFill>
              <a:srgbClr val="F7964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83" tIns="60891" rIns="121783" bIns="60891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th-TH" sz="4942" b="1" dirty="0">
                <a:solidFill>
                  <a:srgbClr val="F79646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1</a:t>
            </a:r>
            <a:endParaRPr lang="en-US" sz="4942" b="1" dirty="0">
              <a:solidFill>
                <a:srgbClr val="F79646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64" name="FF">
            <a:extLst>
              <a:ext uri="{FF2B5EF4-FFF2-40B4-BE49-F238E27FC236}">
                <a16:creationId xmlns:a16="http://schemas.microsoft.com/office/drawing/2014/main" id="{8EA63518-E54D-7818-A4D8-24F4B58FE1B0}"/>
              </a:ext>
            </a:extLst>
          </p:cNvPr>
          <p:cNvSpPr/>
          <p:nvPr/>
        </p:nvSpPr>
        <p:spPr>
          <a:xfrm>
            <a:off x="3293628" y="4066469"/>
            <a:ext cx="2682579" cy="2300486"/>
          </a:xfrm>
          <a:prstGeom prst="roundRect">
            <a:avLst/>
          </a:prstGeom>
          <a:solidFill>
            <a:srgbClr val="FCF6E8">
              <a:alpha val="69804"/>
            </a:srgbClr>
          </a:solidFill>
          <a:ln w="9525">
            <a:solidFill>
              <a:srgbClr val="F7964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83" tIns="60891" rIns="121783" bIns="60891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th-TH" sz="4942" b="1" dirty="0">
                <a:solidFill>
                  <a:srgbClr val="F79646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2</a:t>
            </a:r>
            <a:endParaRPr lang="en-US" sz="4942" b="1" dirty="0">
              <a:solidFill>
                <a:srgbClr val="F79646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65" name="FF">
            <a:extLst>
              <a:ext uri="{FF2B5EF4-FFF2-40B4-BE49-F238E27FC236}">
                <a16:creationId xmlns:a16="http://schemas.microsoft.com/office/drawing/2014/main" id="{8EA63518-E54D-7818-A4D8-24F4B58FE1B0}"/>
              </a:ext>
            </a:extLst>
          </p:cNvPr>
          <p:cNvSpPr/>
          <p:nvPr/>
        </p:nvSpPr>
        <p:spPr>
          <a:xfrm>
            <a:off x="6172200" y="4066469"/>
            <a:ext cx="2697528" cy="2300486"/>
          </a:xfrm>
          <a:prstGeom prst="roundRect">
            <a:avLst/>
          </a:prstGeom>
          <a:solidFill>
            <a:srgbClr val="FCF6E8">
              <a:alpha val="69804"/>
            </a:srgbClr>
          </a:solidFill>
          <a:ln w="9525">
            <a:solidFill>
              <a:srgbClr val="F7964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83" tIns="60891" rIns="121783" bIns="60891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th-TH" sz="4942" b="1" dirty="0">
                <a:solidFill>
                  <a:srgbClr val="F79646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3</a:t>
            </a:r>
            <a:endParaRPr lang="en-US" sz="4942" b="1" dirty="0">
              <a:solidFill>
                <a:srgbClr val="F79646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66" name="FF">
            <a:extLst>
              <a:ext uri="{FF2B5EF4-FFF2-40B4-BE49-F238E27FC236}">
                <a16:creationId xmlns:a16="http://schemas.microsoft.com/office/drawing/2014/main" id="{8EA63518-E54D-7818-A4D8-24F4B58FE1B0}"/>
              </a:ext>
            </a:extLst>
          </p:cNvPr>
          <p:cNvSpPr/>
          <p:nvPr/>
        </p:nvSpPr>
        <p:spPr>
          <a:xfrm>
            <a:off x="9077097" y="4066469"/>
            <a:ext cx="2698281" cy="2300486"/>
          </a:xfrm>
          <a:prstGeom prst="roundRect">
            <a:avLst/>
          </a:prstGeom>
          <a:solidFill>
            <a:srgbClr val="FCF6E8">
              <a:alpha val="69804"/>
            </a:srgbClr>
          </a:solidFill>
          <a:ln w="9525">
            <a:solidFill>
              <a:srgbClr val="F7964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83" tIns="60891" rIns="121783" bIns="60891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th-TH" sz="4942" b="1" dirty="0">
                <a:solidFill>
                  <a:srgbClr val="F79646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4</a:t>
            </a:r>
            <a:endParaRPr lang="en-US" sz="4942" b="1" dirty="0">
              <a:solidFill>
                <a:srgbClr val="F79646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58" name="สี่เหลี่ยมผืนผ้า 57"/>
          <p:cNvSpPr/>
          <p:nvPr/>
        </p:nvSpPr>
        <p:spPr>
          <a:xfrm>
            <a:off x="522514" y="957381"/>
            <a:ext cx="7982696" cy="5993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295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เลือกภาพที่กำหนดให้ โดยเรียงลำดับขั้นตอนการปลูกต้นไม้ให้ถูกต้อง</a:t>
            </a:r>
            <a:endParaRPr lang="en-US" sz="3295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17" name="4.1">
            <a:extLst>
              <a:ext uri="{FF2B5EF4-FFF2-40B4-BE49-F238E27FC236}">
                <a16:creationId xmlns:a16="http://schemas.microsoft.com/office/drawing/2014/main" id="{A6D234C2-5835-4FEC-9AAD-BD2DAF3194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255" y="1526501"/>
            <a:ext cx="2712955" cy="2530059"/>
          </a:xfrm>
          <a:prstGeom prst="rect">
            <a:avLst/>
          </a:prstGeom>
        </p:spPr>
      </p:pic>
      <p:pic>
        <p:nvPicPr>
          <p:cNvPr id="26" name="3.1">
            <a:extLst>
              <a:ext uri="{FF2B5EF4-FFF2-40B4-BE49-F238E27FC236}">
                <a16:creationId xmlns:a16="http://schemas.microsoft.com/office/drawing/2014/main" id="{115A1587-90AD-45D0-ACDD-3337269B6F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255" y="1526501"/>
            <a:ext cx="2712955" cy="2530059"/>
          </a:xfrm>
          <a:prstGeom prst="rect">
            <a:avLst/>
          </a:prstGeom>
        </p:spPr>
      </p:pic>
      <p:pic>
        <p:nvPicPr>
          <p:cNvPr id="29" name="3.4">
            <a:extLst>
              <a:ext uri="{FF2B5EF4-FFF2-40B4-BE49-F238E27FC236}">
                <a16:creationId xmlns:a16="http://schemas.microsoft.com/office/drawing/2014/main" id="{045D10AF-28C9-4BD5-A7E2-BDFF846571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60624" y="1527265"/>
            <a:ext cx="2712955" cy="2542252"/>
          </a:xfrm>
          <a:prstGeom prst="rect">
            <a:avLst/>
          </a:prstGeom>
        </p:spPr>
      </p:pic>
      <p:pic>
        <p:nvPicPr>
          <p:cNvPr id="21" name="2.1">
            <a:extLst>
              <a:ext uri="{FF2B5EF4-FFF2-40B4-BE49-F238E27FC236}">
                <a16:creationId xmlns:a16="http://schemas.microsoft.com/office/drawing/2014/main" id="{3E74A396-648F-4555-A68F-915E1759E6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255" y="1526501"/>
            <a:ext cx="2712955" cy="2530059"/>
          </a:xfrm>
          <a:prstGeom prst="rect">
            <a:avLst/>
          </a:prstGeom>
        </p:spPr>
      </p:pic>
      <p:pic>
        <p:nvPicPr>
          <p:cNvPr id="22" name="2.3">
            <a:extLst>
              <a:ext uri="{FF2B5EF4-FFF2-40B4-BE49-F238E27FC236}">
                <a16:creationId xmlns:a16="http://schemas.microsoft.com/office/drawing/2014/main" id="{F1D74D67-F563-4B3C-926F-C62C69AA9A6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2142" y="1530519"/>
            <a:ext cx="2706859" cy="2530059"/>
          </a:xfrm>
          <a:prstGeom prst="rect">
            <a:avLst/>
          </a:prstGeom>
        </p:spPr>
      </p:pic>
      <p:pic>
        <p:nvPicPr>
          <p:cNvPr id="23" name="2.4">
            <a:extLst>
              <a:ext uri="{FF2B5EF4-FFF2-40B4-BE49-F238E27FC236}">
                <a16:creationId xmlns:a16="http://schemas.microsoft.com/office/drawing/2014/main" id="{65F08A4F-BB01-4282-977C-19107072C5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60624" y="1527265"/>
            <a:ext cx="2712955" cy="2542252"/>
          </a:xfrm>
          <a:prstGeom prst="rect">
            <a:avLst/>
          </a:prstGeom>
        </p:spPr>
      </p:pic>
      <p:pic>
        <p:nvPicPr>
          <p:cNvPr id="6" name="1.3">
            <a:extLst>
              <a:ext uri="{FF2B5EF4-FFF2-40B4-BE49-F238E27FC236}">
                <a16:creationId xmlns:a16="http://schemas.microsoft.com/office/drawing/2014/main" id="{9653194E-8883-4230-A16A-4E59DB9F06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5184" y="1533362"/>
            <a:ext cx="2700774" cy="2524372"/>
          </a:xfrm>
          <a:prstGeom prst="rect">
            <a:avLst/>
          </a:prstGeom>
        </p:spPr>
      </p:pic>
      <p:pic>
        <p:nvPicPr>
          <p:cNvPr id="7" name="1.4">
            <a:extLst>
              <a:ext uri="{FF2B5EF4-FFF2-40B4-BE49-F238E27FC236}">
                <a16:creationId xmlns:a16="http://schemas.microsoft.com/office/drawing/2014/main" id="{6D9BE640-4591-4151-BE39-4151302B58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60624" y="1527265"/>
            <a:ext cx="2712955" cy="2542252"/>
          </a:xfrm>
          <a:prstGeom prst="rect">
            <a:avLst/>
          </a:prstGeom>
        </p:spPr>
      </p:pic>
      <p:pic>
        <p:nvPicPr>
          <p:cNvPr id="40" name="Picture 39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F1834963-BA85-4A0B-8475-E901A099527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12047" y="6198805"/>
            <a:ext cx="490398" cy="48402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985E16D-4EC1-4C06-8B02-63FEC8C9444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01400" y="0"/>
            <a:ext cx="990600" cy="789584"/>
          </a:xfrm>
          <a:prstGeom prst="rect">
            <a:avLst/>
          </a:prstGeom>
        </p:spPr>
      </p:pic>
      <p:pic>
        <p:nvPicPr>
          <p:cNvPr id="2" name="1.2">
            <a:extLst>
              <a:ext uri="{FF2B5EF4-FFF2-40B4-BE49-F238E27FC236}">
                <a16:creationId xmlns:a16="http://schemas.microsoft.com/office/drawing/2014/main" id="{047B0BFD-D2AA-4D73-86C3-BA679F04D71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3252" y="1526501"/>
            <a:ext cx="2712955" cy="2542252"/>
          </a:xfrm>
          <a:prstGeom prst="rect">
            <a:avLst/>
          </a:prstGeom>
        </p:spPr>
      </p:pic>
      <p:pic>
        <p:nvPicPr>
          <p:cNvPr id="28" name="Next">
            <a:hlinkClick r:id="rId11" action="ppaction://hlinksldjump"/>
            <a:extLst>
              <a:ext uri="{FF2B5EF4-FFF2-40B4-BE49-F238E27FC236}">
                <a16:creationId xmlns:a16="http://schemas.microsoft.com/office/drawing/2014/main" id="{9399C31F-5F63-453E-A3BB-E85803367B3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1008" y="6239087"/>
            <a:ext cx="858300" cy="443747"/>
          </a:xfrm>
          <a:prstGeom prst="rect">
            <a:avLst/>
          </a:prstGeom>
        </p:spPr>
      </p:pic>
      <p:pic>
        <p:nvPicPr>
          <p:cNvPr id="34" name="Picture 33">
            <a:hlinkClick r:id="rId13" action="ppaction://hlinksldjump"/>
            <a:extLst>
              <a:ext uri="{FF2B5EF4-FFF2-40B4-BE49-F238E27FC236}">
                <a16:creationId xmlns:a16="http://schemas.microsoft.com/office/drawing/2014/main" id="{2DF5F870-70AD-4F83-9924-2A4D429AC43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211" y="6242008"/>
            <a:ext cx="1001876" cy="440826"/>
          </a:xfrm>
          <a:prstGeom prst="rect">
            <a:avLst/>
          </a:prstGeom>
        </p:spPr>
      </p:pic>
      <p:pic>
        <p:nvPicPr>
          <p:cNvPr id="4" name="1.1">
            <a:extLst>
              <a:ext uri="{FF2B5EF4-FFF2-40B4-BE49-F238E27FC236}">
                <a16:creationId xmlns:a16="http://schemas.microsoft.com/office/drawing/2014/main" id="{0B649BE6-B885-4C31-A1C2-5BDF5D2981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255" y="1526501"/>
            <a:ext cx="2712955" cy="2530059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92CB90C3-2071-4C51-88E8-92E8E59B2D7A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18247222">
            <a:off x="2776709" y="3601081"/>
            <a:ext cx="324391" cy="410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110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75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375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7037E-7 L -0.23646 0.36898 " pathEditMode="relative" rAng="0" ptsTypes="AA">
                                      <p:cBhvr>
                                        <p:cTn id="4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23" y="18449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26 1.11111E-6 L -0.23698 0.36898 " pathEditMode="relative" rAng="0" ptsTypes="AA">
                                      <p:cBhvr>
                                        <p:cTn id="7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18449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3.7037E-7 L -0.23776 0.36759 " pathEditMode="relative" rAng="0" ptsTypes="AA">
                                      <p:cBhvr>
                                        <p:cTn id="9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88" y="18380"/>
                                    </p:animMotion>
                                  </p:childTnLst>
                                </p:cTn>
                              </p:par>
                              <p:par>
                                <p:cTn id="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4.44444E-6 L 0.7125 0.3669 " pathEditMode="relative" rAng="0" ptsTypes="AA">
                                      <p:cBhvr>
                                        <p:cTn id="9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625" y="18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FE3E110A-ADA4-49E8-974B-2384BCE2793E}"/>
              </a:ext>
            </a:extLst>
          </p:cNvPr>
          <p:cNvSpPr/>
          <p:nvPr/>
        </p:nvSpPr>
        <p:spPr>
          <a:xfrm>
            <a:off x="6530790" y="2073958"/>
            <a:ext cx="4876800" cy="3514090"/>
          </a:xfrm>
          <a:prstGeom prst="roundRect">
            <a:avLst>
              <a:gd name="adj" fmla="val 9654"/>
            </a:avLst>
          </a:prstGeom>
          <a:solidFill>
            <a:schemeClr val="bg1"/>
          </a:solidFill>
          <a:ln w="12700" cap="rnd">
            <a:solidFill>
              <a:srgbClr val="9ED1D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548570C4-60E0-4EE6-ABD0-B5A989BBD590}"/>
              </a:ext>
            </a:extLst>
          </p:cNvPr>
          <p:cNvSpPr/>
          <p:nvPr/>
        </p:nvSpPr>
        <p:spPr>
          <a:xfrm>
            <a:off x="788613" y="2099448"/>
            <a:ext cx="4876800" cy="3488598"/>
          </a:xfrm>
          <a:prstGeom prst="roundRect">
            <a:avLst>
              <a:gd name="adj" fmla="val 9654"/>
            </a:avLst>
          </a:prstGeom>
          <a:solidFill>
            <a:schemeClr val="bg1"/>
          </a:solidFill>
          <a:ln w="12700" cap="rnd">
            <a:solidFill>
              <a:srgbClr val="C1D85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8" name="กลุ่ม 27"/>
          <p:cNvGrpSpPr/>
          <p:nvPr/>
        </p:nvGrpSpPr>
        <p:grpSpPr>
          <a:xfrm>
            <a:off x="422827" y="1850195"/>
            <a:ext cx="3105660" cy="665728"/>
            <a:chOff x="1819883" y="5991450"/>
            <a:chExt cx="3023863" cy="648194"/>
          </a:xfrm>
        </p:grpSpPr>
        <p:sp>
          <p:nvSpPr>
            <p:cNvPr id="29" name="มนมุมสี่เหลี่ยมผืนผ้าด้านเดียวกัน 28"/>
            <p:cNvSpPr/>
            <p:nvPr/>
          </p:nvSpPr>
          <p:spPr>
            <a:xfrm rot="16200000">
              <a:off x="3022209" y="4808175"/>
              <a:ext cx="638262" cy="3004812"/>
            </a:xfrm>
            <a:prstGeom prst="round2SameRect">
              <a:avLst>
                <a:gd name="adj1" fmla="val 50000"/>
                <a:gd name="adj2" fmla="val 50000"/>
              </a:avLst>
            </a:prstGeom>
            <a:solidFill>
              <a:srgbClr val="C1D85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95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30" name="สี่เหลี่ยมผืนผ้า 29"/>
            <p:cNvSpPr/>
            <p:nvPr/>
          </p:nvSpPr>
          <p:spPr>
            <a:xfrm>
              <a:off x="1819883" y="6130141"/>
              <a:ext cx="2977868" cy="50950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th-TH" sz="3295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การเขียนบอกเล่า</a:t>
              </a:r>
              <a:endParaRPr lang="en-US" sz="3295" b="1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32" name="กลุ่ม 31"/>
          <p:cNvGrpSpPr/>
          <p:nvPr/>
        </p:nvGrpSpPr>
        <p:grpSpPr>
          <a:xfrm>
            <a:off x="6248400" y="1839997"/>
            <a:ext cx="3105660" cy="675926"/>
            <a:chOff x="1819883" y="5991450"/>
            <a:chExt cx="3023863" cy="658123"/>
          </a:xfrm>
        </p:grpSpPr>
        <p:sp>
          <p:nvSpPr>
            <p:cNvPr id="33" name="มนมุมสี่เหลี่ยมผืนผ้าด้านเดียวกัน 32"/>
            <p:cNvSpPr/>
            <p:nvPr/>
          </p:nvSpPr>
          <p:spPr>
            <a:xfrm rot="16200000">
              <a:off x="3012278" y="4818106"/>
              <a:ext cx="658123" cy="3004812"/>
            </a:xfrm>
            <a:prstGeom prst="round2SameRect">
              <a:avLst>
                <a:gd name="adj1" fmla="val 50000"/>
                <a:gd name="adj2" fmla="val 50000"/>
              </a:avLst>
            </a:prstGeom>
            <a:solidFill>
              <a:srgbClr val="9ED1D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95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34" name="สี่เหลี่ยมผืนผ้า 33"/>
            <p:cNvSpPr/>
            <p:nvPr/>
          </p:nvSpPr>
          <p:spPr>
            <a:xfrm>
              <a:off x="1819883" y="6130141"/>
              <a:ext cx="2977868" cy="50950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th-TH" sz="3295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การวาดภาพ</a:t>
              </a:r>
            </a:p>
          </p:txBody>
        </p:sp>
      </p:grpSp>
      <p:sp>
        <p:nvSpPr>
          <p:cNvPr id="40" name="สี่เหลี่ยมผืนผ้า 39"/>
          <p:cNvSpPr/>
          <p:nvPr/>
        </p:nvSpPr>
        <p:spPr>
          <a:xfrm>
            <a:off x="919862" y="1042770"/>
            <a:ext cx="10352276" cy="6336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32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algn="ctr"/>
            <a:r>
              <a:rPr lang="th-TH" sz="32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เป็นการถ่ายทอดความคิดให้ออกมาเป็นขั้นตอน เพื่อให้ง่ายต่อการทำความเข้าใจ</a:t>
            </a:r>
          </a:p>
          <a:p>
            <a:pPr algn="ctr"/>
            <a:endParaRPr lang="en-US" sz="32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42" name="Picture 41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D010FC0B-4025-48BE-91EB-CEBD3E5B6A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12047" y="6198805"/>
            <a:ext cx="490398" cy="4840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4674444-9467-40F5-B632-E5B4C51E609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176" y="2505725"/>
            <a:ext cx="4323470" cy="3082322"/>
          </a:xfrm>
          <a:prstGeom prst="roundRect">
            <a:avLst>
              <a:gd name="adj" fmla="val 10794"/>
            </a:avLst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551A10E-99DA-43E4-8D5F-C04C763E4823}"/>
              </a:ext>
            </a:extLst>
          </p:cNvPr>
          <p:cNvSpPr/>
          <p:nvPr/>
        </p:nvSpPr>
        <p:spPr>
          <a:xfrm>
            <a:off x="1055313" y="5810313"/>
            <a:ext cx="4343400" cy="878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90000"/>
              </a:lnSpc>
            </a:pPr>
            <a:r>
              <a:rPr lang="th-TH" sz="2800" dirty="0">
                <a:solidFill>
                  <a:prstClr val="black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การเขียนบรรยายเพื่ออธิบายลำดับขั้นตอน</a:t>
            </a:r>
            <a:br>
              <a:rPr lang="en-US" sz="2800" dirty="0">
                <a:solidFill>
                  <a:prstClr val="black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800" dirty="0">
                <a:solidFill>
                  <a:prstClr val="black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การแก้ปัญหา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0F87454-DD63-4F5A-B898-16D894D07060}"/>
              </a:ext>
            </a:extLst>
          </p:cNvPr>
          <p:cNvSpPr/>
          <p:nvPr/>
        </p:nvSpPr>
        <p:spPr>
          <a:xfrm>
            <a:off x="6593091" y="5810313"/>
            <a:ext cx="4938109" cy="4909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การใช้ภาพเพื่ออธิบายลำดับขั้นตอนการแก้ปัญหา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87CDE20-A4F1-4E70-AE9D-93B336F582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71091" y="-722538"/>
            <a:ext cx="7901101" cy="186553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9D0E408-A806-4B85-87A1-5ADC80F2A52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0767" y="2505723"/>
            <a:ext cx="4268057" cy="304260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82E3E9D-B87C-48A8-BFDC-108BF31A078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01400" y="0"/>
            <a:ext cx="990600" cy="789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503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" name="Group 116">
            <a:extLst>
              <a:ext uri="{FF2B5EF4-FFF2-40B4-BE49-F238E27FC236}">
                <a16:creationId xmlns:a16="http://schemas.microsoft.com/office/drawing/2014/main" id="{F9EDA95A-CA72-4FAA-AA18-B93D6CDD049D}"/>
              </a:ext>
            </a:extLst>
          </p:cNvPr>
          <p:cNvGrpSpPr/>
          <p:nvPr/>
        </p:nvGrpSpPr>
        <p:grpSpPr>
          <a:xfrm>
            <a:off x="394874" y="2971800"/>
            <a:ext cx="6229473" cy="2224870"/>
            <a:chOff x="394874" y="2971800"/>
            <a:chExt cx="6229473" cy="2224870"/>
          </a:xfrm>
        </p:grpSpPr>
        <p:pic>
          <p:nvPicPr>
            <p:cNvPr id="118" name="Picture 117">
              <a:extLst>
                <a:ext uri="{FF2B5EF4-FFF2-40B4-BE49-F238E27FC236}">
                  <a16:creationId xmlns:a16="http://schemas.microsoft.com/office/drawing/2014/main" id="{D2CFFA3C-C307-4B9B-B414-E1F073F0D89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80508" y="2979797"/>
              <a:ext cx="1969179" cy="938865"/>
            </a:xfrm>
            <a:prstGeom prst="rect">
              <a:avLst/>
            </a:prstGeom>
          </p:spPr>
        </p:pic>
        <p:pic>
          <p:nvPicPr>
            <p:cNvPr id="119" name="Picture 118">
              <a:extLst>
                <a:ext uri="{FF2B5EF4-FFF2-40B4-BE49-F238E27FC236}">
                  <a16:creationId xmlns:a16="http://schemas.microsoft.com/office/drawing/2014/main" id="{2D8CF133-59E5-4C25-848D-7959F69CE8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33888" y="2971800"/>
              <a:ext cx="1969179" cy="938865"/>
            </a:xfrm>
            <a:prstGeom prst="rect">
              <a:avLst/>
            </a:prstGeom>
          </p:spPr>
        </p:pic>
        <p:pic>
          <p:nvPicPr>
            <p:cNvPr id="120" name="Picture 119">
              <a:extLst>
                <a:ext uri="{FF2B5EF4-FFF2-40B4-BE49-F238E27FC236}">
                  <a16:creationId xmlns:a16="http://schemas.microsoft.com/office/drawing/2014/main" id="{805973A5-FE57-4DC0-A875-1C37516789C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94874" y="4250239"/>
              <a:ext cx="1969179" cy="938865"/>
            </a:xfrm>
            <a:prstGeom prst="rect">
              <a:avLst/>
            </a:prstGeom>
          </p:spPr>
        </p:pic>
        <p:pic>
          <p:nvPicPr>
            <p:cNvPr id="121" name="Picture 120">
              <a:extLst>
                <a:ext uri="{FF2B5EF4-FFF2-40B4-BE49-F238E27FC236}">
                  <a16:creationId xmlns:a16="http://schemas.microsoft.com/office/drawing/2014/main" id="{C3E944A0-DFB7-431F-B8B6-CFD5D3923FC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21568" y="4257805"/>
              <a:ext cx="1969179" cy="938865"/>
            </a:xfrm>
            <a:prstGeom prst="rect">
              <a:avLst/>
            </a:prstGeom>
          </p:spPr>
        </p:pic>
        <p:pic>
          <p:nvPicPr>
            <p:cNvPr id="122" name="Picture 121">
              <a:extLst>
                <a:ext uri="{FF2B5EF4-FFF2-40B4-BE49-F238E27FC236}">
                  <a16:creationId xmlns:a16="http://schemas.microsoft.com/office/drawing/2014/main" id="{2BDC6903-93FD-4A82-8D0F-5A8CEFCF9B5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655168" y="4257805"/>
              <a:ext cx="1969179" cy="938865"/>
            </a:xfrm>
            <a:prstGeom prst="rect">
              <a:avLst/>
            </a:prstGeom>
          </p:spPr>
        </p:pic>
      </p:grpSp>
      <p:grpSp>
        <p:nvGrpSpPr>
          <p:cNvPr id="39" name="กลุ่ม 38"/>
          <p:cNvGrpSpPr/>
          <p:nvPr/>
        </p:nvGrpSpPr>
        <p:grpSpPr>
          <a:xfrm>
            <a:off x="488446" y="1055249"/>
            <a:ext cx="2789457" cy="695504"/>
            <a:chOff x="1795682" y="5991450"/>
            <a:chExt cx="3048063" cy="759983"/>
          </a:xfrm>
        </p:grpSpPr>
        <p:sp>
          <p:nvSpPr>
            <p:cNvPr id="41" name="มนมุมสี่เหลี่ยมผืนผ้าด้านเดียวกัน 40"/>
            <p:cNvSpPr/>
            <p:nvPr/>
          </p:nvSpPr>
          <p:spPr>
            <a:xfrm rot="16200000">
              <a:off x="2962736" y="4867647"/>
              <a:ext cx="757206" cy="3004812"/>
            </a:xfrm>
            <a:prstGeom prst="round2SameRect">
              <a:avLst>
                <a:gd name="adj1" fmla="val 50000"/>
                <a:gd name="adj2" fmla="val 50000"/>
              </a:avLst>
            </a:prstGeom>
            <a:solidFill>
              <a:srgbClr val="FED2E8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95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42" name="สี่เหลี่ยมผืนผ้า 41"/>
            <p:cNvSpPr/>
            <p:nvPr/>
          </p:nvSpPr>
          <p:spPr>
            <a:xfrm>
              <a:off x="1795682" y="6179635"/>
              <a:ext cx="2977868" cy="5717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3295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 </a:t>
              </a:r>
              <a:r>
                <a:rPr lang="th-TH" sz="3295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การใช้สัญลักษณ์</a:t>
              </a:r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E1501F76-5322-4E6A-B748-88F5846AFD5D}"/>
              </a:ext>
            </a:extLst>
          </p:cNvPr>
          <p:cNvSpPr/>
          <p:nvPr/>
        </p:nvSpPr>
        <p:spPr>
          <a:xfrm>
            <a:off x="588023" y="1900157"/>
            <a:ext cx="6170515" cy="4909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</a:pPr>
            <a:r>
              <a:rPr lang="th-TH" sz="2800" dirty="0">
                <a:solidFill>
                  <a:prstClr val="black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การนำสัญลักษณ์มาใช้สื่อความหมายลำดับขั้นตอนการแก้ปัญหา</a:t>
            </a:r>
          </a:p>
        </p:txBody>
      </p:sp>
      <p:pic>
        <p:nvPicPr>
          <p:cNvPr id="93" name="Picture 92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EABB506D-391D-473F-8E18-AF31B5D67AE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12047" y="6198805"/>
            <a:ext cx="490398" cy="484029"/>
          </a:xfrm>
          <a:prstGeom prst="rect">
            <a:avLst/>
          </a:prstGeom>
        </p:spPr>
      </p:pic>
      <p:pic>
        <p:nvPicPr>
          <p:cNvPr id="2" name="Picture 1">
            <a:hlinkClick r:id="rId9" action="ppaction://hlinksldjump"/>
            <a:extLst>
              <a:ext uri="{FF2B5EF4-FFF2-40B4-BE49-F238E27FC236}">
                <a16:creationId xmlns:a16="http://schemas.microsoft.com/office/drawing/2014/main" id="{05409D53-A866-4E15-BE28-55137172046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855" y="4233307"/>
            <a:ext cx="1969179" cy="981541"/>
          </a:xfrm>
          <a:prstGeom prst="rect">
            <a:avLst/>
          </a:prstGeom>
        </p:spPr>
      </p:pic>
      <p:pic>
        <p:nvPicPr>
          <p:cNvPr id="5" name="Picture 4">
            <a:hlinkClick r:id="rId11" action="ppaction://hlinksldjump"/>
            <a:extLst>
              <a:ext uri="{FF2B5EF4-FFF2-40B4-BE49-F238E27FC236}">
                <a16:creationId xmlns:a16="http://schemas.microsoft.com/office/drawing/2014/main" id="{5E509CB0-75E9-47C7-8073-A32613E71B6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4600" y="4233307"/>
            <a:ext cx="1969179" cy="981541"/>
          </a:xfrm>
          <a:prstGeom prst="rect">
            <a:avLst/>
          </a:prstGeom>
        </p:spPr>
      </p:pic>
      <p:pic>
        <p:nvPicPr>
          <p:cNvPr id="6" name="Picture 5">
            <a:hlinkClick r:id="rId13" action="ppaction://hlinksldjump"/>
            <a:extLst>
              <a:ext uri="{FF2B5EF4-FFF2-40B4-BE49-F238E27FC236}">
                <a16:creationId xmlns:a16="http://schemas.microsoft.com/office/drawing/2014/main" id="{9AC20BD8-4415-4B25-BF74-2EB58B4A48F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8200" y="4233307"/>
            <a:ext cx="1969179" cy="981541"/>
          </a:xfrm>
          <a:prstGeom prst="rect">
            <a:avLst/>
          </a:prstGeom>
        </p:spPr>
      </p:pic>
      <p:pic>
        <p:nvPicPr>
          <p:cNvPr id="7" name="Picture 6">
            <a:hlinkClick r:id="rId15" action="ppaction://hlinksldjump"/>
            <a:extLst>
              <a:ext uri="{FF2B5EF4-FFF2-40B4-BE49-F238E27FC236}">
                <a16:creationId xmlns:a16="http://schemas.microsoft.com/office/drawing/2014/main" id="{08B59CB3-9B21-43E6-9C35-EB18017A9EB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3230" y="2967058"/>
            <a:ext cx="1969179" cy="981541"/>
          </a:xfrm>
          <a:prstGeom prst="rect">
            <a:avLst/>
          </a:prstGeom>
        </p:spPr>
      </p:pic>
      <p:pic>
        <p:nvPicPr>
          <p:cNvPr id="8" name="Picture 7">
            <a:hlinkClick r:id="rId17" action="ppaction://hlinksldjump"/>
            <a:extLst>
              <a:ext uri="{FF2B5EF4-FFF2-40B4-BE49-F238E27FC236}">
                <a16:creationId xmlns:a16="http://schemas.microsoft.com/office/drawing/2014/main" id="{0B0B1E59-7BDE-429D-A00A-E303FB02343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0509" y="2958460"/>
            <a:ext cx="1969179" cy="981541"/>
          </a:xfrm>
          <a:prstGeom prst="rect">
            <a:avLst/>
          </a:prstGeom>
        </p:spPr>
      </p:pic>
      <p:pic>
        <p:nvPicPr>
          <p:cNvPr id="163" name="Graphic 162">
            <a:extLst>
              <a:ext uri="{FF2B5EF4-FFF2-40B4-BE49-F238E27FC236}">
                <a16:creationId xmlns:a16="http://schemas.microsoft.com/office/drawing/2014/main" id="{7F0C6076-B00E-4685-B77F-CAD04F7A9C69}"/>
              </a:ext>
            </a:extLst>
          </p:cNvPr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 rot="18247222">
            <a:off x="5323029" y="3701670"/>
            <a:ext cx="324391" cy="410896"/>
          </a:xfrm>
          <a:prstGeom prst="rect">
            <a:avLst/>
          </a:prstGeom>
        </p:spPr>
      </p:pic>
      <p:pic>
        <p:nvPicPr>
          <p:cNvPr id="164" name="Graphic 163">
            <a:extLst>
              <a:ext uri="{FF2B5EF4-FFF2-40B4-BE49-F238E27FC236}">
                <a16:creationId xmlns:a16="http://schemas.microsoft.com/office/drawing/2014/main" id="{FB1875E3-83FC-4314-98D9-744F2D90A9C1}"/>
              </a:ext>
            </a:extLst>
          </p:cNvPr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 rot="18247222">
            <a:off x="3110296" y="3701670"/>
            <a:ext cx="324391" cy="410896"/>
          </a:xfrm>
          <a:prstGeom prst="rect">
            <a:avLst/>
          </a:prstGeom>
        </p:spPr>
      </p:pic>
      <p:pic>
        <p:nvPicPr>
          <p:cNvPr id="165" name="Graphic 164">
            <a:extLst>
              <a:ext uri="{FF2B5EF4-FFF2-40B4-BE49-F238E27FC236}">
                <a16:creationId xmlns:a16="http://schemas.microsoft.com/office/drawing/2014/main" id="{4E3AFCF1-F53A-4B81-9499-C37B0486FFFE}"/>
              </a:ext>
            </a:extLst>
          </p:cNvPr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 rot="18247222">
            <a:off x="4200253" y="5027768"/>
            <a:ext cx="324391" cy="410896"/>
          </a:xfrm>
          <a:prstGeom prst="rect">
            <a:avLst/>
          </a:prstGeom>
        </p:spPr>
      </p:pic>
      <p:pic>
        <p:nvPicPr>
          <p:cNvPr id="166" name="Graphic 165">
            <a:extLst>
              <a:ext uri="{FF2B5EF4-FFF2-40B4-BE49-F238E27FC236}">
                <a16:creationId xmlns:a16="http://schemas.microsoft.com/office/drawing/2014/main" id="{2C9E6596-B1AA-4DFC-B8AC-8B5745C13B16}"/>
              </a:ext>
            </a:extLst>
          </p:cNvPr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 rot="18247222">
            <a:off x="2054104" y="5027768"/>
            <a:ext cx="324391" cy="410896"/>
          </a:xfrm>
          <a:prstGeom prst="rect">
            <a:avLst/>
          </a:prstGeom>
        </p:spPr>
      </p:pic>
      <p:pic>
        <p:nvPicPr>
          <p:cNvPr id="167" name="Graphic 166">
            <a:extLst>
              <a:ext uri="{FF2B5EF4-FFF2-40B4-BE49-F238E27FC236}">
                <a16:creationId xmlns:a16="http://schemas.microsoft.com/office/drawing/2014/main" id="{21ED9D13-9DD4-45CA-B174-FE2B60924126}"/>
              </a:ext>
            </a:extLst>
          </p:cNvPr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 rot="18247222">
            <a:off x="6301286" y="4997070"/>
            <a:ext cx="324391" cy="410896"/>
          </a:xfrm>
          <a:prstGeom prst="rect">
            <a:avLst/>
          </a:prstGeom>
        </p:spPr>
      </p:pic>
      <p:grpSp>
        <p:nvGrpSpPr>
          <p:cNvPr id="66" name="กลุ่ม 65">
            <a:extLst>
              <a:ext uri="{FF2B5EF4-FFF2-40B4-BE49-F238E27FC236}">
                <a16:creationId xmlns:a16="http://schemas.microsoft.com/office/drawing/2014/main" id="{528E0032-CB88-4BEB-8A0E-B4A1FFE646AA}"/>
              </a:ext>
            </a:extLst>
          </p:cNvPr>
          <p:cNvGrpSpPr/>
          <p:nvPr/>
        </p:nvGrpSpPr>
        <p:grpSpPr>
          <a:xfrm>
            <a:off x="6781800" y="1812858"/>
            <a:ext cx="4545321" cy="4486739"/>
            <a:chOff x="3955905" y="218303"/>
            <a:chExt cx="4966710" cy="4902698"/>
          </a:xfrm>
        </p:grpSpPr>
        <p:sp>
          <p:nvSpPr>
            <p:cNvPr id="67" name="Rectangle: Rounded Corners 138">
              <a:extLst>
                <a:ext uri="{FF2B5EF4-FFF2-40B4-BE49-F238E27FC236}">
                  <a16:creationId xmlns:a16="http://schemas.microsoft.com/office/drawing/2014/main" id="{551314A7-BB81-4E93-B779-1F1E54EE0150}"/>
                </a:ext>
              </a:extLst>
            </p:cNvPr>
            <p:cNvSpPr/>
            <p:nvPr/>
          </p:nvSpPr>
          <p:spPr>
            <a:xfrm>
              <a:off x="5835408" y="4542633"/>
              <a:ext cx="1221364" cy="530463"/>
            </a:xfrm>
            <a:prstGeom prst="roundRect">
              <a:avLst>
                <a:gd name="adj" fmla="val 50000"/>
              </a:avLst>
            </a:prstGeom>
            <a:solidFill>
              <a:srgbClr val="DDEDA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68" name="Rectangle: Rounded Corners 139">
              <a:extLst>
                <a:ext uri="{FF2B5EF4-FFF2-40B4-BE49-F238E27FC236}">
                  <a16:creationId xmlns:a16="http://schemas.microsoft.com/office/drawing/2014/main" id="{8743153C-26F6-4BF7-92BC-59967E01F801}"/>
                </a:ext>
              </a:extLst>
            </p:cNvPr>
            <p:cNvSpPr/>
            <p:nvPr/>
          </p:nvSpPr>
          <p:spPr>
            <a:xfrm>
              <a:off x="5835400" y="218303"/>
              <a:ext cx="1221365" cy="530463"/>
            </a:xfrm>
            <a:prstGeom prst="roundRect">
              <a:avLst>
                <a:gd name="adj" fmla="val 50000"/>
              </a:avLst>
            </a:prstGeom>
            <a:solidFill>
              <a:srgbClr val="DDEDA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69" name="Diamond 141">
              <a:extLst>
                <a:ext uri="{FF2B5EF4-FFF2-40B4-BE49-F238E27FC236}">
                  <a16:creationId xmlns:a16="http://schemas.microsoft.com/office/drawing/2014/main" id="{79D99C34-50E9-4E0E-B04A-B28F600F144E}"/>
                </a:ext>
              </a:extLst>
            </p:cNvPr>
            <p:cNvSpPr/>
            <p:nvPr/>
          </p:nvSpPr>
          <p:spPr>
            <a:xfrm>
              <a:off x="5419539" y="2140355"/>
              <a:ext cx="2053107" cy="865400"/>
            </a:xfrm>
            <a:prstGeom prst="diamond">
              <a:avLst/>
            </a:prstGeom>
            <a:solidFill>
              <a:srgbClr val="D0CFEA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70" name="Oval 143">
              <a:extLst>
                <a:ext uri="{FF2B5EF4-FFF2-40B4-BE49-F238E27FC236}">
                  <a16:creationId xmlns:a16="http://schemas.microsoft.com/office/drawing/2014/main" id="{6B54B5C7-C02A-48C1-BC63-56D779EC6742}"/>
                </a:ext>
              </a:extLst>
            </p:cNvPr>
            <p:cNvSpPr/>
            <p:nvPr/>
          </p:nvSpPr>
          <p:spPr>
            <a:xfrm>
              <a:off x="6253245" y="3806837"/>
              <a:ext cx="385694" cy="385694"/>
            </a:xfrm>
            <a:prstGeom prst="ellipse">
              <a:avLst/>
            </a:prstGeom>
            <a:solidFill>
              <a:srgbClr val="F34F4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cxnSp>
          <p:nvCxnSpPr>
            <p:cNvPr id="71" name="Straight Connector 144">
              <a:extLst>
                <a:ext uri="{FF2B5EF4-FFF2-40B4-BE49-F238E27FC236}">
                  <a16:creationId xmlns:a16="http://schemas.microsoft.com/office/drawing/2014/main" id="{9A8EB6CC-448C-4C38-AD81-F20790A923D0}"/>
                </a:ext>
              </a:extLst>
            </p:cNvPr>
            <p:cNvCxnSpPr>
              <a:cxnSpLocks/>
              <a:endCxn id="69" idx="0"/>
            </p:cNvCxnSpPr>
            <p:nvPr/>
          </p:nvCxnSpPr>
          <p:spPr>
            <a:xfrm>
              <a:off x="6446093" y="1678690"/>
              <a:ext cx="0" cy="461665"/>
            </a:xfrm>
            <a:prstGeom prst="line">
              <a:avLst/>
            </a:prstGeom>
            <a:ln w="38100" cap="flat">
              <a:solidFill>
                <a:schemeClr val="tx1"/>
              </a:solidFill>
              <a:prstDash val="solid"/>
              <a:headEnd type="none" w="lg" len="med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145">
              <a:extLst>
                <a:ext uri="{FF2B5EF4-FFF2-40B4-BE49-F238E27FC236}">
                  <a16:creationId xmlns:a16="http://schemas.microsoft.com/office/drawing/2014/main" id="{7C0D4495-BF8C-488A-BF0D-C43442B109E4}"/>
                </a:ext>
              </a:extLst>
            </p:cNvPr>
            <p:cNvCxnSpPr>
              <a:cxnSpLocks/>
            </p:cNvCxnSpPr>
            <p:nvPr/>
          </p:nvCxnSpPr>
          <p:spPr>
            <a:xfrm>
              <a:off x="4756171" y="2561240"/>
              <a:ext cx="0" cy="506855"/>
            </a:xfrm>
            <a:prstGeom prst="line">
              <a:avLst/>
            </a:prstGeom>
            <a:ln w="38100" cap="flat">
              <a:solidFill>
                <a:schemeClr val="tx1"/>
              </a:solidFill>
              <a:prstDash val="solid"/>
              <a:headEnd type="none" w="lg" len="med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146">
              <a:extLst>
                <a:ext uri="{FF2B5EF4-FFF2-40B4-BE49-F238E27FC236}">
                  <a16:creationId xmlns:a16="http://schemas.microsoft.com/office/drawing/2014/main" id="{377119C3-4F2C-4EE9-ABB0-9ABC1331EBAA}"/>
                </a:ext>
              </a:extLst>
            </p:cNvPr>
            <p:cNvCxnSpPr>
              <a:cxnSpLocks/>
              <a:endCxn id="69" idx="1"/>
            </p:cNvCxnSpPr>
            <p:nvPr/>
          </p:nvCxnSpPr>
          <p:spPr>
            <a:xfrm flipV="1">
              <a:off x="4756171" y="2573056"/>
              <a:ext cx="663368" cy="1389"/>
            </a:xfrm>
            <a:prstGeom prst="line">
              <a:avLst/>
            </a:prstGeom>
            <a:ln w="38100" cap="rnd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147">
              <a:extLst>
                <a:ext uri="{FF2B5EF4-FFF2-40B4-BE49-F238E27FC236}">
                  <a16:creationId xmlns:a16="http://schemas.microsoft.com/office/drawing/2014/main" id="{C9F37488-C1CA-429C-85DA-7DF5809C893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133501" y="2565664"/>
              <a:ext cx="3" cy="498005"/>
            </a:xfrm>
            <a:prstGeom prst="line">
              <a:avLst/>
            </a:prstGeom>
            <a:ln w="38100" cap="flat">
              <a:solidFill>
                <a:schemeClr val="tx1"/>
              </a:solidFill>
              <a:prstDash val="solid"/>
              <a:headEnd type="none" w="lg" len="med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148">
              <a:extLst>
                <a:ext uri="{FF2B5EF4-FFF2-40B4-BE49-F238E27FC236}">
                  <a16:creationId xmlns:a16="http://schemas.microsoft.com/office/drawing/2014/main" id="{FFF8E167-1EFF-4322-9143-E2AD65F26FCE}"/>
                </a:ext>
              </a:extLst>
            </p:cNvPr>
            <p:cNvCxnSpPr>
              <a:cxnSpLocks/>
              <a:stCxn id="69" idx="3"/>
            </p:cNvCxnSpPr>
            <p:nvPr/>
          </p:nvCxnSpPr>
          <p:spPr>
            <a:xfrm flipV="1">
              <a:off x="7472646" y="2561240"/>
              <a:ext cx="663368" cy="0"/>
            </a:xfrm>
            <a:prstGeom prst="line">
              <a:avLst/>
            </a:prstGeom>
            <a:ln w="38100" cap="rnd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149">
              <a:extLst>
                <a:ext uri="{FF2B5EF4-FFF2-40B4-BE49-F238E27FC236}">
                  <a16:creationId xmlns:a16="http://schemas.microsoft.com/office/drawing/2014/main" id="{48F65843-7C84-454A-92BB-96EF68FA3300}"/>
                </a:ext>
              </a:extLst>
            </p:cNvPr>
            <p:cNvCxnSpPr>
              <a:cxnSpLocks/>
            </p:cNvCxnSpPr>
            <p:nvPr/>
          </p:nvCxnSpPr>
          <p:spPr>
            <a:xfrm>
              <a:off x="4756171" y="3548704"/>
              <a:ext cx="0" cy="455544"/>
            </a:xfrm>
            <a:prstGeom prst="line">
              <a:avLst/>
            </a:prstGeom>
            <a:ln w="38100" cap="rnd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150">
              <a:extLst>
                <a:ext uri="{FF2B5EF4-FFF2-40B4-BE49-F238E27FC236}">
                  <a16:creationId xmlns:a16="http://schemas.microsoft.com/office/drawing/2014/main" id="{14BEC751-5CFE-4B50-BA47-D6E930AD2AFD}"/>
                </a:ext>
              </a:extLst>
            </p:cNvPr>
            <p:cNvCxnSpPr>
              <a:cxnSpLocks/>
              <a:stCxn id="70" idx="6"/>
            </p:cNvCxnSpPr>
            <p:nvPr/>
          </p:nvCxnSpPr>
          <p:spPr>
            <a:xfrm>
              <a:off x="6638939" y="3999684"/>
              <a:ext cx="1482978" cy="0"/>
            </a:xfrm>
            <a:prstGeom prst="line">
              <a:avLst/>
            </a:prstGeom>
            <a:ln w="38100" cap="flat">
              <a:solidFill>
                <a:schemeClr val="tx1"/>
              </a:solidFill>
              <a:prstDash val="solid"/>
              <a:headEnd type="triangl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151">
              <a:extLst>
                <a:ext uri="{FF2B5EF4-FFF2-40B4-BE49-F238E27FC236}">
                  <a16:creationId xmlns:a16="http://schemas.microsoft.com/office/drawing/2014/main" id="{8F8ECD7F-665E-4E7B-8602-3006845C9C3B}"/>
                </a:ext>
              </a:extLst>
            </p:cNvPr>
            <p:cNvCxnSpPr>
              <a:cxnSpLocks/>
            </p:cNvCxnSpPr>
            <p:nvPr/>
          </p:nvCxnSpPr>
          <p:spPr>
            <a:xfrm>
              <a:off x="8121918" y="3548703"/>
              <a:ext cx="0" cy="455544"/>
            </a:xfrm>
            <a:prstGeom prst="line">
              <a:avLst/>
            </a:prstGeom>
            <a:ln w="38100" cap="rnd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152">
              <a:extLst>
                <a:ext uri="{FF2B5EF4-FFF2-40B4-BE49-F238E27FC236}">
                  <a16:creationId xmlns:a16="http://schemas.microsoft.com/office/drawing/2014/main" id="{453A0440-09D5-405E-A83E-2E62DAC9EC30}"/>
                </a:ext>
              </a:extLst>
            </p:cNvPr>
            <p:cNvCxnSpPr>
              <a:cxnSpLocks/>
              <a:endCxn id="70" idx="2"/>
            </p:cNvCxnSpPr>
            <p:nvPr/>
          </p:nvCxnSpPr>
          <p:spPr>
            <a:xfrm>
              <a:off x="4756171" y="3999684"/>
              <a:ext cx="1497074" cy="0"/>
            </a:xfrm>
            <a:prstGeom prst="line">
              <a:avLst/>
            </a:prstGeom>
            <a:ln w="38100" cap="flat">
              <a:solidFill>
                <a:schemeClr val="tx1"/>
              </a:solidFill>
              <a:prstDash val="solid"/>
              <a:headEnd type="none" w="lg" len="med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153">
              <a:extLst>
                <a:ext uri="{FF2B5EF4-FFF2-40B4-BE49-F238E27FC236}">
                  <a16:creationId xmlns:a16="http://schemas.microsoft.com/office/drawing/2014/main" id="{B50A6B5A-E628-4589-9BAB-0948179C28B6}"/>
                </a:ext>
              </a:extLst>
            </p:cNvPr>
            <p:cNvCxnSpPr>
              <a:cxnSpLocks/>
              <a:stCxn id="67" idx="0"/>
              <a:endCxn id="70" idx="4"/>
            </p:cNvCxnSpPr>
            <p:nvPr/>
          </p:nvCxnSpPr>
          <p:spPr>
            <a:xfrm flipV="1">
              <a:off x="6446091" y="4192531"/>
              <a:ext cx="2" cy="350102"/>
            </a:xfrm>
            <a:prstGeom prst="line">
              <a:avLst/>
            </a:prstGeom>
            <a:ln w="38100" cap="flat">
              <a:solidFill>
                <a:schemeClr val="tx1"/>
              </a:solidFill>
              <a:prstDash val="solid"/>
              <a:headEnd type="triangle" w="lg" len="med"/>
              <a:tailEnd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Rectangle 132">
              <a:extLst>
                <a:ext uri="{FF2B5EF4-FFF2-40B4-BE49-F238E27FC236}">
                  <a16:creationId xmlns:a16="http://schemas.microsoft.com/office/drawing/2014/main" id="{383193CD-983F-4C6F-AD5A-993541DF6E7B}"/>
                </a:ext>
              </a:extLst>
            </p:cNvPr>
            <p:cNvSpPr/>
            <p:nvPr/>
          </p:nvSpPr>
          <p:spPr>
            <a:xfrm>
              <a:off x="5833624" y="4616536"/>
              <a:ext cx="1221364" cy="5044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th-TH" sz="2400" dirty="0">
                  <a:solidFill>
                    <a:prstClr val="black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สิ้นสุด</a:t>
              </a:r>
              <a:endPara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83" name="Rectangle 135">
              <a:extLst>
                <a:ext uri="{FF2B5EF4-FFF2-40B4-BE49-F238E27FC236}">
                  <a16:creationId xmlns:a16="http://schemas.microsoft.com/office/drawing/2014/main" id="{7013C098-8819-4702-9014-B3F0392887DF}"/>
                </a:ext>
              </a:extLst>
            </p:cNvPr>
            <p:cNvSpPr/>
            <p:nvPr/>
          </p:nvSpPr>
          <p:spPr>
            <a:xfrm>
              <a:off x="5565800" y="2383005"/>
              <a:ext cx="1805511" cy="5044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th-TH" sz="24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มีรถมาหรือไม่</a:t>
              </a:r>
              <a:endPara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84" name="Rectangle 136">
              <a:extLst>
                <a:ext uri="{FF2B5EF4-FFF2-40B4-BE49-F238E27FC236}">
                  <a16:creationId xmlns:a16="http://schemas.microsoft.com/office/drawing/2014/main" id="{D6271BEE-8559-4DA4-8992-1B1B6410BCA6}"/>
                </a:ext>
              </a:extLst>
            </p:cNvPr>
            <p:cNvSpPr/>
            <p:nvPr/>
          </p:nvSpPr>
          <p:spPr>
            <a:xfrm>
              <a:off x="5057104" y="2192108"/>
              <a:ext cx="471271" cy="5044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th-TH" sz="2400" dirty="0">
                  <a:solidFill>
                    <a:prstClr val="black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ใช่</a:t>
              </a:r>
              <a:endPara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85" name="Rectangle 137">
              <a:extLst>
                <a:ext uri="{FF2B5EF4-FFF2-40B4-BE49-F238E27FC236}">
                  <a16:creationId xmlns:a16="http://schemas.microsoft.com/office/drawing/2014/main" id="{46146D2D-3BFA-469C-854D-C8BBA84A4FDB}"/>
                </a:ext>
              </a:extLst>
            </p:cNvPr>
            <p:cNvSpPr/>
            <p:nvPr/>
          </p:nvSpPr>
          <p:spPr>
            <a:xfrm>
              <a:off x="7402104" y="2187740"/>
              <a:ext cx="660990" cy="5044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th-TH" sz="2400" dirty="0">
                  <a:solidFill>
                    <a:prstClr val="black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ไม่ใช่</a:t>
              </a:r>
              <a:endPara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86" name="Rectangle 142">
              <a:extLst>
                <a:ext uri="{FF2B5EF4-FFF2-40B4-BE49-F238E27FC236}">
                  <a16:creationId xmlns:a16="http://schemas.microsoft.com/office/drawing/2014/main" id="{E99A887C-242F-4B96-B3EC-D1F6857DBD1B}"/>
                </a:ext>
              </a:extLst>
            </p:cNvPr>
            <p:cNvSpPr/>
            <p:nvPr/>
          </p:nvSpPr>
          <p:spPr>
            <a:xfrm>
              <a:off x="5419539" y="1173381"/>
              <a:ext cx="2049534" cy="540456"/>
            </a:xfrm>
            <a:prstGeom prst="rect">
              <a:avLst/>
            </a:prstGeom>
            <a:solidFill>
              <a:srgbClr val="FCB6D8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cxnSp>
          <p:nvCxnSpPr>
            <p:cNvPr id="87" name="Straight Connector 144">
              <a:extLst>
                <a:ext uri="{FF2B5EF4-FFF2-40B4-BE49-F238E27FC236}">
                  <a16:creationId xmlns:a16="http://schemas.microsoft.com/office/drawing/2014/main" id="{8E5C8BEE-6F18-4CA7-BFEE-AAD3402C36EC}"/>
                </a:ext>
              </a:extLst>
            </p:cNvPr>
            <p:cNvCxnSpPr>
              <a:cxnSpLocks/>
            </p:cNvCxnSpPr>
            <p:nvPr/>
          </p:nvCxnSpPr>
          <p:spPr>
            <a:xfrm>
              <a:off x="6452748" y="746166"/>
              <a:ext cx="0" cy="427215"/>
            </a:xfrm>
            <a:prstGeom prst="line">
              <a:avLst/>
            </a:prstGeom>
            <a:ln w="38100" cap="flat">
              <a:solidFill>
                <a:schemeClr val="tx1"/>
              </a:solidFill>
              <a:prstDash val="solid"/>
              <a:headEnd type="none" w="lg" len="med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Rectangle 142">
              <a:extLst>
                <a:ext uri="{FF2B5EF4-FFF2-40B4-BE49-F238E27FC236}">
                  <a16:creationId xmlns:a16="http://schemas.microsoft.com/office/drawing/2014/main" id="{DE167561-B14C-40FE-BDBE-4F99A1C50BA2}"/>
                </a:ext>
              </a:extLst>
            </p:cNvPr>
            <p:cNvSpPr/>
            <p:nvPr/>
          </p:nvSpPr>
          <p:spPr>
            <a:xfrm>
              <a:off x="3955905" y="3078501"/>
              <a:ext cx="1659838" cy="480609"/>
            </a:xfrm>
            <a:prstGeom prst="rect">
              <a:avLst/>
            </a:prstGeom>
            <a:solidFill>
              <a:srgbClr val="FCB6D8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US" sz="2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89" name="Rectangle 142">
              <a:extLst>
                <a:ext uri="{FF2B5EF4-FFF2-40B4-BE49-F238E27FC236}">
                  <a16:creationId xmlns:a16="http://schemas.microsoft.com/office/drawing/2014/main" id="{4A0132CC-35CF-472B-95C2-C14E30DAB4F2}"/>
                </a:ext>
              </a:extLst>
            </p:cNvPr>
            <p:cNvSpPr/>
            <p:nvPr/>
          </p:nvSpPr>
          <p:spPr>
            <a:xfrm>
              <a:off x="7262777" y="3075923"/>
              <a:ext cx="1659838" cy="480609"/>
            </a:xfrm>
            <a:prstGeom prst="rect">
              <a:avLst/>
            </a:prstGeom>
            <a:solidFill>
              <a:srgbClr val="FCB6D8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US" sz="2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70F19B30-E401-4C28-B484-C448AA8A530B}"/>
              </a:ext>
            </a:extLst>
          </p:cNvPr>
          <p:cNvSpPr/>
          <p:nvPr/>
        </p:nvSpPr>
        <p:spPr>
          <a:xfrm>
            <a:off x="7142801" y="4447183"/>
            <a:ext cx="7697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th-TH" sz="2400" dirty="0">
                <a:solidFill>
                  <a:prstClr val="black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หยุดรอ</a:t>
            </a:r>
            <a:endParaRPr lang="en-US" sz="2400" dirty="0">
              <a:solidFill>
                <a:prstClr val="black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42F3BB7-F8C8-4B44-A49A-D312FDDB098C}"/>
              </a:ext>
            </a:extLst>
          </p:cNvPr>
          <p:cNvSpPr/>
          <p:nvPr/>
        </p:nvSpPr>
        <p:spPr>
          <a:xfrm>
            <a:off x="10001162" y="4464696"/>
            <a:ext cx="12121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th-TH" sz="2400" dirty="0">
                <a:solidFill>
                  <a:prstClr val="black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เดินข้ามถนน</a:t>
            </a:r>
            <a:endParaRPr lang="en-US" sz="2400" dirty="0">
              <a:solidFill>
                <a:prstClr val="black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92260BA-5C4C-4347-8639-F321B24D6CB8}"/>
              </a:ext>
            </a:extLst>
          </p:cNvPr>
          <p:cNvSpPr/>
          <p:nvPr/>
        </p:nvSpPr>
        <p:spPr>
          <a:xfrm>
            <a:off x="8294798" y="2736226"/>
            <a:ext cx="15440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th-TH" sz="2400" dirty="0">
                <a:solidFill>
                  <a:prstClr val="black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ต้องการข้ามถนน</a:t>
            </a:r>
            <a:endParaRPr lang="en-US" sz="2400" dirty="0">
              <a:solidFill>
                <a:prstClr val="black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03" name="สี่เหลี่ยมผืนผ้า 43">
            <a:extLst>
              <a:ext uri="{FF2B5EF4-FFF2-40B4-BE49-F238E27FC236}">
                <a16:creationId xmlns:a16="http://schemas.microsoft.com/office/drawing/2014/main" id="{ABA158DE-6B3E-4264-BD9C-708920240A1F}"/>
              </a:ext>
            </a:extLst>
          </p:cNvPr>
          <p:cNvSpPr/>
          <p:nvPr/>
        </p:nvSpPr>
        <p:spPr>
          <a:xfrm>
            <a:off x="8543459" y="1826208"/>
            <a:ext cx="1031238" cy="5345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เริ่มต้น</a:t>
            </a: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EAC64268-CD27-4C58-B427-CBB525785406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271091" y="-722538"/>
            <a:ext cx="7901101" cy="1865538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9C2DBEA5-73E6-41B2-85AC-DE7B6F8A0F2C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01400" y="0"/>
            <a:ext cx="990600" cy="789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51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750" tmFilter="0, 0; .2, .5; .8, .5; 1, 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375" autoRev="1" fill="hold"/>
                                        <p:tgtEl>
                                          <p:spTgt spid="1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750" tmFilter="0, 0; .2, .5; .8, .5; 1, 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375" autoRev="1" fill="hold"/>
                                        <p:tgtEl>
                                          <p:spTgt spid="1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750" tmFilter="0, 0; .2, .5; .8, .5; 1, 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375" autoRev="1" fill="hold"/>
                                        <p:tgtEl>
                                          <p:spTgt spid="16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750" tmFilter="0, 0; .2, .5; .8, .5; 1, 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375" autoRev="1" fill="hold"/>
                                        <p:tgtEl>
                                          <p:spTgt spid="16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750" tmFilter="0, 0; .2, .5; .8, .5; 1, 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375" autoRev="1" fill="hold"/>
                                        <p:tgtEl>
                                          <p:spTgt spid="16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" name="Group 86">
            <a:extLst>
              <a:ext uri="{FF2B5EF4-FFF2-40B4-BE49-F238E27FC236}">
                <a16:creationId xmlns:a16="http://schemas.microsoft.com/office/drawing/2014/main" id="{38695C0D-35B7-44B5-963B-421544DFBADC}"/>
              </a:ext>
            </a:extLst>
          </p:cNvPr>
          <p:cNvGrpSpPr/>
          <p:nvPr/>
        </p:nvGrpSpPr>
        <p:grpSpPr>
          <a:xfrm>
            <a:off x="394874" y="2971800"/>
            <a:ext cx="6229473" cy="2224870"/>
            <a:chOff x="394874" y="2971800"/>
            <a:chExt cx="6229473" cy="2224870"/>
          </a:xfrm>
        </p:grpSpPr>
        <p:pic>
          <p:nvPicPr>
            <p:cNvPr id="88" name="Picture 87">
              <a:extLst>
                <a:ext uri="{FF2B5EF4-FFF2-40B4-BE49-F238E27FC236}">
                  <a16:creationId xmlns:a16="http://schemas.microsoft.com/office/drawing/2014/main" id="{A9F7D304-17B1-42D4-B559-09B9E73684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80508" y="2979797"/>
              <a:ext cx="1969179" cy="938865"/>
            </a:xfrm>
            <a:prstGeom prst="rect">
              <a:avLst/>
            </a:prstGeom>
          </p:spPr>
        </p:pic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1A63FED3-0F33-49B4-9518-EBD1405AB80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33888" y="2971800"/>
              <a:ext cx="1969179" cy="938865"/>
            </a:xfrm>
            <a:prstGeom prst="rect">
              <a:avLst/>
            </a:prstGeom>
          </p:spPr>
        </p:pic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C22817D9-DFC5-4B23-8A42-51E9F2217BD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94874" y="4250239"/>
              <a:ext cx="1969179" cy="938865"/>
            </a:xfrm>
            <a:prstGeom prst="rect">
              <a:avLst/>
            </a:prstGeom>
          </p:spPr>
        </p:pic>
        <p:pic>
          <p:nvPicPr>
            <p:cNvPr id="93" name="Picture 92">
              <a:extLst>
                <a:ext uri="{FF2B5EF4-FFF2-40B4-BE49-F238E27FC236}">
                  <a16:creationId xmlns:a16="http://schemas.microsoft.com/office/drawing/2014/main" id="{2E557F74-CB8B-4109-BB59-FF4A1DD2B06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21568" y="4257805"/>
              <a:ext cx="1969179" cy="938865"/>
            </a:xfrm>
            <a:prstGeom prst="rect">
              <a:avLst/>
            </a:prstGeom>
          </p:spPr>
        </p:pic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id="{F1D46477-5AC7-49E6-B2CA-1670FB6EEEC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655168" y="4257805"/>
              <a:ext cx="1969179" cy="938865"/>
            </a:xfrm>
            <a:prstGeom prst="rect">
              <a:avLst/>
            </a:prstGeom>
          </p:spPr>
        </p:pic>
      </p:grpSp>
      <p:pic>
        <p:nvPicPr>
          <p:cNvPr id="75" name="Picture 74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D498507E-70E4-45A4-A8A1-4BB2F873751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12047" y="6198805"/>
            <a:ext cx="490398" cy="484029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B4B4868A-8F78-41ED-8656-A3749BA151E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855" y="4233307"/>
            <a:ext cx="1969179" cy="981541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9AC04116-3304-476B-84FD-62C0BC0E0D4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4600" y="4233307"/>
            <a:ext cx="1969179" cy="981541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25342CB3-576A-42E1-B157-27E1C252C87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8200" y="4233307"/>
            <a:ext cx="1969179" cy="981541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312401AD-3C19-48B2-AE36-E3CCA95FC069}"/>
              </a:ext>
            </a:extLst>
          </p:cNvPr>
          <p:cNvSpPr/>
          <p:nvPr/>
        </p:nvSpPr>
        <p:spPr>
          <a:xfrm>
            <a:off x="588023" y="1900157"/>
            <a:ext cx="6170515" cy="4909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</a:pPr>
            <a:r>
              <a:rPr lang="th-TH" sz="2800" dirty="0">
                <a:solidFill>
                  <a:prstClr val="black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การนำสัญลักษณ์มาใช้สื่อความหมายลำดับขั้นตอนการแก้ปัญหา</a:t>
            </a:r>
          </a:p>
        </p:txBody>
      </p:sp>
      <p:pic>
        <p:nvPicPr>
          <p:cNvPr id="81" name="Picture 80">
            <a:hlinkClick r:id="rId12" action="ppaction://hlinksldjump"/>
            <a:extLst>
              <a:ext uri="{FF2B5EF4-FFF2-40B4-BE49-F238E27FC236}">
                <a16:creationId xmlns:a16="http://schemas.microsoft.com/office/drawing/2014/main" id="{99E282DE-76E0-4CE0-A6AC-0E339EFE1FF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3230" y="2967058"/>
            <a:ext cx="1969179" cy="981541"/>
          </a:xfrm>
          <a:prstGeom prst="rect">
            <a:avLst/>
          </a:prstGeom>
        </p:spPr>
      </p:pic>
      <p:pic>
        <p:nvPicPr>
          <p:cNvPr id="2" name="Picture 1">
            <a:hlinkClick r:id="rId14" action="ppaction://hlinksldjump"/>
            <a:extLst>
              <a:ext uri="{FF2B5EF4-FFF2-40B4-BE49-F238E27FC236}">
                <a16:creationId xmlns:a16="http://schemas.microsoft.com/office/drawing/2014/main" id="{95D01068-598F-4855-9505-49586B3C0E3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05851" y="2372127"/>
            <a:ext cx="5499069" cy="3743268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AA707559-2426-4E31-A1BF-80D5D89CB6C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271091" y="-722538"/>
            <a:ext cx="7901101" cy="1865538"/>
          </a:xfrm>
          <a:prstGeom prst="rect">
            <a:avLst/>
          </a:prstGeom>
        </p:spPr>
      </p:pic>
      <p:grpSp>
        <p:nvGrpSpPr>
          <p:cNvPr id="58" name="กลุ่ม 38">
            <a:extLst>
              <a:ext uri="{FF2B5EF4-FFF2-40B4-BE49-F238E27FC236}">
                <a16:creationId xmlns:a16="http://schemas.microsoft.com/office/drawing/2014/main" id="{1C723CE9-42BA-4F96-B854-CDD3B9D0A187}"/>
              </a:ext>
            </a:extLst>
          </p:cNvPr>
          <p:cNvGrpSpPr/>
          <p:nvPr/>
        </p:nvGrpSpPr>
        <p:grpSpPr>
          <a:xfrm>
            <a:off x="488446" y="1055249"/>
            <a:ext cx="2789457" cy="695504"/>
            <a:chOff x="1795682" y="5991450"/>
            <a:chExt cx="3048063" cy="759983"/>
          </a:xfrm>
        </p:grpSpPr>
        <p:sp>
          <p:nvSpPr>
            <p:cNvPr id="59" name="มนมุมสี่เหลี่ยมผืนผ้าด้านเดียวกัน 40">
              <a:extLst>
                <a:ext uri="{FF2B5EF4-FFF2-40B4-BE49-F238E27FC236}">
                  <a16:creationId xmlns:a16="http://schemas.microsoft.com/office/drawing/2014/main" id="{6CD86A69-DC72-459B-906D-EE17A0F073F2}"/>
                </a:ext>
              </a:extLst>
            </p:cNvPr>
            <p:cNvSpPr/>
            <p:nvPr/>
          </p:nvSpPr>
          <p:spPr>
            <a:xfrm rot="16200000">
              <a:off x="2962736" y="4867647"/>
              <a:ext cx="757206" cy="3004812"/>
            </a:xfrm>
            <a:prstGeom prst="round2SameRect">
              <a:avLst>
                <a:gd name="adj1" fmla="val 50000"/>
                <a:gd name="adj2" fmla="val 50000"/>
              </a:avLst>
            </a:prstGeom>
            <a:solidFill>
              <a:srgbClr val="FED2E8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95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61" name="สี่เหลี่ยมผืนผ้า 41">
              <a:extLst>
                <a:ext uri="{FF2B5EF4-FFF2-40B4-BE49-F238E27FC236}">
                  <a16:creationId xmlns:a16="http://schemas.microsoft.com/office/drawing/2014/main" id="{8C42A17C-40C8-4AE7-9863-14904E11F2BA}"/>
                </a:ext>
              </a:extLst>
            </p:cNvPr>
            <p:cNvSpPr/>
            <p:nvPr/>
          </p:nvSpPr>
          <p:spPr>
            <a:xfrm>
              <a:off x="1795682" y="6179635"/>
              <a:ext cx="2977868" cy="5717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3295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 </a:t>
              </a:r>
              <a:r>
                <a:rPr lang="th-TH" sz="3295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การใช้สัญลักษณ์</a:t>
              </a:r>
            </a:p>
          </p:txBody>
        </p:sp>
      </p:grpSp>
      <p:grpSp>
        <p:nvGrpSpPr>
          <p:cNvPr id="62" name="กลุ่ม 65">
            <a:extLst>
              <a:ext uri="{FF2B5EF4-FFF2-40B4-BE49-F238E27FC236}">
                <a16:creationId xmlns:a16="http://schemas.microsoft.com/office/drawing/2014/main" id="{51145D76-AE21-4955-B2E6-95544315EE53}"/>
              </a:ext>
            </a:extLst>
          </p:cNvPr>
          <p:cNvGrpSpPr/>
          <p:nvPr/>
        </p:nvGrpSpPr>
        <p:grpSpPr>
          <a:xfrm>
            <a:off x="6781800" y="1812858"/>
            <a:ext cx="4545321" cy="4486739"/>
            <a:chOff x="3955905" y="218303"/>
            <a:chExt cx="4966710" cy="4902698"/>
          </a:xfrm>
        </p:grpSpPr>
        <p:sp>
          <p:nvSpPr>
            <p:cNvPr id="65" name="Rectangle: Rounded Corners 138">
              <a:extLst>
                <a:ext uri="{FF2B5EF4-FFF2-40B4-BE49-F238E27FC236}">
                  <a16:creationId xmlns:a16="http://schemas.microsoft.com/office/drawing/2014/main" id="{63B47FBA-3EF6-4867-9667-8B827CB52BB0}"/>
                </a:ext>
              </a:extLst>
            </p:cNvPr>
            <p:cNvSpPr/>
            <p:nvPr/>
          </p:nvSpPr>
          <p:spPr>
            <a:xfrm>
              <a:off x="5835408" y="4542633"/>
              <a:ext cx="1221364" cy="530463"/>
            </a:xfrm>
            <a:prstGeom prst="roundRect">
              <a:avLst>
                <a:gd name="adj" fmla="val 50000"/>
              </a:avLst>
            </a:prstGeom>
            <a:solidFill>
              <a:srgbClr val="DDEDA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67" name="Rectangle: Rounded Corners 139">
              <a:extLst>
                <a:ext uri="{FF2B5EF4-FFF2-40B4-BE49-F238E27FC236}">
                  <a16:creationId xmlns:a16="http://schemas.microsoft.com/office/drawing/2014/main" id="{236C5576-588A-4AA9-95B1-676FE6760674}"/>
                </a:ext>
              </a:extLst>
            </p:cNvPr>
            <p:cNvSpPr/>
            <p:nvPr/>
          </p:nvSpPr>
          <p:spPr>
            <a:xfrm>
              <a:off x="5835400" y="218303"/>
              <a:ext cx="1221365" cy="530463"/>
            </a:xfrm>
            <a:prstGeom prst="roundRect">
              <a:avLst>
                <a:gd name="adj" fmla="val 50000"/>
              </a:avLst>
            </a:prstGeom>
            <a:solidFill>
              <a:srgbClr val="DDEDA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68" name="Diamond 141">
              <a:extLst>
                <a:ext uri="{FF2B5EF4-FFF2-40B4-BE49-F238E27FC236}">
                  <a16:creationId xmlns:a16="http://schemas.microsoft.com/office/drawing/2014/main" id="{279CF611-88D3-4DEB-9FE3-6BBCC1AF4570}"/>
                </a:ext>
              </a:extLst>
            </p:cNvPr>
            <p:cNvSpPr/>
            <p:nvPr/>
          </p:nvSpPr>
          <p:spPr>
            <a:xfrm>
              <a:off x="5419539" y="2140355"/>
              <a:ext cx="2053107" cy="865400"/>
            </a:xfrm>
            <a:prstGeom prst="diamond">
              <a:avLst/>
            </a:prstGeom>
            <a:solidFill>
              <a:srgbClr val="F2F2F2"/>
            </a:solidFill>
            <a:ln>
              <a:solidFill>
                <a:srgbClr val="BFBFB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69" name="Oval 143">
              <a:extLst>
                <a:ext uri="{FF2B5EF4-FFF2-40B4-BE49-F238E27FC236}">
                  <a16:creationId xmlns:a16="http://schemas.microsoft.com/office/drawing/2014/main" id="{37412437-CCDD-407C-8203-600648108F46}"/>
                </a:ext>
              </a:extLst>
            </p:cNvPr>
            <p:cNvSpPr/>
            <p:nvPr/>
          </p:nvSpPr>
          <p:spPr>
            <a:xfrm>
              <a:off x="6253245" y="3806837"/>
              <a:ext cx="385694" cy="385694"/>
            </a:xfrm>
            <a:prstGeom prst="ellipse">
              <a:avLst/>
            </a:prstGeom>
            <a:solidFill>
              <a:srgbClr val="F2F2F2"/>
            </a:solidFill>
            <a:ln>
              <a:solidFill>
                <a:srgbClr val="BFBFB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cxnSp>
          <p:nvCxnSpPr>
            <p:cNvPr id="70" name="Straight Connector 144">
              <a:extLst>
                <a:ext uri="{FF2B5EF4-FFF2-40B4-BE49-F238E27FC236}">
                  <a16:creationId xmlns:a16="http://schemas.microsoft.com/office/drawing/2014/main" id="{BF209204-156F-4A19-883B-8E60A6C0537C}"/>
                </a:ext>
              </a:extLst>
            </p:cNvPr>
            <p:cNvCxnSpPr>
              <a:cxnSpLocks/>
              <a:endCxn id="68" idx="0"/>
            </p:cNvCxnSpPr>
            <p:nvPr/>
          </p:nvCxnSpPr>
          <p:spPr>
            <a:xfrm>
              <a:off x="6446093" y="1678690"/>
              <a:ext cx="0" cy="461665"/>
            </a:xfrm>
            <a:prstGeom prst="line">
              <a:avLst/>
            </a:prstGeom>
            <a:ln w="38100" cap="flat">
              <a:solidFill>
                <a:srgbClr val="BFBFBF"/>
              </a:solidFill>
              <a:prstDash val="solid"/>
              <a:headEnd type="none" w="lg" len="med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145">
              <a:extLst>
                <a:ext uri="{FF2B5EF4-FFF2-40B4-BE49-F238E27FC236}">
                  <a16:creationId xmlns:a16="http://schemas.microsoft.com/office/drawing/2014/main" id="{221E86E2-1FE3-4B43-A28F-4DEAA452620B}"/>
                </a:ext>
              </a:extLst>
            </p:cNvPr>
            <p:cNvCxnSpPr>
              <a:cxnSpLocks/>
            </p:cNvCxnSpPr>
            <p:nvPr/>
          </p:nvCxnSpPr>
          <p:spPr>
            <a:xfrm>
              <a:off x="4756171" y="2561240"/>
              <a:ext cx="0" cy="506855"/>
            </a:xfrm>
            <a:prstGeom prst="line">
              <a:avLst/>
            </a:prstGeom>
            <a:ln w="38100" cap="flat">
              <a:solidFill>
                <a:srgbClr val="BFBFBF"/>
              </a:solidFill>
              <a:prstDash val="solid"/>
              <a:headEnd type="none" w="lg" len="med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146">
              <a:extLst>
                <a:ext uri="{FF2B5EF4-FFF2-40B4-BE49-F238E27FC236}">
                  <a16:creationId xmlns:a16="http://schemas.microsoft.com/office/drawing/2014/main" id="{B3AEA26D-5418-4F63-ADB7-63277BE68DB1}"/>
                </a:ext>
              </a:extLst>
            </p:cNvPr>
            <p:cNvCxnSpPr>
              <a:cxnSpLocks/>
              <a:endCxn id="68" idx="1"/>
            </p:cNvCxnSpPr>
            <p:nvPr/>
          </p:nvCxnSpPr>
          <p:spPr>
            <a:xfrm flipV="1">
              <a:off x="4756171" y="2573056"/>
              <a:ext cx="663368" cy="1389"/>
            </a:xfrm>
            <a:prstGeom prst="line">
              <a:avLst/>
            </a:prstGeom>
            <a:ln w="38100" cap="rnd">
              <a:solidFill>
                <a:srgbClr val="BFBFBF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147">
              <a:extLst>
                <a:ext uri="{FF2B5EF4-FFF2-40B4-BE49-F238E27FC236}">
                  <a16:creationId xmlns:a16="http://schemas.microsoft.com/office/drawing/2014/main" id="{EB4277F3-D9FD-4C84-BD3E-2E79C64FF04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133501" y="2565664"/>
              <a:ext cx="3" cy="498005"/>
            </a:xfrm>
            <a:prstGeom prst="line">
              <a:avLst/>
            </a:prstGeom>
            <a:ln w="38100" cap="flat">
              <a:solidFill>
                <a:srgbClr val="BFBFBF"/>
              </a:solidFill>
              <a:prstDash val="solid"/>
              <a:headEnd type="none" w="lg" len="med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148">
              <a:extLst>
                <a:ext uri="{FF2B5EF4-FFF2-40B4-BE49-F238E27FC236}">
                  <a16:creationId xmlns:a16="http://schemas.microsoft.com/office/drawing/2014/main" id="{4DF8EF9E-41BE-48B3-BA3B-7404A0BA715D}"/>
                </a:ext>
              </a:extLst>
            </p:cNvPr>
            <p:cNvCxnSpPr>
              <a:cxnSpLocks/>
              <a:stCxn id="68" idx="3"/>
            </p:cNvCxnSpPr>
            <p:nvPr/>
          </p:nvCxnSpPr>
          <p:spPr>
            <a:xfrm flipV="1">
              <a:off x="7472646" y="2561240"/>
              <a:ext cx="663368" cy="0"/>
            </a:xfrm>
            <a:prstGeom prst="line">
              <a:avLst/>
            </a:prstGeom>
            <a:ln w="38100" cap="rnd">
              <a:solidFill>
                <a:srgbClr val="BFBFBF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149">
              <a:extLst>
                <a:ext uri="{FF2B5EF4-FFF2-40B4-BE49-F238E27FC236}">
                  <a16:creationId xmlns:a16="http://schemas.microsoft.com/office/drawing/2014/main" id="{586A0FBE-A5FF-4CE1-9760-CF1B8E709732}"/>
                </a:ext>
              </a:extLst>
            </p:cNvPr>
            <p:cNvCxnSpPr>
              <a:cxnSpLocks/>
            </p:cNvCxnSpPr>
            <p:nvPr/>
          </p:nvCxnSpPr>
          <p:spPr>
            <a:xfrm>
              <a:off x="4756171" y="3548704"/>
              <a:ext cx="0" cy="455544"/>
            </a:xfrm>
            <a:prstGeom prst="line">
              <a:avLst/>
            </a:prstGeom>
            <a:ln w="38100" cap="rnd">
              <a:solidFill>
                <a:srgbClr val="BFBFBF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150">
              <a:extLst>
                <a:ext uri="{FF2B5EF4-FFF2-40B4-BE49-F238E27FC236}">
                  <a16:creationId xmlns:a16="http://schemas.microsoft.com/office/drawing/2014/main" id="{F4B2ECC3-66E8-4CF5-A83D-8ABF1F7840CC}"/>
                </a:ext>
              </a:extLst>
            </p:cNvPr>
            <p:cNvCxnSpPr>
              <a:cxnSpLocks/>
              <a:stCxn id="69" idx="6"/>
            </p:cNvCxnSpPr>
            <p:nvPr/>
          </p:nvCxnSpPr>
          <p:spPr>
            <a:xfrm>
              <a:off x="6638939" y="3999684"/>
              <a:ext cx="1482978" cy="0"/>
            </a:xfrm>
            <a:prstGeom prst="line">
              <a:avLst/>
            </a:prstGeom>
            <a:ln w="38100" cap="flat">
              <a:solidFill>
                <a:srgbClr val="BFBFBF"/>
              </a:solidFill>
              <a:prstDash val="solid"/>
              <a:headEnd type="triangl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151">
              <a:extLst>
                <a:ext uri="{FF2B5EF4-FFF2-40B4-BE49-F238E27FC236}">
                  <a16:creationId xmlns:a16="http://schemas.microsoft.com/office/drawing/2014/main" id="{09892950-F4B8-4832-BB41-F84FA3DE8036}"/>
                </a:ext>
              </a:extLst>
            </p:cNvPr>
            <p:cNvCxnSpPr>
              <a:cxnSpLocks/>
            </p:cNvCxnSpPr>
            <p:nvPr/>
          </p:nvCxnSpPr>
          <p:spPr>
            <a:xfrm>
              <a:off x="8121918" y="3548703"/>
              <a:ext cx="0" cy="455544"/>
            </a:xfrm>
            <a:prstGeom prst="line">
              <a:avLst/>
            </a:prstGeom>
            <a:ln w="38100" cap="rnd">
              <a:solidFill>
                <a:srgbClr val="BFBFBF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152">
              <a:extLst>
                <a:ext uri="{FF2B5EF4-FFF2-40B4-BE49-F238E27FC236}">
                  <a16:creationId xmlns:a16="http://schemas.microsoft.com/office/drawing/2014/main" id="{7D69C80E-04D1-42BC-B31B-E2B955692F7C}"/>
                </a:ext>
              </a:extLst>
            </p:cNvPr>
            <p:cNvCxnSpPr>
              <a:cxnSpLocks/>
              <a:endCxn id="69" idx="2"/>
            </p:cNvCxnSpPr>
            <p:nvPr/>
          </p:nvCxnSpPr>
          <p:spPr>
            <a:xfrm>
              <a:off x="4756171" y="3999684"/>
              <a:ext cx="1497074" cy="0"/>
            </a:xfrm>
            <a:prstGeom prst="line">
              <a:avLst/>
            </a:prstGeom>
            <a:ln w="38100" cap="flat">
              <a:solidFill>
                <a:srgbClr val="BFBFBF"/>
              </a:solidFill>
              <a:prstDash val="solid"/>
              <a:headEnd type="none" w="lg" len="med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153">
              <a:extLst>
                <a:ext uri="{FF2B5EF4-FFF2-40B4-BE49-F238E27FC236}">
                  <a16:creationId xmlns:a16="http://schemas.microsoft.com/office/drawing/2014/main" id="{C09A83E9-59DD-43BC-804A-AD60EC2065F8}"/>
                </a:ext>
              </a:extLst>
            </p:cNvPr>
            <p:cNvCxnSpPr>
              <a:cxnSpLocks/>
              <a:stCxn id="65" idx="0"/>
              <a:endCxn id="69" idx="4"/>
            </p:cNvCxnSpPr>
            <p:nvPr/>
          </p:nvCxnSpPr>
          <p:spPr>
            <a:xfrm flipV="1">
              <a:off x="6446091" y="4192531"/>
              <a:ext cx="2" cy="350102"/>
            </a:xfrm>
            <a:prstGeom prst="line">
              <a:avLst/>
            </a:prstGeom>
            <a:ln w="38100" cap="flat">
              <a:solidFill>
                <a:srgbClr val="BFBFBF"/>
              </a:solidFill>
              <a:prstDash val="solid"/>
              <a:headEnd type="triangle" w="lg" len="med"/>
              <a:tailEnd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5" name="Rectangle 132">
              <a:extLst>
                <a:ext uri="{FF2B5EF4-FFF2-40B4-BE49-F238E27FC236}">
                  <a16:creationId xmlns:a16="http://schemas.microsoft.com/office/drawing/2014/main" id="{37FBF452-7791-4BC4-BFA6-92A2C10E1EA7}"/>
                </a:ext>
              </a:extLst>
            </p:cNvPr>
            <p:cNvSpPr/>
            <p:nvPr/>
          </p:nvSpPr>
          <p:spPr>
            <a:xfrm>
              <a:off x="5833624" y="4616536"/>
              <a:ext cx="1221364" cy="5044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th-TH" sz="2400" dirty="0">
                  <a:solidFill>
                    <a:prstClr val="black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สิ้นสุด</a:t>
              </a:r>
              <a:endPara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100" name="Rectangle 142">
              <a:extLst>
                <a:ext uri="{FF2B5EF4-FFF2-40B4-BE49-F238E27FC236}">
                  <a16:creationId xmlns:a16="http://schemas.microsoft.com/office/drawing/2014/main" id="{8032CA36-C5A8-4F91-9F34-4925035907A2}"/>
                </a:ext>
              </a:extLst>
            </p:cNvPr>
            <p:cNvSpPr/>
            <p:nvPr/>
          </p:nvSpPr>
          <p:spPr>
            <a:xfrm>
              <a:off x="5419539" y="1173381"/>
              <a:ext cx="2049534" cy="540456"/>
            </a:xfrm>
            <a:prstGeom prst="rect">
              <a:avLst/>
            </a:prstGeom>
            <a:solidFill>
              <a:srgbClr val="F2F2F2"/>
            </a:solidFill>
            <a:ln>
              <a:solidFill>
                <a:srgbClr val="BFBFB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cxnSp>
          <p:nvCxnSpPr>
            <p:cNvPr id="101" name="Straight Connector 144">
              <a:extLst>
                <a:ext uri="{FF2B5EF4-FFF2-40B4-BE49-F238E27FC236}">
                  <a16:creationId xmlns:a16="http://schemas.microsoft.com/office/drawing/2014/main" id="{9439C690-AA46-4CE5-97A3-6E4B9F292123}"/>
                </a:ext>
              </a:extLst>
            </p:cNvPr>
            <p:cNvCxnSpPr>
              <a:cxnSpLocks/>
            </p:cNvCxnSpPr>
            <p:nvPr/>
          </p:nvCxnSpPr>
          <p:spPr>
            <a:xfrm>
              <a:off x="6452748" y="746166"/>
              <a:ext cx="0" cy="427215"/>
            </a:xfrm>
            <a:prstGeom prst="line">
              <a:avLst/>
            </a:prstGeom>
            <a:ln w="38100" cap="flat">
              <a:solidFill>
                <a:srgbClr val="BFBFBF"/>
              </a:solidFill>
              <a:prstDash val="solid"/>
              <a:headEnd type="none" w="lg" len="med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2" name="Rectangle 142">
              <a:extLst>
                <a:ext uri="{FF2B5EF4-FFF2-40B4-BE49-F238E27FC236}">
                  <a16:creationId xmlns:a16="http://schemas.microsoft.com/office/drawing/2014/main" id="{7F2251F5-F44F-441F-95F2-CA4051D7EB84}"/>
                </a:ext>
              </a:extLst>
            </p:cNvPr>
            <p:cNvSpPr/>
            <p:nvPr/>
          </p:nvSpPr>
          <p:spPr>
            <a:xfrm>
              <a:off x="3955905" y="3078501"/>
              <a:ext cx="1659838" cy="480609"/>
            </a:xfrm>
            <a:prstGeom prst="rect">
              <a:avLst/>
            </a:prstGeom>
            <a:solidFill>
              <a:srgbClr val="F2F2F2"/>
            </a:solidFill>
            <a:ln>
              <a:solidFill>
                <a:srgbClr val="BFBFB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US" sz="2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103" name="Rectangle 142">
              <a:extLst>
                <a:ext uri="{FF2B5EF4-FFF2-40B4-BE49-F238E27FC236}">
                  <a16:creationId xmlns:a16="http://schemas.microsoft.com/office/drawing/2014/main" id="{F4E38EE3-C2A1-4C08-B0FD-F66105B12A5A}"/>
                </a:ext>
              </a:extLst>
            </p:cNvPr>
            <p:cNvSpPr/>
            <p:nvPr/>
          </p:nvSpPr>
          <p:spPr>
            <a:xfrm>
              <a:off x="7262777" y="3075923"/>
              <a:ext cx="1659838" cy="480609"/>
            </a:xfrm>
            <a:prstGeom prst="rect">
              <a:avLst/>
            </a:prstGeom>
            <a:solidFill>
              <a:srgbClr val="F2F2F2"/>
            </a:solidFill>
            <a:ln>
              <a:solidFill>
                <a:srgbClr val="BFBFB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US" sz="2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sp>
        <p:nvSpPr>
          <p:cNvPr id="107" name="สี่เหลี่ยมผืนผ้า 43">
            <a:extLst>
              <a:ext uri="{FF2B5EF4-FFF2-40B4-BE49-F238E27FC236}">
                <a16:creationId xmlns:a16="http://schemas.microsoft.com/office/drawing/2014/main" id="{479ABA2B-408B-486D-8EA6-A46338CA015A}"/>
              </a:ext>
            </a:extLst>
          </p:cNvPr>
          <p:cNvSpPr/>
          <p:nvPr/>
        </p:nvSpPr>
        <p:spPr>
          <a:xfrm>
            <a:off x="8543459" y="1826208"/>
            <a:ext cx="1031238" cy="5345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เริ่มต้น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45FA03F9-CE4C-495E-A7B0-64DA50EDDCDB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01400" y="0"/>
            <a:ext cx="990600" cy="789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879911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4B913609-B9B9-4A7A-8018-707C96C80B74}"/>
              </a:ext>
            </a:extLst>
          </p:cNvPr>
          <p:cNvGrpSpPr/>
          <p:nvPr/>
        </p:nvGrpSpPr>
        <p:grpSpPr>
          <a:xfrm>
            <a:off x="394874" y="2971800"/>
            <a:ext cx="6229473" cy="2224870"/>
            <a:chOff x="394874" y="2971800"/>
            <a:chExt cx="6229473" cy="222487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8690F34-D903-473F-B2B2-ACE57A03F7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80508" y="2979797"/>
              <a:ext cx="1969179" cy="938865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ED029C8-0CC8-41BD-BA2B-2D18A36C07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33888" y="2971800"/>
              <a:ext cx="1969179" cy="938865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7471C71-2D7A-493D-AB78-D85987B17BF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94874" y="4250239"/>
              <a:ext cx="1969179" cy="938865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498DE29-61FF-4D7D-8225-198E556913D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21568" y="4257805"/>
              <a:ext cx="1969179" cy="938865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DCE67C0-93BF-4612-BCB7-392C092233D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655168" y="4257805"/>
              <a:ext cx="1969179" cy="938865"/>
            </a:xfrm>
            <a:prstGeom prst="rect">
              <a:avLst/>
            </a:prstGeom>
          </p:spPr>
        </p:pic>
      </p:grpSp>
      <p:pic>
        <p:nvPicPr>
          <p:cNvPr id="63" name="Picture 62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7275B02E-C8A9-4B34-8BD2-E11CDBB8EC9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12047" y="6198805"/>
            <a:ext cx="490398" cy="48402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DB7A50B9-F6E2-4127-B0CE-286DA976231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855" y="4233307"/>
            <a:ext cx="1969179" cy="981541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B4BE23A7-CF22-411B-BD24-1FCF856B91D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4600" y="4233307"/>
            <a:ext cx="1969179" cy="981541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004EFA76-9447-498E-8803-53A911A3143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8200" y="4233307"/>
            <a:ext cx="1969179" cy="981541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D9CA6864-52D7-4DF9-9B6F-0DAA50F9864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0509" y="2958460"/>
            <a:ext cx="1969179" cy="981541"/>
          </a:xfrm>
          <a:prstGeom prst="rect">
            <a:avLst/>
          </a:prstGeom>
        </p:spPr>
      </p:pic>
      <p:sp>
        <p:nvSpPr>
          <p:cNvPr id="72" name="Rectangle 71">
            <a:extLst>
              <a:ext uri="{FF2B5EF4-FFF2-40B4-BE49-F238E27FC236}">
                <a16:creationId xmlns:a16="http://schemas.microsoft.com/office/drawing/2014/main" id="{EAFDD25F-A804-4F7D-8913-451E295A5870}"/>
              </a:ext>
            </a:extLst>
          </p:cNvPr>
          <p:cNvSpPr/>
          <p:nvPr/>
        </p:nvSpPr>
        <p:spPr>
          <a:xfrm>
            <a:off x="588023" y="1900157"/>
            <a:ext cx="6170515" cy="4909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</a:pPr>
            <a:r>
              <a:rPr lang="th-TH" sz="2800" dirty="0">
                <a:solidFill>
                  <a:prstClr val="black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การนำสัญลักษณ์มาใช้สื่อความหมายลำดับขั้นตอนการแก้ปัญหา</a:t>
            </a:r>
          </a:p>
        </p:txBody>
      </p:sp>
      <p:pic>
        <p:nvPicPr>
          <p:cNvPr id="2" name="Picture 1">
            <a:hlinkClick r:id="rId13" action="ppaction://hlinksldjump"/>
            <a:extLst>
              <a:ext uri="{FF2B5EF4-FFF2-40B4-BE49-F238E27FC236}">
                <a16:creationId xmlns:a16="http://schemas.microsoft.com/office/drawing/2014/main" id="{83CCD960-56AF-4346-B5B7-17CE3D365C1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02880" y="2366411"/>
            <a:ext cx="5499069" cy="3767655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61389114-4CE5-437A-92D3-06FA42FB772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271091" y="-722538"/>
            <a:ext cx="7901101" cy="1865538"/>
          </a:xfrm>
          <a:prstGeom prst="rect">
            <a:avLst/>
          </a:prstGeom>
        </p:spPr>
      </p:pic>
      <p:grpSp>
        <p:nvGrpSpPr>
          <p:cNvPr id="48" name="กลุ่ม 38">
            <a:extLst>
              <a:ext uri="{FF2B5EF4-FFF2-40B4-BE49-F238E27FC236}">
                <a16:creationId xmlns:a16="http://schemas.microsoft.com/office/drawing/2014/main" id="{E5F204F4-D759-42EF-BA00-E33200D92570}"/>
              </a:ext>
            </a:extLst>
          </p:cNvPr>
          <p:cNvGrpSpPr/>
          <p:nvPr/>
        </p:nvGrpSpPr>
        <p:grpSpPr>
          <a:xfrm>
            <a:off x="488446" y="1055249"/>
            <a:ext cx="2789457" cy="695504"/>
            <a:chOff x="1795682" y="5991450"/>
            <a:chExt cx="3048063" cy="759983"/>
          </a:xfrm>
        </p:grpSpPr>
        <p:sp>
          <p:nvSpPr>
            <p:cNvPr id="50" name="มนมุมสี่เหลี่ยมผืนผ้าด้านเดียวกัน 40">
              <a:extLst>
                <a:ext uri="{FF2B5EF4-FFF2-40B4-BE49-F238E27FC236}">
                  <a16:creationId xmlns:a16="http://schemas.microsoft.com/office/drawing/2014/main" id="{8FC10DEC-FC31-45E3-BD2D-31C254E148EF}"/>
                </a:ext>
              </a:extLst>
            </p:cNvPr>
            <p:cNvSpPr/>
            <p:nvPr/>
          </p:nvSpPr>
          <p:spPr>
            <a:xfrm rot="16200000">
              <a:off x="2962736" y="4867647"/>
              <a:ext cx="757206" cy="3004812"/>
            </a:xfrm>
            <a:prstGeom prst="round2SameRect">
              <a:avLst>
                <a:gd name="adj1" fmla="val 50000"/>
                <a:gd name="adj2" fmla="val 50000"/>
              </a:avLst>
            </a:prstGeom>
            <a:solidFill>
              <a:srgbClr val="FED2E8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95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51" name="สี่เหลี่ยมผืนผ้า 41">
              <a:extLst>
                <a:ext uri="{FF2B5EF4-FFF2-40B4-BE49-F238E27FC236}">
                  <a16:creationId xmlns:a16="http://schemas.microsoft.com/office/drawing/2014/main" id="{DB844E05-7BA0-443C-8935-817220D79935}"/>
                </a:ext>
              </a:extLst>
            </p:cNvPr>
            <p:cNvSpPr/>
            <p:nvPr/>
          </p:nvSpPr>
          <p:spPr>
            <a:xfrm>
              <a:off x="1795682" y="6179635"/>
              <a:ext cx="2977868" cy="5717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3295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 </a:t>
              </a:r>
              <a:r>
                <a:rPr lang="th-TH" sz="3295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การใช้สัญลักษณ์</a:t>
              </a:r>
            </a:p>
          </p:txBody>
        </p:sp>
      </p:grpSp>
      <p:grpSp>
        <p:nvGrpSpPr>
          <p:cNvPr id="54" name="กลุ่ม 65">
            <a:extLst>
              <a:ext uri="{FF2B5EF4-FFF2-40B4-BE49-F238E27FC236}">
                <a16:creationId xmlns:a16="http://schemas.microsoft.com/office/drawing/2014/main" id="{6CCE9949-9A97-41EF-BA32-5B9AB66ECF58}"/>
              </a:ext>
            </a:extLst>
          </p:cNvPr>
          <p:cNvGrpSpPr/>
          <p:nvPr/>
        </p:nvGrpSpPr>
        <p:grpSpPr>
          <a:xfrm>
            <a:off x="6781800" y="1812858"/>
            <a:ext cx="4545321" cy="4442898"/>
            <a:chOff x="3955905" y="218303"/>
            <a:chExt cx="4966710" cy="4854793"/>
          </a:xfrm>
        </p:grpSpPr>
        <p:sp>
          <p:nvSpPr>
            <p:cNvPr id="55" name="Rectangle: Rounded Corners 138">
              <a:extLst>
                <a:ext uri="{FF2B5EF4-FFF2-40B4-BE49-F238E27FC236}">
                  <a16:creationId xmlns:a16="http://schemas.microsoft.com/office/drawing/2014/main" id="{EBC6A184-9BD9-4B68-BD98-9A6C981E4362}"/>
                </a:ext>
              </a:extLst>
            </p:cNvPr>
            <p:cNvSpPr/>
            <p:nvPr/>
          </p:nvSpPr>
          <p:spPr>
            <a:xfrm>
              <a:off x="5835408" y="4542633"/>
              <a:ext cx="1221364" cy="530463"/>
            </a:xfrm>
            <a:prstGeom prst="roundRect">
              <a:avLst>
                <a:gd name="adj" fmla="val 50000"/>
              </a:avLst>
            </a:prstGeom>
            <a:solidFill>
              <a:srgbClr val="F2F2F2"/>
            </a:solidFill>
            <a:ln>
              <a:solidFill>
                <a:srgbClr val="BFBFB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57" name="Rectangle: Rounded Corners 139">
              <a:extLst>
                <a:ext uri="{FF2B5EF4-FFF2-40B4-BE49-F238E27FC236}">
                  <a16:creationId xmlns:a16="http://schemas.microsoft.com/office/drawing/2014/main" id="{84A6F43A-216B-49F8-8C39-5F10BC42E515}"/>
                </a:ext>
              </a:extLst>
            </p:cNvPr>
            <p:cNvSpPr/>
            <p:nvPr/>
          </p:nvSpPr>
          <p:spPr>
            <a:xfrm>
              <a:off x="5835400" y="218303"/>
              <a:ext cx="1221365" cy="530463"/>
            </a:xfrm>
            <a:prstGeom prst="roundRect">
              <a:avLst>
                <a:gd name="adj" fmla="val 50000"/>
              </a:avLst>
            </a:prstGeom>
            <a:solidFill>
              <a:srgbClr val="F2F2F2"/>
            </a:solidFill>
            <a:ln>
              <a:solidFill>
                <a:srgbClr val="BFBFB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61" name="Diamond 141">
              <a:extLst>
                <a:ext uri="{FF2B5EF4-FFF2-40B4-BE49-F238E27FC236}">
                  <a16:creationId xmlns:a16="http://schemas.microsoft.com/office/drawing/2014/main" id="{32A08702-9B4F-44AE-B50A-E22860079374}"/>
                </a:ext>
              </a:extLst>
            </p:cNvPr>
            <p:cNvSpPr/>
            <p:nvPr/>
          </p:nvSpPr>
          <p:spPr>
            <a:xfrm>
              <a:off x="5419539" y="2140355"/>
              <a:ext cx="2053107" cy="865400"/>
            </a:xfrm>
            <a:prstGeom prst="diamond">
              <a:avLst/>
            </a:prstGeom>
            <a:solidFill>
              <a:srgbClr val="F2F2F2"/>
            </a:solidFill>
            <a:ln>
              <a:solidFill>
                <a:srgbClr val="BFBFB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62" name="Oval 143">
              <a:extLst>
                <a:ext uri="{FF2B5EF4-FFF2-40B4-BE49-F238E27FC236}">
                  <a16:creationId xmlns:a16="http://schemas.microsoft.com/office/drawing/2014/main" id="{5F5F346E-E779-457F-A5DB-75858B6A58BA}"/>
                </a:ext>
              </a:extLst>
            </p:cNvPr>
            <p:cNvSpPr/>
            <p:nvPr/>
          </p:nvSpPr>
          <p:spPr>
            <a:xfrm>
              <a:off x="6253245" y="3806837"/>
              <a:ext cx="385694" cy="385694"/>
            </a:xfrm>
            <a:prstGeom prst="ellipse">
              <a:avLst/>
            </a:prstGeom>
            <a:solidFill>
              <a:srgbClr val="F2F2F2"/>
            </a:solidFill>
            <a:ln>
              <a:solidFill>
                <a:srgbClr val="BFBFB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cxnSp>
          <p:nvCxnSpPr>
            <p:cNvPr id="65" name="Straight Connector 144">
              <a:extLst>
                <a:ext uri="{FF2B5EF4-FFF2-40B4-BE49-F238E27FC236}">
                  <a16:creationId xmlns:a16="http://schemas.microsoft.com/office/drawing/2014/main" id="{7C6F6C3C-EA83-4447-91EE-9B94A1A3EEA7}"/>
                </a:ext>
              </a:extLst>
            </p:cNvPr>
            <p:cNvCxnSpPr>
              <a:cxnSpLocks/>
              <a:endCxn id="61" idx="0"/>
            </p:cNvCxnSpPr>
            <p:nvPr/>
          </p:nvCxnSpPr>
          <p:spPr>
            <a:xfrm>
              <a:off x="6446093" y="1678690"/>
              <a:ext cx="0" cy="461665"/>
            </a:xfrm>
            <a:prstGeom prst="line">
              <a:avLst/>
            </a:prstGeom>
            <a:ln w="38100" cap="flat">
              <a:solidFill>
                <a:srgbClr val="BFBFBF"/>
              </a:solidFill>
              <a:prstDash val="solid"/>
              <a:headEnd type="none" w="lg" len="med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145">
              <a:extLst>
                <a:ext uri="{FF2B5EF4-FFF2-40B4-BE49-F238E27FC236}">
                  <a16:creationId xmlns:a16="http://schemas.microsoft.com/office/drawing/2014/main" id="{9D430568-CFF9-464B-9898-5C24722AA403}"/>
                </a:ext>
              </a:extLst>
            </p:cNvPr>
            <p:cNvCxnSpPr>
              <a:cxnSpLocks/>
            </p:cNvCxnSpPr>
            <p:nvPr/>
          </p:nvCxnSpPr>
          <p:spPr>
            <a:xfrm>
              <a:off x="4756171" y="2561240"/>
              <a:ext cx="0" cy="506855"/>
            </a:xfrm>
            <a:prstGeom prst="line">
              <a:avLst/>
            </a:prstGeom>
            <a:ln w="38100" cap="flat">
              <a:solidFill>
                <a:srgbClr val="BFBFBF"/>
              </a:solidFill>
              <a:prstDash val="solid"/>
              <a:headEnd type="none" w="lg" len="med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146">
              <a:extLst>
                <a:ext uri="{FF2B5EF4-FFF2-40B4-BE49-F238E27FC236}">
                  <a16:creationId xmlns:a16="http://schemas.microsoft.com/office/drawing/2014/main" id="{1768D070-F550-482D-AFE1-C48A873621DD}"/>
                </a:ext>
              </a:extLst>
            </p:cNvPr>
            <p:cNvCxnSpPr>
              <a:cxnSpLocks/>
              <a:endCxn id="61" idx="1"/>
            </p:cNvCxnSpPr>
            <p:nvPr/>
          </p:nvCxnSpPr>
          <p:spPr>
            <a:xfrm flipV="1">
              <a:off x="4756171" y="2573056"/>
              <a:ext cx="663368" cy="1389"/>
            </a:xfrm>
            <a:prstGeom prst="line">
              <a:avLst/>
            </a:prstGeom>
            <a:ln w="38100" cap="rnd">
              <a:solidFill>
                <a:srgbClr val="BFBFBF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147">
              <a:extLst>
                <a:ext uri="{FF2B5EF4-FFF2-40B4-BE49-F238E27FC236}">
                  <a16:creationId xmlns:a16="http://schemas.microsoft.com/office/drawing/2014/main" id="{5F0ADE05-8C5D-42BF-96C6-06D16A3F124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133501" y="2565664"/>
              <a:ext cx="3" cy="498005"/>
            </a:xfrm>
            <a:prstGeom prst="line">
              <a:avLst/>
            </a:prstGeom>
            <a:ln w="38100" cap="flat">
              <a:solidFill>
                <a:srgbClr val="BFBFBF"/>
              </a:solidFill>
              <a:prstDash val="solid"/>
              <a:headEnd type="none" w="lg" len="med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148">
              <a:extLst>
                <a:ext uri="{FF2B5EF4-FFF2-40B4-BE49-F238E27FC236}">
                  <a16:creationId xmlns:a16="http://schemas.microsoft.com/office/drawing/2014/main" id="{12C6B5A5-1AE7-4D2D-8550-90906A1A32A3}"/>
                </a:ext>
              </a:extLst>
            </p:cNvPr>
            <p:cNvCxnSpPr>
              <a:cxnSpLocks/>
              <a:stCxn id="61" idx="3"/>
            </p:cNvCxnSpPr>
            <p:nvPr/>
          </p:nvCxnSpPr>
          <p:spPr>
            <a:xfrm flipV="1">
              <a:off x="7472646" y="2561240"/>
              <a:ext cx="663368" cy="0"/>
            </a:xfrm>
            <a:prstGeom prst="line">
              <a:avLst/>
            </a:prstGeom>
            <a:ln w="38100" cap="rnd">
              <a:solidFill>
                <a:srgbClr val="BFBFBF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149">
              <a:extLst>
                <a:ext uri="{FF2B5EF4-FFF2-40B4-BE49-F238E27FC236}">
                  <a16:creationId xmlns:a16="http://schemas.microsoft.com/office/drawing/2014/main" id="{D6A33F3F-F344-4096-86AB-C89C1387D89A}"/>
                </a:ext>
              </a:extLst>
            </p:cNvPr>
            <p:cNvCxnSpPr>
              <a:cxnSpLocks/>
            </p:cNvCxnSpPr>
            <p:nvPr/>
          </p:nvCxnSpPr>
          <p:spPr>
            <a:xfrm>
              <a:off x="4756171" y="3548704"/>
              <a:ext cx="0" cy="455544"/>
            </a:xfrm>
            <a:prstGeom prst="line">
              <a:avLst/>
            </a:prstGeom>
            <a:ln w="38100" cap="rnd">
              <a:solidFill>
                <a:srgbClr val="BFBFBF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150">
              <a:extLst>
                <a:ext uri="{FF2B5EF4-FFF2-40B4-BE49-F238E27FC236}">
                  <a16:creationId xmlns:a16="http://schemas.microsoft.com/office/drawing/2014/main" id="{0CCB2EE8-CAA9-48D6-B4AF-4324E361D52F}"/>
                </a:ext>
              </a:extLst>
            </p:cNvPr>
            <p:cNvCxnSpPr>
              <a:cxnSpLocks/>
              <a:stCxn id="62" idx="6"/>
            </p:cNvCxnSpPr>
            <p:nvPr/>
          </p:nvCxnSpPr>
          <p:spPr>
            <a:xfrm>
              <a:off x="6638939" y="3999684"/>
              <a:ext cx="1482978" cy="0"/>
            </a:xfrm>
            <a:prstGeom prst="line">
              <a:avLst/>
            </a:prstGeom>
            <a:ln w="38100" cap="flat">
              <a:solidFill>
                <a:srgbClr val="BFBFBF"/>
              </a:solidFill>
              <a:prstDash val="solid"/>
              <a:headEnd type="triangl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151">
              <a:extLst>
                <a:ext uri="{FF2B5EF4-FFF2-40B4-BE49-F238E27FC236}">
                  <a16:creationId xmlns:a16="http://schemas.microsoft.com/office/drawing/2014/main" id="{6371BB73-BFD2-4BD4-8F40-4C5C136B6C03}"/>
                </a:ext>
              </a:extLst>
            </p:cNvPr>
            <p:cNvCxnSpPr>
              <a:cxnSpLocks/>
            </p:cNvCxnSpPr>
            <p:nvPr/>
          </p:nvCxnSpPr>
          <p:spPr>
            <a:xfrm>
              <a:off x="8121918" y="3548703"/>
              <a:ext cx="0" cy="455544"/>
            </a:xfrm>
            <a:prstGeom prst="line">
              <a:avLst/>
            </a:prstGeom>
            <a:ln w="38100" cap="rnd">
              <a:solidFill>
                <a:srgbClr val="BFBFBF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152">
              <a:extLst>
                <a:ext uri="{FF2B5EF4-FFF2-40B4-BE49-F238E27FC236}">
                  <a16:creationId xmlns:a16="http://schemas.microsoft.com/office/drawing/2014/main" id="{E394284C-1249-4125-B22D-6149398639FA}"/>
                </a:ext>
              </a:extLst>
            </p:cNvPr>
            <p:cNvCxnSpPr>
              <a:cxnSpLocks/>
              <a:endCxn id="62" idx="2"/>
            </p:cNvCxnSpPr>
            <p:nvPr/>
          </p:nvCxnSpPr>
          <p:spPr>
            <a:xfrm>
              <a:off x="4756171" y="3999684"/>
              <a:ext cx="1497074" cy="0"/>
            </a:xfrm>
            <a:prstGeom prst="line">
              <a:avLst/>
            </a:prstGeom>
            <a:ln w="38100" cap="flat">
              <a:solidFill>
                <a:srgbClr val="BFBFBF"/>
              </a:solidFill>
              <a:prstDash val="solid"/>
              <a:headEnd type="none" w="lg" len="med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153">
              <a:extLst>
                <a:ext uri="{FF2B5EF4-FFF2-40B4-BE49-F238E27FC236}">
                  <a16:creationId xmlns:a16="http://schemas.microsoft.com/office/drawing/2014/main" id="{82DA9909-DCAB-49E5-B845-F15E4CC64B24}"/>
                </a:ext>
              </a:extLst>
            </p:cNvPr>
            <p:cNvCxnSpPr>
              <a:cxnSpLocks/>
              <a:stCxn id="55" idx="0"/>
              <a:endCxn id="62" idx="4"/>
            </p:cNvCxnSpPr>
            <p:nvPr/>
          </p:nvCxnSpPr>
          <p:spPr>
            <a:xfrm flipV="1">
              <a:off x="6446091" y="4192531"/>
              <a:ext cx="2" cy="350102"/>
            </a:xfrm>
            <a:prstGeom prst="line">
              <a:avLst/>
            </a:prstGeom>
            <a:ln w="38100" cap="flat">
              <a:solidFill>
                <a:srgbClr val="BFBFBF"/>
              </a:solidFill>
              <a:prstDash val="solid"/>
              <a:headEnd type="triangle" w="lg" len="med"/>
              <a:tailEnd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Rectangle 142">
              <a:extLst>
                <a:ext uri="{FF2B5EF4-FFF2-40B4-BE49-F238E27FC236}">
                  <a16:creationId xmlns:a16="http://schemas.microsoft.com/office/drawing/2014/main" id="{B8311388-DE5E-4ECA-BDC9-27E34338E009}"/>
                </a:ext>
              </a:extLst>
            </p:cNvPr>
            <p:cNvSpPr/>
            <p:nvPr/>
          </p:nvSpPr>
          <p:spPr>
            <a:xfrm>
              <a:off x="5419539" y="1173381"/>
              <a:ext cx="2049534" cy="540456"/>
            </a:xfrm>
            <a:prstGeom prst="rect">
              <a:avLst/>
            </a:prstGeom>
            <a:solidFill>
              <a:srgbClr val="FCB6D8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cxnSp>
          <p:nvCxnSpPr>
            <p:cNvPr id="93" name="Straight Connector 144">
              <a:extLst>
                <a:ext uri="{FF2B5EF4-FFF2-40B4-BE49-F238E27FC236}">
                  <a16:creationId xmlns:a16="http://schemas.microsoft.com/office/drawing/2014/main" id="{E725F217-0D9A-4233-B7A3-CD0EF95EDF4D}"/>
                </a:ext>
              </a:extLst>
            </p:cNvPr>
            <p:cNvCxnSpPr>
              <a:cxnSpLocks/>
            </p:cNvCxnSpPr>
            <p:nvPr/>
          </p:nvCxnSpPr>
          <p:spPr>
            <a:xfrm>
              <a:off x="6452748" y="746166"/>
              <a:ext cx="0" cy="427215"/>
            </a:xfrm>
            <a:prstGeom prst="line">
              <a:avLst/>
            </a:prstGeom>
            <a:ln w="38100" cap="flat">
              <a:solidFill>
                <a:srgbClr val="BFBFBF"/>
              </a:solidFill>
              <a:prstDash val="solid"/>
              <a:headEnd type="none" w="lg" len="med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Rectangle 142">
              <a:extLst>
                <a:ext uri="{FF2B5EF4-FFF2-40B4-BE49-F238E27FC236}">
                  <a16:creationId xmlns:a16="http://schemas.microsoft.com/office/drawing/2014/main" id="{8877853C-F4F8-443C-BE66-0218D12256DC}"/>
                </a:ext>
              </a:extLst>
            </p:cNvPr>
            <p:cNvSpPr/>
            <p:nvPr/>
          </p:nvSpPr>
          <p:spPr>
            <a:xfrm>
              <a:off x="3955905" y="3078501"/>
              <a:ext cx="1659838" cy="480609"/>
            </a:xfrm>
            <a:prstGeom prst="rect">
              <a:avLst/>
            </a:prstGeom>
            <a:solidFill>
              <a:srgbClr val="FCB6D8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US" sz="2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99" name="Rectangle 142">
              <a:extLst>
                <a:ext uri="{FF2B5EF4-FFF2-40B4-BE49-F238E27FC236}">
                  <a16:creationId xmlns:a16="http://schemas.microsoft.com/office/drawing/2014/main" id="{07209674-F323-4228-AB10-BC84CCBDBE31}"/>
                </a:ext>
              </a:extLst>
            </p:cNvPr>
            <p:cNvSpPr/>
            <p:nvPr/>
          </p:nvSpPr>
          <p:spPr>
            <a:xfrm>
              <a:off x="7262777" y="3075923"/>
              <a:ext cx="1659838" cy="480609"/>
            </a:xfrm>
            <a:prstGeom prst="rect">
              <a:avLst/>
            </a:prstGeom>
            <a:solidFill>
              <a:srgbClr val="FCB6D8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US" sz="2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sp>
        <p:nvSpPr>
          <p:cNvPr id="100" name="Rectangle 99">
            <a:extLst>
              <a:ext uri="{FF2B5EF4-FFF2-40B4-BE49-F238E27FC236}">
                <a16:creationId xmlns:a16="http://schemas.microsoft.com/office/drawing/2014/main" id="{47F695CF-B4A4-4BC3-AC8C-E9D95CF894E8}"/>
              </a:ext>
            </a:extLst>
          </p:cNvPr>
          <p:cNvSpPr/>
          <p:nvPr/>
        </p:nvSpPr>
        <p:spPr>
          <a:xfrm>
            <a:off x="7142801" y="4447183"/>
            <a:ext cx="7697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th-TH" sz="2400" dirty="0">
                <a:solidFill>
                  <a:prstClr val="black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หยุดรอ</a:t>
            </a:r>
            <a:endParaRPr lang="en-US" sz="2400" dirty="0">
              <a:solidFill>
                <a:prstClr val="black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05405A97-6C14-480C-92F6-A840057FF733}"/>
              </a:ext>
            </a:extLst>
          </p:cNvPr>
          <p:cNvSpPr/>
          <p:nvPr/>
        </p:nvSpPr>
        <p:spPr>
          <a:xfrm>
            <a:off x="10001162" y="4464696"/>
            <a:ext cx="12121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th-TH" sz="2400" dirty="0">
                <a:solidFill>
                  <a:prstClr val="black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เดินข้ามถนน</a:t>
            </a:r>
            <a:endParaRPr lang="en-US" sz="2400" dirty="0">
              <a:solidFill>
                <a:prstClr val="black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BC844303-C0E9-48C0-B01D-407DFD47FEFC}"/>
              </a:ext>
            </a:extLst>
          </p:cNvPr>
          <p:cNvSpPr/>
          <p:nvPr/>
        </p:nvSpPr>
        <p:spPr>
          <a:xfrm>
            <a:off x="8294798" y="2736226"/>
            <a:ext cx="15440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th-TH" sz="2400" dirty="0">
                <a:solidFill>
                  <a:prstClr val="black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ต้องการข้ามถนน</a:t>
            </a:r>
            <a:endParaRPr lang="en-US" sz="2400" dirty="0">
              <a:solidFill>
                <a:prstClr val="black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F5E0A21B-4A08-4EA2-AFE6-1C89FEDA59C2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01400" y="0"/>
            <a:ext cx="990600" cy="789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178828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52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E24687BB-AD4E-4F36-AFE3-E8B5A49EB3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12047" y="6198805"/>
            <a:ext cx="490398" cy="484029"/>
          </a:xfrm>
          <a:prstGeom prst="rect">
            <a:avLst/>
          </a:prstGeom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A2EB64EF-8F88-4EA5-83E4-4EE1487211BE}"/>
              </a:ext>
            </a:extLst>
          </p:cNvPr>
          <p:cNvGrpSpPr/>
          <p:nvPr/>
        </p:nvGrpSpPr>
        <p:grpSpPr>
          <a:xfrm>
            <a:off x="394874" y="2971800"/>
            <a:ext cx="6229473" cy="2224870"/>
            <a:chOff x="394874" y="2971800"/>
            <a:chExt cx="6229473" cy="2224870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FD49BD6A-6A4C-4F5F-A897-943CE89EDD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80508" y="2979797"/>
              <a:ext cx="1969179" cy="938865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4FC41DF2-3B78-417F-84C6-73480745C3F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633888" y="2971800"/>
              <a:ext cx="1969179" cy="938865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D41FCB50-840C-4F08-A05E-D24306FE7E8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94874" y="4250239"/>
              <a:ext cx="1969179" cy="938865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43EED516-89EC-4DB4-822B-659464FAC6B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521568" y="4257805"/>
              <a:ext cx="1969179" cy="938865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10A31860-83E2-4CFA-B317-192CFAC28D3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655168" y="4257805"/>
              <a:ext cx="1969179" cy="938865"/>
            </a:xfrm>
            <a:prstGeom prst="rect">
              <a:avLst/>
            </a:prstGeom>
          </p:spPr>
        </p:pic>
      </p:grpSp>
      <p:pic>
        <p:nvPicPr>
          <p:cNvPr id="48" name="Picture 47">
            <a:extLst>
              <a:ext uri="{FF2B5EF4-FFF2-40B4-BE49-F238E27FC236}">
                <a16:creationId xmlns:a16="http://schemas.microsoft.com/office/drawing/2014/main" id="{4F25991F-F316-43CC-A7E8-B49890602DD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4600" y="4233307"/>
            <a:ext cx="1969179" cy="981541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411F05-8EED-48A0-A819-E89813AC302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8200" y="4233307"/>
            <a:ext cx="1969179" cy="981541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02012EB-9831-422B-81CF-20F037B6DAE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0509" y="2958460"/>
            <a:ext cx="1969179" cy="981541"/>
          </a:xfrm>
          <a:prstGeom prst="rect">
            <a:avLst/>
          </a:prstGeom>
        </p:spPr>
      </p:pic>
      <p:sp>
        <p:nvSpPr>
          <p:cNvPr id="88" name="Rectangle 87">
            <a:extLst>
              <a:ext uri="{FF2B5EF4-FFF2-40B4-BE49-F238E27FC236}">
                <a16:creationId xmlns:a16="http://schemas.microsoft.com/office/drawing/2014/main" id="{126A9CAC-8A6E-4F9F-98A5-0D1E9344D35A}"/>
              </a:ext>
            </a:extLst>
          </p:cNvPr>
          <p:cNvSpPr/>
          <p:nvPr/>
        </p:nvSpPr>
        <p:spPr>
          <a:xfrm>
            <a:off x="588023" y="1900157"/>
            <a:ext cx="6170515" cy="4909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</a:pPr>
            <a:r>
              <a:rPr lang="th-TH" sz="2800" dirty="0">
                <a:solidFill>
                  <a:prstClr val="black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การนำสัญลักษณ์มาใช้สื่อความหมายลำดับขั้นตอนการแก้ปัญหา</a:t>
            </a:r>
          </a:p>
        </p:txBody>
      </p:sp>
      <p:pic>
        <p:nvPicPr>
          <p:cNvPr id="89" name="Picture 88">
            <a:hlinkClick r:id="rId12" action="ppaction://hlinksldjump"/>
            <a:extLst>
              <a:ext uri="{FF2B5EF4-FFF2-40B4-BE49-F238E27FC236}">
                <a16:creationId xmlns:a16="http://schemas.microsoft.com/office/drawing/2014/main" id="{B4386492-81F1-4370-B023-40E5F1A3CB5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3230" y="2967058"/>
            <a:ext cx="1969179" cy="981541"/>
          </a:xfrm>
          <a:prstGeom prst="rect">
            <a:avLst/>
          </a:prstGeom>
        </p:spPr>
      </p:pic>
      <p:pic>
        <p:nvPicPr>
          <p:cNvPr id="2" name="Picture 1">
            <a:hlinkClick r:id="rId14" action="ppaction://hlinksldjump"/>
            <a:extLst>
              <a:ext uri="{FF2B5EF4-FFF2-40B4-BE49-F238E27FC236}">
                <a16:creationId xmlns:a16="http://schemas.microsoft.com/office/drawing/2014/main" id="{61ACAF5E-8093-4602-BFF6-EC112D25CA4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04902" y="2370617"/>
            <a:ext cx="5499069" cy="3743268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C9495D47-ABCE-487A-8470-20B90B14A57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271091" y="-722538"/>
            <a:ext cx="7901101" cy="1865538"/>
          </a:xfrm>
          <a:prstGeom prst="rect">
            <a:avLst/>
          </a:prstGeom>
        </p:spPr>
      </p:pic>
      <p:grpSp>
        <p:nvGrpSpPr>
          <p:cNvPr id="50" name="กลุ่ม 38">
            <a:extLst>
              <a:ext uri="{FF2B5EF4-FFF2-40B4-BE49-F238E27FC236}">
                <a16:creationId xmlns:a16="http://schemas.microsoft.com/office/drawing/2014/main" id="{A885970E-792A-49AB-91CB-1C33583C9488}"/>
              </a:ext>
            </a:extLst>
          </p:cNvPr>
          <p:cNvGrpSpPr/>
          <p:nvPr/>
        </p:nvGrpSpPr>
        <p:grpSpPr>
          <a:xfrm>
            <a:off x="488446" y="1055249"/>
            <a:ext cx="2789457" cy="695504"/>
            <a:chOff x="1795682" y="5991450"/>
            <a:chExt cx="3048063" cy="759983"/>
          </a:xfrm>
        </p:grpSpPr>
        <p:sp>
          <p:nvSpPr>
            <p:cNvPr id="52" name="มนมุมสี่เหลี่ยมผืนผ้าด้านเดียวกัน 40">
              <a:extLst>
                <a:ext uri="{FF2B5EF4-FFF2-40B4-BE49-F238E27FC236}">
                  <a16:creationId xmlns:a16="http://schemas.microsoft.com/office/drawing/2014/main" id="{9F039396-F7A7-417D-9BDF-090309F9010C}"/>
                </a:ext>
              </a:extLst>
            </p:cNvPr>
            <p:cNvSpPr/>
            <p:nvPr/>
          </p:nvSpPr>
          <p:spPr>
            <a:xfrm rot="16200000">
              <a:off x="2962736" y="4867647"/>
              <a:ext cx="757206" cy="3004812"/>
            </a:xfrm>
            <a:prstGeom prst="round2SameRect">
              <a:avLst>
                <a:gd name="adj1" fmla="val 50000"/>
                <a:gd name="adj2" fmla="val 50000"/>
              </a:avLst>
            </a:prstGeom>
            <a:solidFill>
              <a:srgbClr val="FED2E8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95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55" name="สี่เหลี่ยมผืนผ้า 41">
              <a:extLst>
                <a:ext uri="{FF2B5EF4-FFF2-40B4-BE49-F238E27FC236}">
                  <a16:creationId xmlns:a16="http://schemas.microsoft.com/office/drawing/2014/main" id="{549C89E4-39BA-4865-B520-CE7012AB8307}"/>
                </a:ext>
              </a:extLst>
            </p:cNvPr>
            <p:cNvSpPr/>
            <p:nvPr/>
          </p:nvSpPr>
          <p:spPr>
            <a:xfrm>
              <a:off x="1795682" y="6179635"/>
              <a:ext cx="2977868" cy="5717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3295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 </a:t>
              </a:r>
              <a:r>
                <a:rPr lang="th-TH" sz="3295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การใช้สัญลักษณ์</a:t>
              </a:r>
            </a:p>
          </p:txBody>
        </p:sp>
      </p:grpSp>
      <p:grpSp>
        <p:nvGrpSpPr>
          <p:cNvPr id="56" name="กลุ่ม 65">
            <a:extLst>
              <a:ext uri="{FF2B5EF4-FFF2-40B4-BE49-F238E27FC236}">
                <a16:creationId xmlns:a16="http://schemas.microsoft.com/office/drawing/2014/main" id="{ED51132C-94F1-432B-BCC9-86B71BED1316}"/>
              </a:ext>
            </a:extLst>
          </p:cNvPr>
          <p:cNvGrpSpPr/>
          <p:nvPr/>
        </p:nvGrpSpPr>
        <p:grpSpPr>
          <a:xfrm>
            <a:off x="6781800" y="1812858"/>
            <a:ext cx="4545321" cy="4442898"/>
            <a:chOff x="3955905" y="218303"/>
            <a:chExt cx="4966710" cy="4854793"/>
          </a:xfrm>
        </p:grpSpPr>
        <p:sp>
          <p:nvSpPr>
            <p:cNvPr id="57" name="Rectangle: Rounded Corners 138">
              <a:extLst>
                <a:ext uri="{FF2B5EF4-FFF2-40B4-BE49-F238E27FC236}">
                  <a16:creationId xmlns:a16="http://schemas.microsoft.com/office/drawing/2014/main" id="{0C543ADF-744B-4052-8A8B-8F572580B18C}"/>
                </a:ext>
              </a:extLst>
            </p:cNvPr>
            <p:cNvSpPr/>
            <p:nvPr/>
          </p:nvSpPr>
          <p:spPr>
            <a:xfrm>
              <a:off x="5835408" y="4542633"/>
              <a:ext cx="1221364" cy="530463"/>
            </a:xfrm>
            <a:prstGeom prst="roundRect">
              <a:avLst>
                <a:gd name="adj" fmla="val 50000"/>
              </a:avLst>
            </a:prstGeom>
            <a:solidFill>
              <a:srgbClr val="F2F2F2"/>
            </a:solidFill>
            <a:ln>
              <a:solidFill>
                <a:srgbClr val="BFBFB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58" name="Rectangle: Rounded Corners 139">
              <a:extLst>
                <a:ext uri="{FF2B5EF4-FFF2-40B4-BE49-F238E27FC236}">
                  <a16:creationId xmlns:a16="http://schemas.microsoft.com/office/drawing/2014/main" id="{30B5E9CA-5BBC-40A5-921E-64EEAC1C5D39}"/>
                </a:ext>
              </a:extLst>
            </p:cNvPr>
            <p:cNvSpPr/>
            <p:nvPr/>
          </p:nvSpPr>
          <p:spPr>
            <a:xfrm>
              <a:off x="5835400" y="218303"/>
              <a:ext cx="1221365" cy="530463"/>
            </a:xfrm>
            <a:prstGeom prst="roundRect">
              <a:avLst>
                <a:gd name="adj" fmla="val 50000"/>
              </a:avLst>
            </a:prstGeom>
            <a:solidFill>
              <a:srgbClr val="F2F2F2"/>
            </a:solidFill>
            <a:ln>
              <a:solidFill>
                <a:srgbClr val="BFBFB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59" name="Diamond 141">
              <a:extLst>
                <a:ext uri="{FF2B5EF4-FFF2-40B4-BE49-F238E27FC236}">
                  <a16:creationId xmlns:a16="http://schemas.microsoft.com/office/drawing/2014/main" id="{BB39247D-BF9B-46FD-8736-717D91A8A964}"/>
                </a:ext>
              </a:extLst>
            </p:cNvPr>
            <p:cNvSpPr/>
            <p:nvPr/>
          </p:nvSpPr>
          <p:spPr>
            <a:xfrm>
              <a:off x="5419539" y="2140355"/>
              <a:ext cx="2053107" cy="865400"/>
            </a:xfrm>
            <a:prstGeom prst="diamond">
              <a:avLst/>
            </a:prstGeom>
            <a:solidFill>
              <a:srgbClr val="D0CFEA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60" name="Oval 143">
              <a:extLst>
                <a:ext uri="{FF2B5EF4-FFF2-40B4-BE49-F238E27FC236}">
                  <a16:creationId xmlns:a16="http://schemas.microsoft.com/office/drawing/2014/main" id="{06EE3DA0-7B74-4C34-B384-3F7AE4C87C61}"/>
                </a:ext>
              </a:extLst>
            </p:cNvPr>
            <p:cNvSpPr/>
            <p:nvPr/>
          </p:nvSpPr>
          <p:spPr>
            <a:xfrm>
              <a:off x="6253245" y="3806837"/>
              <a:ext cx="385694" cy="385694"/>
            </a:xfrm>
            <a:prstGeom prst="ellipse">
              <a:avLst/>
            </a:prstGeom>
            <a:solidFill>
              <a:srgbClr val="F2F2F2"/>
            </a:solidFill>
            <a:ln>
              <a:solidFill>
                <a:srgbClr val="BFBFB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cxnSp>
          <p:nvCxnSpPr>
            <p:cNvPr id="61" name="Straight Connector 144">
              <a:extLst>
                <a:ext uri="{FF2B5EF4-FFF2-40B4-BE49-F238E27FC236}">
                  <a16:creationId xmlns:a16="http://schemas.microsoft.com/office/drawing/2014/main" id="{E9314114-1117-4342-BF22-C41E639F6F8C}"/>
                </a:ext>
              </a:extLst>
            </p:cNvPr>
            <p:cNvCxnSpPr>
              <a:cxnSpLocks/>
              <a:endCxn id="59" idx="0"/>
            </p:cNvCxnSpPr>
            <p:nvPr/>
          </p:nvCxnSpPr>
          <p:spPr>
            <a:xfrm>
              <a:off x="6446093" y="1678690"/>
              <a:ext cx="0" cy="461665"/>
            </a:xfrm>
            <a:prstGeom prst="line">
              <a:avLst/>
            </a:prstGeom>
            <a:ln w="38100" cap="flat">
              <a:solidFill>
                <a:srgbClr val="BFBFBF"/>
              </a:solidFill>
              <a:prstDash val="solid"/>
              <a:headEnd type="none" w="lg" len="med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145">
              <a:extLst>
                <a:ext uri="{FF2B5EF4-FFF2-40B4-BE49-F238E27FC236}">
                  <a16:creationId xmlns:a16="http://schemas.microsoft.com/office/drawing/2014/main" id="{E923E8C3-33DE-4077-A0AE-E3A35A6CCFFD}"/>
                </a:ext>
              </a:extLst>
            </p:cNvPr>
            <p:cNvCxnSpPr>
              <a:cxnSpLocks/>
            </p:cNvCxnSpPr>
            <p:nvPr/>
          </p:nvCxnSpPr>
          <p:spPr>
            <a:xfrm>
              <a:off x="4756171" y="2561240"/>
              <a:ext cx="0" cy="506855"/>
            </a:xfrm>
            <a:prstGeom prst="line">
              <a:avLst/>
            </a:prstGeom>
            <a:ln w="38100" cap="flat">
              <a:solidFill>
                <a:srgbClr val="BFBFBF"/>
              </a:solidFill>
              <a:prstDash val="solid"/>
              <a:headEnd type="none" w="lg" len="med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146">
              <a:extLst>
                <a:ext uri="{FF2B5EF4-FFF2-40B4-BE49-F238E27FC236}">
                  <a16:creationId xmlns:a16="http://schemas.microsoft.com/office/drawing/2014/main" id="{08CF9CBE-FD20-4649-8AA8-C424ACAF8AA4}"/>
                </a:ext>
              </a:extLst>
            </p:cNvPr>
            <p:cNvCxnSpPr>
              <a:cxnSpLocks/>
              <a:endCxn id="59" idx="1"/>
            </p:cNvCxnSpPr>
            <p:nvPr/>
          </p:nvCxnSpPr>
          <p:spPr>
            <a:xfrm flipV="1">
              <a:off x="4756171" y="2573056"/>
              <a:ext cx="663368" cy="1389"/>
            </a:xfrm>
            <a:prstGeom prst="line">
              <a:avLst/>
            </a:prstGeom>
            <a:ln w="38100" cap="rnd">
              <a:solidFill>
                <a:srgbClr val="BFBFBF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147">
              <a:extLst>
                <a:ext uri="{FF2B5EF4-FFF2-40B4-BE49-F238E27FC236}">
                  <a16:creationId xmlns:a16="http://schemas.microsoft.com/office/drawing/2014/main" id="{4A1F3FD1-B616-4270-9E88-95F6AA24B81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133501" y="2565664"/>
              <a:ext cx="3" cy="498005"/>
            </a:xfrm>
            <a:prstGeom prst="line">
              <a:avLst/>
            </a:prstGeom>
            <a:ln w="38100" cap="flat">
              <a:solidFill>
                <a:srgbClr val="BFBFBF"/>
              </a:solidFill>
              <a:prstDash val="solid"/>
              <a:headEnd type="none" w="lg" len="med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148">
              <a:extLst>
                <a:ext uri="{FF2B5EF4-FFF2-40B4-BE49-F238E27FC236}">
                  <a16:creationId xmlns:a16="http://schemas.microsoft.com/office/drawing/2014/main" id="{52FD58F2-1E7F-4646-9FF2-39AB6E7DBAA8}"/>
                </a:ext>
              </a:extLst>
            </p:cNvPr>
            <p:cNvCxnSpPr>
              <a:cxnSpLocks/>
              <a:stCxn id="59" idx="3"/>
            </p:cNvCxnSpPr>
            <p:nvPr/>
          </p:nvCxnSpPr>
          <p:spPr>
            <a:xfrm flipV="1">
              <a:off x="7472646" y="2561240"/>
              <a:ext cx="663368" cy="0"/>
            </a:xfrm>
            <a:prstGeom prst="line">
              <a:avLst/>
            </a:prstGeom>
            <a:ln w="38100" cap="rnd">
              <a:solidFill>
                <a:srgbClr val="BFBFBF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149">
              <a:extLst>
                <a:ext uri="{FF2B5EF4-FFF2-40B4-BE49-F238E27FC236}">
                  <a16:creationId xmlns:a16="http://schemas.microsoft.com/office/drawing/2014/main" id="{DABEB115-B5CE-447F-B607-B76920685A77}"/>
                </a:ext>
              </a:extLst>
            </p:cNvPr>
            <p:cNvCxnSpPr>
              <a:cxnSpLocks/>
            </p:cNvCxnSpPr>
            <p:nvPr/>
          </p:nvCxnSpPr>
          <p:spPr>
            <a:xfrm>
              <a:off x="4756171" y="3548704"/>
              <a:ext cx="0" cy="455544"/>
            </a:xfrm>
            <a:prstGeom prst="line">
              <a:avLst/>
            </a:prstGeom>
            <a:ln w="38100" cap="rnd">
              <a:solidFill>
                <a:srgbClr val="BFBFBF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150">
              <a:extLst>
                <a:ext uri="{FF2B5EF4-FFF2-40B4-BE49-F238E27FC236}">
                  <a16:creationId xmlns:a16="http://schemas.microsoft.com/office/drawing/2014/main" id="{F9DDE75B-315C-4D88-92DB-E2B4AC619187}"/>
                </a:ext>
              </a:extLst>
            </p:cNvPr>
            <p:cNvCxnSpPr>
              <a:cxnSpLocks/>
              <a:stCxn id="60" idx="6"/>
            </p:cNvCxnSpPr>
            <p:nvPr/>
          </p:nvCxnSpPr>
          <p:spPr>
            <a:xfrm>
              <a:off x="6638939" y="3999684"/>
              <a:ext cx="1482978" cy="0"/>
            </a:xfrm>
            <a:prstGeom prst="line">
              <a:avLst/>
            </a:prstGeom>
            <a:ln w="38100" cap="flat">
              <a:solidFill>
                <a:srgbClr val="BFBFBF"/>
              </a:solidFill>
              <a:prstDash val="solid"/>
              <a:headEnd type="triangl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151">
              <a:extLst>
                <a:ext uri="{FF2B5EF4-FFF2-40B4-BE49-F238E27FC236}">
                  <a16:creationId xmlns:a16="http://schemas.microsoft.com/office/drawing/2014/main" id="{79F6F608-AEB8-4DA9-8CF7-1A04597F4A79}"/>
                </a:ext>
              </a:extLst>
            </p:cNvPr>
            <p:cNvCxnSpPr>
              <a:cxnSpLocks/>
            </p:cNvCxnSpPr>
            <p:nvPr/>
          </p:nvCxnSpPr>
          <p:spPr>
            <a:xfrm>
              <a:off x="8121918" y="3548703"/>
              <a:ext cx="0" cy="455544"/>
            </a:xfrm>
            <a:prstGeom prst="line">
              <a:avLst/>
            </a:prstGeom>
            <a:ln w="38100" cap="rnd">
              <a:solidFill>
                <a:srgbClr val="BFBFBF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152">
              <a:extLst>
                <a:ext uri="{FF2B5EF4-FFF2-40B4-BE49-F238E27FC236}">
                  <a16:creationId xmlns:a16="http://schemas.microsoft.com/office/drawing/2014/main" id="{909C765A-CDE1-45E8-BE6A-A347301029A3}"/>
                </a:ext>
              </a:extLst>
            </p:cNvPr>
            <p:cNvCxnSpPr>
              <a:cxnSpLocks/>
              <a:endCxn id="60" idx="2"/>
            </p:cNvCxnSpPr>
            <p:nvPr/>
          </p:nvCxnSpPr>
          <p:spPr>
            <a:xfrm>
              <a:off x="4756171" y="3999684"/>
              <a:ext cx="1497074" cy="0"/>
            </a:xfrm>
            <a:prstGeom prst="line">
              <a:avLst/>
            </a:prstGeom>
            <a:ln w="38100" cap="flat">
              <a:solidFill>
                <a:srgbClr val="BFBFBF"/>
              </a:solidFill>
              <a:prstDash val="solid"/>
              <a:headEnd type="none" w="lg" len="med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153">
              <a:extLst>
                <a:ext uri="{FF2B5EF4-FFF2-40B4-BE49-F238E27FC236}">
                  <a16:creationId xmlns:a16="http://schemas.microsoft.com/office/drawing/2014/main" id="{68BA2029-F8A6-40DD-B831-B8692FE2E7BA}"/>
                </a:ext>
              </a:extLst>
            </p:cNvPr>
            <p:cNvCxnSpPr>
              <a:cxnSpLocks/>
              <a:stCxn id="57" idx="0"/>
              <a:endCxn id="60" idx="4"/>
            </p:cNvCxnSpPr>
            <p:nvPr/>
          </p:nvCxnSpPr>
          <p:spPr>
            <a:xfrm flipV="1">
              <a:off x="6446091" y="4192531"/>
              <a:ext cx="2" cy="350102"/>
            </a:xfrm>
            <a:prstGeom prst="line">
              <a:avLst/>
            </a:prstGeom>
            <a:ln w="38100" cap="flat">
              <a:solidFill>
                <a:srgbClr val="BFBFBF"/>
              </a:solidFill>
              <a:prstDash val="solid"/>
              <a:headEnd type="triangle" w="lg" len="med"/>
              <a:tailEnd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Rectangle 135">
              <a:extLst>
                <a:ext uri="{FF2B5EF4-FFF2-40B4-BE49-F238E27FC236}">
                  <a16:creationId xmlns:a16="http://schemas.microsoft.com/office/drawing/2014/main" id="{7084F4FB-736E-44C6-A0C8-222D57E3E4F5}"/>
                </a:ext>
              </a:extLst>
            </p:cNvPr>
            <p:cNvSpPr/>
            <p:nvPr/>
          </p:nvSpPr>
          <p:spPr>
            <a:xfrm>
              <a:off x="5565800" y="2383005"/>
              <a:ext cx="1805511" cy="5044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th-TH" sz="24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มีรถมาหรือไม่</a:t>
              </a:r>
              <a:endPara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73" name="Rectangle 136">
              <a:extLst>
                <a:ext uri="{FF2B5EF4-FFF2-40B4-BE49-F238E27FC236}">
                  <a16:creationId xmlns:a16="http://schemas.microsoft.com/office/drawing/2014/main" id="{6E12C523-0C60-490A-875D-4F47122A92D3}"/>
                </a:ext>
              </a:extLst>
            </p:cNvPr>
            <p:cNvSpPr/>
            <p:nvPr/>
          </p:nvSpPr>
          <p:spPr>
            <a:xfrm>
              <a:off x="5057104" y="2192108"/>
              <a:ext cx="471271" cy="5044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th-TH" sz="2400" dirty="0">
                  <a:solidFill>
                    <a:prstClr val="black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ใช่</a:t>
              </a:r>
              <a:endPara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81" name="Rectangle 137">
              <a:extLst>
                <a:ext uri="{FF2B5EF4-FFF2-40B4-BE49-F238E27FC236}">
                  <a16:creationId xmlns:a16="http://schemas.microsoft.com/office/drawing/2014/main" id="{8ECA01F0-E6C3-44B0-A081-AADF0A40CE3D}"/>
                </a:ext>
              </a:extLst>
            </p:cNvPr>
            <p:cNvSpPr/>
            <p:nvPr/>
          </p:nvSpPr>
          <p:spPr>
            <a:xfrm>
              <a:off x="7402104" y="2187740"/>
              <a:ext cx="660990" cy="5044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th-TH" sz="2400" dirty="0">
                  <a:solidFill>
                    <a:prstClr val="black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ไม่ใช่</a:t>
              </a:r>
              <a:endPara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82" name="Rectangle 142">
              <a:extLst>
                <a:ext uri="{FF2B5EF4-FFF2-40B4-BE49-F238E27FC236}">
                  <a16:creationId xmlns:a16="http://schemas.microsoft.com/office/drawing/2014/main" id="{F6D6BE6B-9354-4FE2-A865-7F1C94107EC8}"/>
                </a:ext>
              </a:extLst>
            </p:cNvPr>
            <p:cNvSpPr/>
            <p:nvPr/>
          </p:nvSpPr>
          <p:spPr>
            <a:xfrm>
              <a:off x="5419539" y="1173381"/>
              <a:ext cx="2049534" cy="540456"/>
            </a:xfrm>
            <a:prstGeom prst="rect">
              <a:avLst/>
            </a:prstGeom>
            <a:solidFill>
              <a:srgbClr val="F2F2F2"/>
            </a:solidFill>
            <a:ln>
              <a:solidFill>
                <a:srgbClr val="BFBFB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cxnSp>
          <p:nvCxnSpPr>
            <p:cNvPr id="83" name="Straight Connector 144">
              <a:extLst>
                <a:ext uri="{FF2B5EF4-FFF2-40B4-BE49-F238E27FC236}">
                  <a16:creationId xmlns:a16="http://schemas.microsoft.com/office/drawing/2014/main" id="{E89A79D1-9FC0-4484-93F8-300D0D061C6B}"/>
                </a:ext>
              </a:extLst>
            </p:cNvPr>
            <p:cNvCxnSpPr>
              <a:cxnSpLocks/>
            </p:cNvCxnSpPr>
            <p:nvPr/>
          </p:nvCxnSpPr>
          <p:spPr>
            <a:xfrm>
              <a:off x="6452748" y="746166"/>
              <a:ext cx="0" cy="427215"/>
            </a:xfrm>
            <a:prstGeom prst="line">
              <a:avLst/>
            </a:prstGeom>
            <a:ln w="38100" cap="flat">
              <a:solidFill>
                <a:srgbClr val="BFBFBF"/>
              </a:solidFill>
              <a:prstDash val="solid"/>
              <a:headEnd type="none" w="lg" len="med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4" name="Rectangle 142">
              <a:extLst>
                <a:ext uri="{FF2B5EF4-FFF2-40B4-BE49-F238E27FC236}">
                  <a16:creationId xmlns:a16="http://schemas.microsoft.com/office/drawing/2014/main" id="{CA2F28FE-074B-4A3B-A443-60C4DD327474}"/>
                </a:ext>
              </a:extLst>
            </p:cNvPr>
            <p:cNvSpPr/>
            <p:nvPr/>
          </p:nvSpPr>
          <p:spPr>
            <a:xfrm>
              <a:off x="3955905" y="3078501"/>
              <a:ext cx="1659838" cy="480609"/>
            </a:xfrm>
            <a:prstGeom prst="rect">
              <a:avLst/>
            </a:prstGeom>
            <a:solidFill>
              <a:srgbClr val="F2F2F2"/>
            </a:solidFill>
            <a:ln>
              <a:solidFill>
                <a:srgbClr val="BFBFB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US" sz="2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85" name="Rectangle 142">
              <a:extLst>
                <a:ext uri="{FF2B5EF4-FFF2-40B4-BE49-F238E27FC236}">
                  <a16:creationId xmlns:a16="http://schemas.microsoft.com/office/drawing/2014/main" id="{A3CBC9B0-E219-4586-A7CF-D62B4057B6B7}"/>
                </a:ext>
              </a:extLst>
            </p:cNvPr>
            <p:cNvSpPr/>
            <p:nvPr/>
          </p:nvSpPr>
          <p:spPr>
            <a:xfrm>
              <a:off x="7262777" y="3075923"/>
              <a:ext cx="1659838" cy="480609"/>
            </a:xfrm>
            <a:prstGeom prst="rect">
              <a:avLst/>
            </a:prstGeom>
            <a:solidFill>
              <a:srgbClr val="F2F2F2"/>
            </a:solidFill>
            <a:ln>
              <a:solidFill>
                <a:srgbClr val="BFBFB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US" sz="2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pic>
        <p:nvPicPr>
          <p:cNvPr id="43" name="Picture 42">
            <a:extLst>
              <a:ext uri="{FF2B5EF4-FFF2-40B4-BE49-F238E27FC236}">
                <a16:creationId xmlns:a16="http://schemas.microsoft.com/office/drawing/2014/main" id="{A5CE3942-1A57-4AF9-B8DF-8D401074D073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01400" y="0"/>
            <a:ext cx="990600" cy="789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471988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Picture 62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2EBACF83-7253-48FE-AB39-588E7FE2AF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12047" y="6198805"/>
            <a:ext cx="490398" cy="484029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7764D6FE-3C10-4494-80AF-87AB3556E455}"/>
              </a:ext>
            </a:extLst>
          </p:cNvPr>
          <p:cNvGrpSpPr/>
          <p:nvPr/>
        </p:nvGrpSpPr>
        <p:grpSpPr>
          <a:xfrm>
            <a:off x="394874" y="2971800"/>
            <a:ext cx="6229473" cy="2224870"/>
            <a:chOff x="394874" y="2971800"/>
            <a:chExt cx="6229473" cy="2224870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BE8F538A-B66E-423F-A86A-955AE4E53C7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80508" y="2979797"/>
              <a:ext cx="1969179" cy="938865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65052132-5C86-4B56-9B30-91856B4D48A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633888" y="2971800"/>
              <a:ext cx="1969179" cy="938865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2138EED5-1EBC-4D63-A34A-05C13AC2A98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94874" y="4250239"/>
              <a:ext cx="1969179" cy="938865"/>
            </a:xfrm>
            <a:prstGeom prst="rect">
              <a:avLst/>
            </a:prstGeom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EFCACA88-F772-4211-BA6E-A3169D3B62F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521568" y="4257805"/>
              <a:ext cx="1969179" cy="938865"/>
            </a:xfrm>
            <a:prstGeom prst="rect">
              <a:avLst/>
            </a:prstGeom>
          </p:spPr>
        </p:pic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F2209571-9462-4411-A7BB-F34981590B5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655168" y="4257805"/>
              <a:ext cx="1969179" cy="938865"/>
            </a:xfrm>
            <a:prstGeom prst="rect">
              <a:avLst/>
            </a:prstGeom>
          </p:spPr>
        </p:pic>
      </p:grpSp>
      <p:pic>
        <p:nvPicPr>
          <p:cNvPr id="56" name="Picture 55">
            <a:extLst>
              <a:ext uri="{FF2B5EF4-FFF2-40B4-BE49-F238E27FC236}">
                <a16:creationId xmlns:a16="http://schemas.microsoft.com/office/drawing/2014/main" id="{32E34290-6007-425C-95C2-E64933EA671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855" y="4233307"/>
            <a:ext cx="1969179" cy="981541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37ABF155-B120-4469-994E-90D6485082F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8200" y="4233307"/>
            <a:ext cx="1969179" cy="981541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CB32B6C9-DF9B-4400-B41D-CE28AC03913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0509" y="2958460"/>
            <a:ext cx="1969179" cy="981541"/>
          </a:xfrm>
          <a:prstGeom prst="rect">
            <a:avLst/>
          </a:prstGeom>
        </p:spPr>
      </p:pic>
      <p:sp>
        <p:nvSpPr>
          <p:cNvPr id="135" name="Rectangle 134">
            <a:extLst>
              <a:ext uri="{FF2B5EF4-FFF2-40B4-BE49-F238E27FC236}">
                <a16:creationId xmlns:a16="http://schemas.microsoft.com/office/drawing/2014/main" id="{15A20AC8-5476-49C5-8AE6-F277A4B11B90}"/>
              </a:ext>
            </a:extLst>
          </p:cNvPr>
          <p:cNvSpPr/>
          <p:nvPr/>
        </p:nvSpPr>
        <p:spPr>
          <a:xfrm>
            <a:off x="588023" y="1900157"/>
            <a:ext cx="6170515" cy="4909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</a:pPr>
            <a:r>
              <a:rPr lang="th-TH" sz="2800" dirty="0">
                <a:solidFill>
                  <a:prstClr val="black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การนำสัญลักษณ์มาใช้สื่อความหมายลำดับขั้นตอนการแก้ปัญหา</a:t>
            </a:r>
          </a:p>
        </p:txBody>
      </p:sp>
      <p:pic>
        <p:nvPicPr>
          <p:cNvPr id="136" name="Picture 135">
            <a:hlinkClick r:id="rId12" action="ppaction://hlinksldjump"/>
            <a:extLst>
              <a:ext uri="{FF2B5EF4-FFF2-40B4-BE49-F238E27FC236}">
                <a16:creationId xmlns:a16="http://schemas.microsoft.com/office/drawing/2014/main" id="{6B3A1323-0E4A-42CF-97BF-C19857F0116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3230" y="2967058"/>
            <a:ext cx="1969179" cy="981541"/>
          </a:xfrm>
          <a:prstGeom prst="rect">
            <a:avLst/>
          </a:prstGeom>
        </p:spPr>
      </p:pic>
      <p:pic>
        <p:nvPicPr>
          <p:cNvPr id="3" name="Picture 2">
            <a:hlinkClick r:id="rId14" action="ppaction://hlinksldjump"/>
            <a:extLst>
              <a:ext uri="{FF2B5EF4-FFF2-40B4-BE49-F238E27FC236}">
                <a16:creationId xmlns:a16="http://schemas.microsoft.com/office/drawing/2014/main" id="{B083A77C-8D0A-40DB-974B-85852066874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6517" y="2362200"/>
            <a:ext cx="5499069" cy="3743267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9B8813B6-1089-4C6E-B7BC-9F78A5CDD3E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271091" y="-722538"/>
            <a:ext cx="7901101" cy="1865538"/>
          </a:xfrm>
          <a:prstGeom prst="rect">
            <a:avLst/>
          </a:prstGeom>
        </p:spPr>
      </p:pic>
      <p:grpSp>
        <p:nvGrpSpPr>
          <p:cNvPr id="59" name="กลุ่ม 38">
            <a:extLst>
              <a:ext uri="{FF2B5EF4-FFF2-40B4-BE49-F238E27FC236}">
                <a16:creationId xmlns:a16="http://schemas.microsoft.com/office/drawing/2014/main" id="{4A420DD3-F00E-425F-A184-4CD517C5146C}"/>
              </a:ext>
            </a:extLst>
          </p:cNvPr>
          <p:cNvGrpSpPr/>
          <p:nvPr/>
        </p:nvGrpSpPr>
        <p:grpSpPr>
          <a:xfrm>
            <a:off x="488446" y="1055249"/>
            <a:ext cx="2789457" cy="695504"/>
            <a:chOff x="1795682" y="5991450"/>
            <a:chExt cx="3048063" cy="759983"/>
          </a:xfrm>
        </p:grpSpPr>
        <p:sp>
          <p:nvSpPr>
            <p:cNvPr id="61" name="มนมุมสี่เหลี่ยมผืนผ้าด้านเดียวกัน 40">
              <a:extLst>
                <a:ext uri="{FF2B5EF4-FFF2-40B4-BE49-F238E27FC236}">
                  <a16:creationId xmlns:a16="http://schemas.microsoft.com/office/drawing/2014/main" id="{44E15B27-AD5F-4DF7-A14E-F216DA97483D}"/>
                </a:ext>
              </a:extLst>
            </p:cNvPr>
            <p:cNvSpPr/>
            <p:nvPr/>
          </p:nvSpPr>
          <p:spPr>
            <a:xfrm rot="16200000">
              <a:off x="2962736" y="4867647"/>
              <a:ext cx="757206" cy="3004812"/>
            </a:xfrm>
            <a:prstGeom prst="round2SameRect">
              <a:avLst>
                <a:gd name="adj1" fmla="val 50000"/>
                <a:gd name="adj2" fmla="val 50000"/>
              </a:avLst>
            </a:prstGeom>
            <a:solidFill>
              <a:srgbClr val="FED2E8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95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65" name="สี่เหลี่ยมผืนผ้า 41">
              <a:extLst>
                <a:ext uri="{FF2B5EF4-FFF2-40B4-BE49-F238E27FC236}">
                  <a16:creationId xmlns:a16="http://schemas.microsoft.com/office/drawing/2014/main" id="{70FF8D25-7506-4110-9542-2501D6A7D975}"/>
                </a:ext>
              </a:extLst>
            </p:cNvPr>
            <p:cNvSpPr/>
            <p:nvPr/>
          </p:nvSpPr>
          <p:spPr>
            <a:xfrm>
              <a:off x="1795682" y="6179635"/>
              <a:ext cx="2977868" cy="5717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3295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 </a:t>
              </a:r>
              <a:r>
                <a:rPr lang="th-TH" sz="3295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การใช้สัญลักษณ์</a:t>
              </a:r>
            </a:p>
          </p:txBody>
        </p:sp>
      </p:grpSp>
      <p:grpSp>
        <p:nvGrpSpPr>
          <p:cNvPr id="66" name="กลุ่ม 65">
            <a:extLst>
              <a:ext uri="{FF2B5EF4-FFF2-40B4-BE49-F238E27FC236}">
                <a16:creationId xmlns:a16="http://schemas.microsoft.com/office/drawing/2014/main" id="{7DBFD128-5BC0-421F-8CD8-DB24E187A619}"/>
              </a:ext>
            </a:extLst>
          </p:cNvPr>
          <p:cNvGrpSpPr/>
          <p:nvPr/>
        </p:nvGrpSpPr>
        <p:grpSpPr>
          <a:xfrm>
            <a:off x="6781800" y="1812858"/>
            <a:ext cx="4545321" cy="4442898"/>
            <a:chOff x="3955905" y="218303"/>
            <a:chExt cx="4966710" cy="4854793"/>
          </a:xfrm>
        </p:grpSpPr>
        <p:sp>
          <p:nvSpPr>
            <p:cNvPr id="68" name="Rectangle: Rounded Corners 138">
              <a:extLst>
                <a:ext uri="{FF2B5EF4-FFF2-40B4-BE49-F238E27FC236}">
                  <a16:creationId xmlns:a16="http://schemas.microsoft.com/office/drawing/2014/main" id="{3BA7DB9B-26C6-407C-8922-C41F7B948913}"/>
                </a:ext>
              </a:extLst>
            </p:cNvPr>
            <p:cNvSpPr/>
            <p:nvPr/>
          </p:nvSpPr>
          <p:spPr>
            <a:xfrm>
              <a:off x="5835408" y="4542633"/>
              <a:ext cx="1221364" cy="530463"/>
            </a:xfrm>
            <a:prstGeom prst="roundRect">
              <a:avLst>
                <a:gd name="adj" fmla="val 50000"/>
              </a:avLst>
            </a:prstGeom>
            <a:solidFill>
              <a:srgbClr val="F2F2F2"/>
            </a:solidFill>
            <a:ln>
              <a:solidFill>
                <a:srgbClr val="BFBFB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69" name="Rectangle: Rounded Corners 139">
              <a:extLst>
                <a:ext uri="{FF2B5EF4-FFF2-40B4-BE49-F238E27FC236}">
                  <a16:creationId xmlns:a16="http://schemas.microsoft.com/office/drawing/2014/main" id="{C0608639-6EC5-435C-BB76-30070E1054C4}"/>
                </a:ext>
              </a:extLst>
            </p:cNvPr>
            <p:cNvSpPr/>
            <p:nvPr/>
          </p:nvSpPr>
          <p:spPr>
            <a:xfrm>
              <a:off x="5835400" y="218303"/>
              <a:ext cx="1221365" cy="530463"/>
            </a:xfrm>
            <a:prstGeom prst="roundRect">
              <a:avLst>
                <a:gd name="adj" fmla="val 50000"/>
              </a:avLst>
            </a:prstGeom>
            <a:solidFill>
              <a:srgbClr val="F2F2F2"/>
            </a:solidFill>
            <a:ln>
              <a:solidFill>
                <a:srgbClr val="BFBFB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70" name="Diamond 141">
              <a:extLst>
                <a:ext uri="{FF2B5EF4-FFF2-40B4-BE49-F238E27FC236}">
                  <a16:creationId xmlns:a16="http://schemas.microsoft.com/office/drawing/2014/main" id="{CCB9C8A2-6895-4830-93A8-B61C62A3F772}"/>
                </a:ext>
              </a:extLst>
            </p:cNvPr>
            <p:cNvSpPr/>
            <p:nvPr/>
          </p:nvSpPr>
          <p:spPr>
            <a:xfrm>
              <a:off x="5419539" y="2140355"/>
              <a:ext cx="2053107" cy="865400"/>
            </a:xfrm>
            <a:prstGeom prst="diamond">
              <a:avLst/>
            </a:prstGeom>
            <a:solidFill>
              <a:srgbClr val="F2F2F2"/>
            </a:solidFill>
            <a:ln>
              <a:solidFill>
                <a:srgbClr val="BFBFB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71" name="Oval 143">
              <a:extLst>
                <a:ext uri="{FF2B5EF4-FFF2-40B4-BE49-F238E27FC236}">
                  <a16:creationId xmlns:a16="http://schemas.microsoft.com/office/drawing/2014/main" id="{F931E35F-D050-49A4-A5DA-B120DB7C56E0}"/>
                </a:ext>
              </a:extLst>
            </p:cNvPr>
            <p:cNvSpPr/>
            <p:nvPr/>
          </p:nvSpPr>
          <p:spPr>
            <a:xfrm>
              <a:off x="6253245" y="3806837"/>
              <a:ext cx="385694" cy="385694"/>
            </a:xfrm>
            <a:prstGeom prst="ellipse">
              <a:avLst/>
            </a:prstGeom>
            <a:solidFill>
              <a:srgbClr val="F2F2F2"/>
            </a:solidFill>
            <a:ln>
              <a:solidFill>
                <a:srgbClr val="BFBFB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cxnSp>
          <p:nvCxnSpPr>
            <p:cNvPr id="72" name="Straight Connector 144">
              <a:extLst>
                <a:ext uri="{FF2B5EF4-FFF2-40B4-BE49-F238E27FC236}">
                  <a16:creationId xmlns:a16="http://schemas.microsoft.com/office/drawing/2014/main" id="{FC63F7D6-29E7-4AD7-87CF-D36D7FE14DCC}"/>
                </a:ext>
              </a:extLst>
            </p:cNvPr>
            <p:cNvCxnSpPr>
              <a:cxnSpLocks/>
              <a:endCxn id="70" idx="0"/>
            </p:cNvCxnSpPr>
            <p:nvPr/>
          </p:nvCxnSpPr>
          <p:spPr>
            <a:xfrm>
              <a:off x="6446093" y="1678690"/>
              <a:ext cx="0" cy="461665"/>
            </a:xfrm>
            <a:prstGeom prst="line">
              <a:avLst/>
            </a:prstGeom>
            <a:ln w="38100" cap="flat">
              <a:solidFill>
                <a:schemeClr val="tx1"/>
              </a:solidFill>
              <a:prstDash val="solid"/>
              <a:headEnd type="none" w="lg" len="med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145">
              <a:extLst>
                <a:ext uri="{FF2B5EF4-FFF2-40B4-BE49-F238E27FC236}">
                  <a16:creationId xmlns:a16="http://schemas.microsoft.com/office/drawing/2014/main" id="{55A61CF2-459D-4199-9832-0DF1A2678058}"/>
                </a:ext>
              </a:extLst>
            </p:cNvPr>
            <p:cNvCxnSpPr>
              <a:cxnSpLocks/>
            </p:cNvCxnSpPr>
            <p:nvPr/>
          </p:nvCxnSpPr>
          <p:spPr>
            <a:xfrm>
              <a:off x="4756171" y="2561240"/>
              <a:ext cx="0" cy="506855"/>
            </a:xfrm>
            <a:prstGeom prst="line">
              <a:avLst/>
            </a:prstGeom>
            <a:ln w="38100" cap="flat">
              <a:solidFill>
                <a:schemeClr val="tx1"/>
              </a:solidFill>
              <a:prstDash val="solid"/>
              <a:headEnd type="none" w="lg" len="med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146">
              <a:extLst>
                <a:ext uri="{FF2B5EF4-FFF2-40B4-BE49-F238E27FC236}">
                  <a16:creationId xmlns:a16="http://schemas.microsoft.com/office/drawing/2014/main" id="{0ACD78F0-C824-450F-8CAB-5CF2A942E80A}"/>
                </a:ext>
              </a:extLst>
            </p:cNvPr>
            <p:cNvCxnSpPr>
              <a:cxnSpLocks/>
              <a:endCxn id="70" idx="1"/>
            </p:cNvCxnSpPr>
            <p:nvPr/>
          </p:nvCxnSpPr>
          <p:spPr>
            <a:xfrm flipV="1">
              <a:off x="4756171" y="2573056"/>
              <a:ext cx="663368" cy="1389"/>
            </a:xfrm>
            <a:prstGeom prst="line">
              <a:avLst/>
            </a:prstGeom>
            <a:ln w="38100" cap="rnd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147">
              <a:extLst>
                <a:ext uri="{FF2B5EF4-FFF2-40B4-BE49-F238E27FC236}">
                  <a16:creationId xmlns:a16="http://schemas.microsoft.com/office/drawing/2014/main" id="{E86A9A80-36D6-4CFC-B957-7B44E21A27E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133501" y="2565664"/>
              <a:ext cx="3" cy="498005"/>
            </a:xfrm>
            <a:prstGeom prst="line">
              <a:avLst/>
            </a:prstGeom>
            <a:ln w="38100" cap="flat">
              <a:solidFill>
                <a:schemeClr val="tx1"/>
              </a:solidFill>
              <a:prstDash val="solid"/>
              <a:headEnd type="none" w="lg" len="med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148">
              <a:extLst>
                <a:ext uri="{FF2B5EF4-FFF2-40B4-BE49-F238E27FC236}">
                  <a16:creationId xmlns:a16="http://schemas.microsoft.com/office/drawing/2014/main" id="{E2FC574E-E635-4962-B59C-0B57555D241C}"/>
                </a:ext>
              </a:extLst>
            </p:cNvPr>
            <p:cNvCxnSpPr>
              <a:cxnSpLocks/>
              <a:stCxn id="70" idx="3"/>
            </p:cNvCxnSpPr>
            <p:nvPr/>
          </p:nvCxnSpPr>
          <p:spPr>
            <a:xfrm flipV="1">
              <a:off x="7472646" y="2561240"/>
              <a:ext cx="663368" cy="0"/>
            </a:xfrm>
            <a:prstGeom prst="line">
              <a:avLst/>
            </a:prstGeom>
            <a:ln w="38100" cap="rnd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149">
              <a:extLst>
                <a:ext uri="{FF2B5EF4-FFF2-40B4-BE49-F238E27FC236}">
                  <a16:creationId xmlns:a16="http://schemas.microsoft.com/office/drawing/2014/main" id="{C2383D43-FFCE-41CC-9C72-772302557AEA}"/>
                </a:ext>
              </a:extLst>
            </p:cNvPr>
            <p:cNvCxnSpPr>
              <a:cxnSpLocks/>
            </p:cNvCxnSpPr>
            <p:nvPr/>
          </p:nvCxnSpPr>
          <p:spPr>
            <a:xfrm>
              <a:off x="4756171" y="3548704"/>
              <a:ext cx="0" cy="455544"/>
            </a:xfrm>
            <a:prstGeom prst="line">
              <a:avLst/>
            </a:prstGeom>
            <a:ln w="38100" cap="rnd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150">
              <a:extLst>
                <a:ext uri="{FF2B5EF4-FFF2-40B4-BE49-F238E27FC236}">
                  <a16:creationId xmlns:a16="http://schemas.microsoft.com/office/drawing/2014/main" id="{B15ED8EC-9F49-4FE4-B41F-D44F334A8E6C}"/>
                </a:ext>
              </a:extLst>
            </p:cNvPr>
            <p:cNvCxnSpPr>
              <a:cxnSpLocks/>
              <a:stCxn id="71" idx="6"/>
            </p:cNvCxnSpPr>
            <p:nvPr/>
          </p:nvCxnSpPr>
          <p:spPr>
            <a:xfrm>
              <a:off x="6638939" y="3999684"/>
              <a:ext cx="1482978" cy="0"/>
            </a:xfrm>
            <a:prstGeom prst="line">
              <a:avLst/>
            </a:prstGeom>
            <a:ln w="38100" cap="flat">
              <a:solidFill>
                <a:schemeClr val="tx1"/>
              </a:solidFill>
              <a:prstDash val="solid"/>
              <a:headEnd type="triangl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151">
              <a:extLst>
                <a:ext uri="{FF2B5EF4-FFF2-40B4-BE49-F238E27FC236}">
                  <a16:creationId xmlns:a16="http://schemas.microsoft.com/office/drawing/2014/main" id="{C7CA75DE-3D2E-42F3-8859-F07FDC9B0FE4}"/>
                </a:ext>
              </a:extLst>
            </p:cNvPr>
            <p:cNvCxnSpPr>
              <a:cxnSpLocks/>
            </p:cNvCxnSpPr>
            <p:nvPr/>
          </p:nvCxnSpPr>
          <p:spPr>
            <a:xfrm>
              <a:off x="8121918" y="3548703"/>
              <a:ext cx="0" cy="455544"/>
            </a:xfrm>
            <a:prstGeom prst="line">
              <a:avLst/>
            </a:prstGeom>
            <a:ln w="38100" cap="rnd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152">
              <a:extLst>
                <a:ext uri="{FF2B5EF4-FFF2-40B4-BE49-F238E27FC236}">
                  <a16:creationId xmlns:a16="http://schemas.microsoft.com/office/drawing/2014/main" id="{04A46B7E-C52C-4486-BD2A-C66918B7A7A2}"/>
                </a:ext>
              </a:extLst>
            </p:cNvPr>
            <p:cNvCxnSpPr>
              <a:cxnSpLocks/>
              <a:endCxn id="71" idx="2"/>
            </p:cNvCxnSpPr>
            <p:nvPr/>
          </p:nvCxnSpPr>
          <p:spPr>
            <a:xfrm>
              <a:off x="4756171" y="3999684"/>
              <a:ext cx="1497074" cy="0"/>
            </a:xfrm>
            <a:prstGeom prst="line">
              <a:avLst/>
            </a:prstGeom>
            <a:ln w="38100" cap="flat">
              <a:solidFill>
                <a:schemeClr val="tx1"/>
              </a:solidFill>
              <a:prstDash val="solid"/>
              <a:headEnd type="none" w="lg" len="med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153">
              <a:extLst>
                <a:ext uri="{FF2B5EF4-FFF2-40B4-BE49-F238E27FC236}">
                  <a16:creationId xmlns:a16="http://schemas.microsoft.com/office/drawing/2014/main" id="{0CCF5C38-3169-42F6-A342-0EB876EF62AE}"/>
                </a:ext>
              </a:extLst>
            </p:cNvPr>
            <p:cNvCxnSpPr>
              <a:cxnSpLocks/>
              <a:stCxn id="68" idx="0"/>
              <a:endCxn id="71" idx="4"/>
            </p:cNvCxnSpPr>
            <p:nvPr/>
          </p:nvCxnSpPr>
          <p:spPr>
            <a:xfrm flipV="1">
              <a:off x="6446091" y="4192531"/>
              <a:ext cx="2" cy="350102"/>
            </a:xfrm>
            <a:prstGeom prst="line">
              <a:avLst/>
            </a:prstGeom>
            <a:ln w="38100" cap="flat">
              <a:solidFill>
                <a:schemeClr val="tx1"/>
              </a:solidFill>
              <a:prstDash val="solid"/>
              <a:headEnd type="triangle" w="lg" len="med"/>
              <a:tailEnd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8" name="Rectangle 142">
              <a:extLst>
                <a:ext uri="{FF2B5EF4-FFF2-40B4-BE49-F238E27FC236}">
                  <a16:creationId xmlns:a16="http://schemas.microsoft.com/office/drawing/2014/main" id="{0BF1942E-AD0D-4B6D-9B6F-45677E1272D8}"/>
                </a:ext>
              </a:extLst>
            </p:cNvPr>
            <p:cNvSpPr/>
            <p:nvPr/>
          </p:nvSpPr>
          <p:spPr>
            <a:xfrm>
              <a:off x="5419539" y="1173381"/>
              <a:ext cx="2049534" cy="540456"/>
            </a:xfrm>
            <a:prstGeom prst="rect">
              <a:avLst/>
            </a:prstGeom>
            <a:solidFill>
              <a:srgbClr val="F2F2F2"/>
            </a:solidFill>
            <a:ln>
              <a:solidFill>
                <a:srgbClr val="BFBFB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cxnSp>
          <p:nvCxnSpPr>
            <p:cNvPr id="99" name="Straight Connector 144">
              <a:extLst>
                <a:ext uri="{FF2B5EF4-FFF2-40B4-BE49-F238E27FC236}">
                  <a16:creationId xmlns:a16="http://schemas.microsoft.com/office/drawing/2014/main" id="{1763662F-FCEC-43BB-902B-2226F0FC20CE}"/>
                </a:ext>
              </a:extLst>
            </p:cNvPr>
            <p:cNvCxnSpPr>
              <a:cxnSpLocks/>
            </p:cNvCxnSpPr>
            <p:nvPr/>
          </p:nvCxnSpPr>
          <p:spPr>
            <a:xfrm>
              <a:off x="6452748" y="746166"/>
              <a:ext cx="0" cy="427215"/>
            </a:xfrm>
            <a:prstGeom prst="line">
              <a:avLst/>
            </a:prstGeom>
            <a:ln w="38100" cap="flat">
              <a:solidFill>
                <a:schemeClr val="tx1"/>
              </a:solidFill>
              <a:prstDash val="solid"/>
              <a:headEnd type="none" w="lg" len="med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Rectangle 142">
              <a:extLst>
                <a:ext uri="{FF2B5EF4-FFF2-40B4-BE49-F238E27FC236}">
                  <a16:creationId xmlns:a16="http://schemas.microsoft.com/office/drawing/2014/main" id="{39376DED-5220-49F2-8862-DDA5C49041EE}"/>
                </a:ext>
              </a:extLst>
            </p:cNvPr>
            <p:cNvSpPr/>
            <p:nvPr/>
          </p:nvSpPr>
          <p:spPr>
            <a:xfrm>
              <a:off x="3955905" y="3078501"/>
              <a:ext cx="1659838" cy="480609"/>
            </a:xfrm>
            <a:prstGeom prst="rect">
              <a:avLst/>
            </a:prstGeom>
            <a:solidFill>
              <a:srgbClr val="F2F2F2"/>
            </a:solidFill>
            <a:ln>
              <a:solidFill>
                <a:srgbClr val="BFBFB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US" sz="2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101" name="Rectangle 142">
              <a:extLst>
                <a:ext uri="{FF2B5EF4-FFF2-40B4-BE49-F238E27FC236}">
                  <a16:creationId xmlns:a16="http://schemas.microsoft.com/office/drawing/2014/main" id="{7D3FEBBB-945B-4931-9EC9-03EF50F195E5}"/>
                </a:ext>
              </a:extLst>
            </p:cNvPr>
            <p:cNvSpPr/>
            <p:nvPr/>
          </p:nvSpPr>
          <p:spPr>
            <a:xfrm>
              <a:off x="7262777" y="3075923"/>
              <a:ext cx="1659838" cy="480609"/>
            </a:xfrm>
            <a:prstGeom prst="rect">
              <a:avLst/>
            </a:prstGeom>
            <a:solidFill>
              <a:srgbClr val="F2F2F2"/>
            </a:solidFill>
            <a:ln>
              <a:solidFill>
                <a:srgbClr val="BFBFB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US" sz="2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pic>
        <p:nvPicPr>
          <p:cNvPr id="39" name="Picture 38">
            <a:extLst>
              <a:ext uri="{FF2B5EF4-FFF2-40B4-BE49-F238E27FC236}">
                <a16:creationId xmlns:a16="http://schemas.microsoft.com/office/drawing/2014/main" id="{D8C66BFC-23FA-4B71-A0AE-29377E807F58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01400" y="0"/>
            <a:ext cx="990600" cy="789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077925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Picture 76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DCC08499-9B7A-486E-BF34-8B83938883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12047" y="6198805"/>
            <a:ext cx="490398" cy="484029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EDD0B901-5C40-4051-B5DD-114F2144C2D1}"/>
              </a:ext>
            </a:extLst>
          </p:cNvPr>
          <p:cNvGrpSpPr/>
          <p:nvPr/>
        </p:nvGrpSpPr>
        <p:grpSpPr>
          <a:xfrm>
            <a:off x="394874" y="2971800"/>
            <a:ext cx="6229473" cy="2224870"/>
            <a:chOff x="394874" y="2971800"/>
            <a:chExt cx="6229473" cy="2224870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7F0A4C99-3795-4AB1-BAFC-11A6F5A3169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80508" y="2979797"/>
              <a:ext cx="1969179" cy="938865"/>
            </a:xfrm>
            <a:prstGeom prst="rect">
              <a:avLst/>
            </a:prstGeom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25B4D880-55CF-4878-8C5D-A9958E02D0C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633888" y="2971800"/>
              <a:ext cx="1969179" cy="938865"/>
            </a:xfrm>
            <a:prstGeom prst="rect">
              <a:avLst/>
            </a:prstGeom>
          </p:spPr>
        </p:pic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86BBF961-8209-4A95-8BD1-552D702F20D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94874" y="4250239"/>
              <a:ext cx="1969179" cy="938865"/>
            </a:xfrm>
            <a:prstGeom prst="rect">
              <a:avLst/>
            </a:prstGeom>
          </p:spPr>
        </p:pic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857C6004-A400-4D2A-AC5F-EC80F6AF50F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521568" y="4257805"/>
              <a:ext cx="1969179" cy="938865"/>
            </a:xfrm>
            <a:prstGeom prst="rect">
              <a:avLst/>
            </a:prstGeom>
          </p:spPr>
        </p:pic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45EBBA9D-D721-4112-B363-A9527E7D566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655168" y="4257805"/>
              <a:ext cx="1969179" cy="938865"/>
            </a:xfrm>
            <a:prstGeom prst="rect">
              <a:avLst/>
            </a:prstGeom>
          </p:spPr>
        </p:pic>
      </p:grpSp>
      <p:pic>
        <p:nvPicPr>
          <p:cNvPr id="72" name="Picture 71">
            <a:extLst>
              <a:ext uri="{FF2B5EF4-FFF2-40B4-BE49-F238E27FC236}">
                <a16:creationId xmlns:a16="http://schemas.microsoft.com/office/drawing/2014/main" id="{9FD4A2A6-A2AA-4CBE-9C61-9D7EEA50703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855" y="4233307"/>
            <a:ext cx="1969179" cy="981541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11FB3EBC-9548-42FA-ACEE-809847EB70F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4600" y="4233307"/>
            <a:ext cx="1969179" cy="981541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6A30209F-7D9F-4593-B024-84F432C5C03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0509" y="2958460"/>
            <a:ext cx="1969179" cy="981541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3EB94C83-425D-4DD4-885A-763E5A71605A}"/>
              </a:ext>
            </a:extLst>
          </p:cNvPr>
          <p:cNvSpPr/>
          <p:nvPr/>
        </p:nvSpPr>
        <p:spPr>
          <a:xfrm>
            <a:off x="588023" y="1900157"/>
            <a:ext cx="6170515" cy="4909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</a:pPr>
            <a:r>
              <a:rPr lang="th-TH" sz="2800" dirty="0">
                <a:solidFill>
                  <a:prstClr val="black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การนำสัญลักษณ์มาใช้สื่อความหมายลำดับขั้นตอนการแก้ปัญหา</a:t>
            </a:r>
          </a:p>
        </p:txBody>
      </p:sp>
      <p:pic>
        <p:nvPicPr>
          <p:cNvPr id="87" name="Picture 86">
            <a:hlinkClick r:id="rId12" action="ppaction://hlinksldjump"/>
            <a:extLst>
              <a:ext uri="{FF2B5EF4-FFF2-40B4-BE49-F238E27FC236}">
                <a16:creationId xmlns:a16="http://schemas.microsoft.com/office/drawing/2014/main" id="{CA10C192-CD45-451F-9061-E45F8419B1B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3230" y="2967058"/>
            <a:ext cx="1969179" cy="981541"/>
          </a:xfrm>
          <a:prstGeom prst="rect">
            <a:avLst/>
          </a:prstGeom>
        </p:spPr>
      </p:pic>
      <p:pic>
        <p:nvPicPr>
          <p:cNvPr id="2" name="Picture 1">
            <a:hlinkClick r:id="rId14" action="ppaction://hlinksldjump"/>
            <a:extLst>
              <a:ext uri="{FF2B5EF4-FFF2-40B4-BE49-F238E27FC236}">
                <a16:creationId xmlns:a16="http://schemas.microsoft.com/office/drawing/2014/main" id="{131B3199-F36F-43B9-AF7E-3495AA2D62F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15057" y="2372127"/>
            <a:ext cx="5499069" cy="3743268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AEF948DF-6BFE-4594-AC27-0EE6DDD5C41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271091" y="-722538"/>
            <a:ext cx="7901101" cy="1865538"/>
          </a:xfrm>
          <a:prstGeom prst="rect">
            <a:avLst/>
          </a:prstGeom>
        </p:spPr>
      </p:pic>
      <p:grpSp>
        <p:nvGrpSpPr>
          <p:cNvPr id="47" name="กลุ่ม 38">
            <a:extLst>
              <a:ext uri="{FF2B5EF4-FFF2-40B4-BE49-F238E27FC236}">
                <a16:creationId xmlns:a16="http://schemas.microsoft.com/office/drawing/2014/main" id="{218CFC2A-A1C7-456E-B3AE-A834E5534150}"/>
              </a:ext>
            </a:extLst>
          </p:cNvPr>
          <p:cNvGrpSpPr/>
          <p:nvPr/>
        </p:nvGrpSpPr>
        <p:grpSpPr>
          <a:xfrm>
            <a:off x="488446" y="1055249"/>
            <a:ext cx="2789457" cy="695504"/>
            <a:chOff x="1795682" y="5991450"/>
            <a:chExt cx="3048063" cy="759983"/>
          </a:xfrm>
        </p:grpSpPr>
        <p:sp>
          <p:nvSpPr>
            <p:cNvPr id="65" name="มนมุมสี่เหลี่ยมผืนผ้าด้านเดียวกัน 40">
              <a:extLst>
                <a:ext uri="{FF2B5EF4-FFF2-40B4-BE49-F238E27FC236}">
                  <a16:creationId xmlns:a16="http://schemas.microsoft.com/office/drawing/2014/main" id="{53F3BAD1-A065-46D3-B0F7-EF42C99068D0}"/>
                </a:ext>
              </a:extLst>
            </p:cNvPr>
            <p:cNvSpPr/>
            <p:nvPr/>
          </p:nvSpPr>
          <p:spPr>
            <a:xfrm rot="16200000">
              <a:off x="2962736" y="4867647"/>
              <a:ext cx="757206" cy="3004812"/>
            </a:xfrm>
            <a:prstGeom prst="round2SameRect">
              <a:avLst>
                <a:gd name="adj1" fmla="val 50000"/>
                <a:gd name="adj2" fmla="val 50000"/>
              </a:avLst>
            </a:prstGeom>
            <a:solidFill>
              <a:srgbClr val="FED2E8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95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70" name="สี่เหลี่ยมผืนผ้า 41">
              <a:extLst>
                <a:ext uri="{FF2B5EF4-FFF2-40B4-BE49-F238E27FC236}">
                  <a16:creationId xmlns:a16="http://schemas.microsoft.com/office/drawing/2014/main" id="{B16A88A8-539D-45D1-A0F3-23751D1E1C69}"/>
                </a:ext>
              </a:extLst>
            </p:cNvPr>
            <p:cNvSpPr/>
            <p:nvPr/>
          </p:nvSpPr>
          <p:spPr>
            <a:xfrm>
              <a:off x="1795682" y="6179635"/>
              <a:ext cx="2977868" cy="5717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3295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 </a:t>
              </a:r>
              <a:r>
                <a:rPr lang="th-TH" sz="3295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การใช้สัญลักษณ์</a:t>
              </a:r>
            </a:p>
          </p:txBody>
        </p:sp>
      </p:grpSp>
      <p:grpSp>
        <p:nvGrpSpPr>
          <p:cNvPr id="71" name="กลุ่ม 65">
            <a:extLst>
              <a:ext uri="{FF2B5EF4-FFF2-40B4-BE49-F238E27FC236}">
                <a16:creationId xmlns:a16="http://schemas.microsoft.com/office/drawing/2014/main" id="{9B5F3421-487C-4D50-81D7-1E9A94A44117}"/>
              </a:ext>
            </a:extLst>
          </p:cNvPr>
          <p:cNvGrpSpPr/>
          <p:nvPr/>
        </p:nvGrpSpPr>
        <p:grpSpPr>
          <a:xfrm>
            <a:off x="6781800" y="1812858"/>
            <a:ext cx="4545321" cy="4442898"/>
            <a:chOff x="3955905" y="218303"/>
            <a:chExt cx="4966710" cy="4854793"/>
          </a:xfrm>
        </p:grpSpPr>
        <p:sp>
          <p:nvSpPr>
            <p:cNvPr id="74" name="Rectangle: Rounded Corners 138">
              <a:extLst>
                <a:ext uri="{FF2B5EF4-FFF2-40B4-BE49-F238E27FC236}">
                  <a16:creationId xmlns:a16="http://schemas.microsoft.com/office/drawing/2014/main" id="{A1E7FFE3-74CF-4FCC-9AD3-B1B732CBC82B}"/>
                </a:ext>
              </a:extLst>
            </p:cNvPr>
            <p:cNvSpPr/>
            <p:nvPr/>
          </p:nvSpPr>
          <p:spPr>
            <a:xfrm>
              <a:off x="5835408" y="4542633"/>
              <a:ext cx="1221364" cy="530463"/>
            </a:xfrm>
            <a:prstGeom prst="roundRect">
              <a:avLst>
                <a:gd name="adj" fmla="val 50000"/>
              </a:avLst>
            </a:prstGeom>
            <a:solidFill>
              <a:srgbClr val="F2F2F2"/>
            </a:solidFill>
            <a:ln>
              <a:solidFill>
                <a:srgbClr val="BFBFB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75" name="Rectangle: Rounded Corners 139">
              <a:extLst>
                <a:ext uri="{FF2B5EF4-FFF2-40B4-BE49-F238E27FC236}">
                  <a16:creationId xmlns:a16="http://schemas.microsoft.com/office/drawing/2014/main" id="{58C90FB7-BFC9-4E27-9A2C-BFC39D3A9808}"/>
                </a:ext>
              </a:extLst>
            </p:cNvPr>
            <p:cNvSpPr/>
            <p:nvPr/>
          </p:nvSpPr>
          <p:spPr>
            <a:xfrm>
              <a:off x="5835400" y="218303"/>
              <a:ext cx="1221365" cy="530463"/>
            </a:xfrm>
            <a:prstGeom prst="roundRect">
              <a:avLst>
                <a:gd name="adj" fmla="val 50000"/>
              </a:avLst>
            </a:prstGeom>
            <a:solidFill>
              <a:srgbClr val="F2F2F2"/>
            </a:solidFill>
            <a:ln>
              <a:solidFill>
                <a:srgbClr val="BFBFB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79" name="Diamond 141">
              <a:extLst>
                <a:ext uri="{FF2B5EF4-FFF2-40B4-BE49-F238E27FC236}">
                  <a16:creationId xmlns:a16="http://schemas.microsoft.com/office/drawing/2014/main" id="{51BE7127-0EDC-4021-9200-C710D75E8835}"/>
                </a:ext>
              </a:extLst>
            </p:cNvPr>
            <p:cNvSpPr/>
            <p:nvPr/>
          </p:nvSpPr>
          <p:spPr>
            <a:xfrm>
              <a:off x="5419539" y="2140355"/>
              <a:ext cx="2053107" cy="865400"/>
            </a:xfrm>
            <a:prstGeom prst="diamond">
              <a:avLst/>
            </a:prstGeom>
            <a:solidFill>
              <a:srgbClr val="F2F2F2"/>
            </a:solidFill>
            <a:ln>
              <a:solidFill>
                <a:srgbClr val="BFBFB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80" name="Oval 143">
              <a:extLst>
                <a:ext uri="{FF2B5EF4-FFF2-40B4-BE49-F238E27FC236}">
                  <a16:creationId xmlns:a16="http://schemas.microsoft.com/office/drawing/2014/main" id="{B6355B5D-0246-40AD-BEED-54AA184E2E42}"/>
                </a:ext>
              </a:extLst>
            </p:cNvPr>
            <p:cNvSpPr/>
            <p:nvPr/>
          </p:nvSpPr>
          <p:spPr>
            <a:xfrm>
              <a:off x="6253245" y="3806837"/>
              <a:ext cx="385694" cy="385694"/>
            </a:xfrm>
            <a:prstGeom prst="ellipse">
              <a:avLst/>
            </a:prstGeom>
            <a:solidFill>
              <a:srgbClr val="F34F4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cxnSp>
          <p:nvCxnSpPr>
            <p:cNvPr id="81" name="Straight Connector 144">
              <a:extLst>
                <a:ext uri="{FF2B5EF4-FFF2-40B4-BE49-F238E27FC236}">
                  <a16:creationId xmlns:a16="http://schemas.microsoft.com/office/drawing/2014/main" id="{504B2117-CA6F-4F6C-951F-F29A6866F648}"/>
                </a:ext>
              </a:extLst>
            </p:cNvPr>
            <p:cNvCxnSpPr>
              <a:cxnSpLocks/>
              <a:endCxn id="79" idx="0"/>
            </p:cNvCxnSpPr>
            <p:nvPr/>
          </p:nvCxnSpPr>
          <p:spPr>
            <a:xfrm>
              <a:off x="6446093" y="1678690"/>
              <a:ext cx="0" cy="461665"/>
            </a:xfrm>
            <a:prstGeom prst="line">
              <a:avLst/>
            </a:prstGeom>
            <a:ln w="38100" cap="flat">
              <a:solidFill>
                <a:srgbClr val="BFBFBF"/>
              </a:solidFill>
              <a:prstDash val="solid"/>
              <a:headEnd type="none" w="lg" len="med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145">
              <a:extLst>
                <a:ext uri="{FF2B5EF4-FFF2-40B4-BE49-F238E27FC236}">
                  <a16:creationId xmlns:a16="http://schemas.microsoft.com/office/drawing/2014/main" id="{46A32CCD-AEA9-4B8D-8104-799BE23547BC}"/>
                </a:ext>
              </a:extLst>
            </p:cNvPr>
            <p:cNvCxnSpPr>
              <a:cxnSpLocks/>
            </p:cNvCxnSpPr>
            <p:nvPr/>
          </p:nvCxnSpPr>
          <p:spPr>
            <a:xfrm>
              <a:off x="4756171" y="2561240"/>
              <a:ext cx="0" cy="506855"/>
            </a:xfrm>
            <a:prstGeom prst="line">
              <a:avLst/>
            </a:prstGeom>
            <a:ln w="38100" cap="flat">
              <a:solidFill>
                <a:srgbClr val="BFBFBF"/>
              </a:solidFill>
              <a:prstDash val="solid"/>
              <a:headEnd type="none" w="lg" len="med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146">
              <a:extLst>
                <a:ext uri="{FF2B5EF4-FFF2-40B4-BE49-F238E27FC236}">
                  <a16:creationId xmlns:a16="http://schemas.microsoft.com/office/drawing/2014/main" id="{77ADBB91-9D7F-445F-B8F7-EA34752FC05E}"/>
                </a:ext>
              </a:extLst>
            </p:cNvPr>
            <p:cNvCxnSpPr>
              <a:cxnSpLocks/>
              <a:endCxn id="79" idx="1"/>
            </p:cNvCxnSpPr>
            <p:nvPr/>
          </p:nvCxnSpPr>
          <p:spPr>
            <a:xfrm flipV="1">
              <a:off x="4756171" y="2573056"/>
              <a:ext cx="663368" cy="1389"/>
            </a:xfrm>
            <a:prstGeom prst="line">
              <a:avLst/>
            </a:prstGeom>
            <a:ln w="38100" cap="rnd">
              <a:solidFill>
                <a:srgbClr val="BFBFBF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147">
              <a:extLst>
                <a:ext uri="{FF2B5EF4-FFF2-40B4-BE49-F238E27FC236}">
                  <a16:creationId xmlns:a16="http://schemas.microsoft.com/office/drawing/2014/main" id="{3B60EE4A-3CE1-456F-B86B-FE88E05AB93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133501" y="2565664"/>
              <a:ext cx="3" cy="498005"/>
            </a:xfrm>
            <a:prstGeom prst="line">
              <a:avLst/>
            </a:prstGeom>
            <a:ln w="38100" cap="flat">
              <a:solidFill>
                <a:srgbClr val="BFBFBF"/>
              </a:solidFill>
              <a:prstDash val="solid"/>
              <a:headEnd type="none" w="lg" len="med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148">
              <a:extLst>
                <a:ext uri="{FF2B5EF4-FFF2-40B4-BE49-F238E27FC236}">
                  <a16:creationId xmlns:a16="http://schemas.microsoft.com/office/drawing/2014/main" id="{4705ED1A-7072-4952-AA11-B8628E7E9452}"/>
                </a:ext>
              </a:extLst>
            </p:cNvPr>
            <p:cNvCxnSpPr>
              <a:cxnSpLocks/>
              <a:stCxn id="79" idx="3"/>
            </p:cNvCxnSpPr>
            <p:nvPr/>
          </p:nvCxnSpPr>
          <p:spPr>
            <a:xfrm flipV="1">
              <a:off x="7472646" y="2561240"/>
              <a:ext cx="663368" cy="0"/>
            </a:xfrm>
            <a:prstGeom prst="line">
              <a:avLst/>
            </a:prstGeom>
            <a:ln w="38100" cap="rnd">
              <a:solidFill>
                <a:srgbClr val="BFBFBF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149">
              <a:extLst>
                <a:ext uri="{FF2B5EF4-FFF2-40B4-BE49-F238E27FC236}">
                  <a16:creationId xmlns:a16="http://schemas.microsoft.com/office/drawing/2014/main" id="{06B0F370-A336-4E29-884F-FA01A3C9B2D8}"/>
                </a:ext>
              </a:extLst>
            </p:cNvPr>
            <p:cNvCxnSpPr>
              <a:cxnSpLocks/>
            </p:cNvCxnSpPr>
            <p:nvPr/>
          </p:nvCxnSpPr>
          <p:spPr>
            <a:xfrm>
              <a:off x="4756171" y="3548704"/>
              <a:ext cx="0" cy="455544"/>
            </a:xfrm>
            <a:prstGeom prst="line">
              <a:avLst/>
            </a:prstGeom>
            <a:ln w="38100" cap="rnd">
              <a:solidFill>
                <a:srgbClr val="BFBFBF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150">
              <a:extLst>
                <a:ext uri="{FF2B5EF4-FFF2-40B4-BE49-F238E27FC236}">
                  <a16:creationId xmlns:a16="http://schemas.microsoft.com/office/drawing/2014/main" id="{9BFF42E2-894A-4265-B31D-95178EBC3811}"/>
                </a:ext>
              </a:extLst>
            </p:cNvPr>
            <p:cNvCxnSpPr>
              <a:cxnSpLocks/>
              <a:stCxn id="80" idx="6"/>
            </p:cNvCxnSpPr>
            <p:nvPr/>
          </p:nvCxnSpPr>
          <p:spPr>
            <a:xfrm>
              <a:off x="6638939" y="3999684"/>
              <a:ext cx="1482978" cy="0"/>
            </a:xfrm>
            <a:prstGeom prst="line">
              <a:avLst/>
            </a:prstGeom>
            <a:ln w="38100" cap="flat">
              <a:solidFill>
                <a:srgbClr val="BFBFBF"/>
              </a:solidFill>
              <a:prstDash val="solid"/>
              <a:headEnd type="triangl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151">
              <a:extLst>
                <a:ext uri="{FF2B5EF4-FFF2-40B4-BE49-F238E27FC236}">
                  <a16:creationId xmlns:a16="http://schemas.microsoft.com/office/drawing/2014/main" id="{2DF8AD40-A046-4333-8055-68EAE02ED952}"/>
                </a:ext>
              </a:extLst>
            </p:cNvPr>
            <p:cNvCxnSpPr>
              <a:cxnSpLocks/>
            </p:cNvCxnSpPr>
            <p:nvPr/>
          </p:nvCxnSpPr>
          <p:spPr>
            <a:xfrm>
              <a:off x="8121918" y="3548703"/>
              <a:ext cx="0" cy="455544"/>
            </a:xfrm>
            <a:prstGeom prst="line">
              <a:avLst/>
            </a:prstGeom>
            <a:ln w="38100" cap="rnd">
              <a:solidFill>
                <a:srgbClr val="BFBFBF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152">
              <a:extLst>
                <a:ext uri="{FF2B5EF4-FFF2-40B4-BE49-F238E27FC236}">
                  <a16:creationId xmlns:a16="http://schemas.microsoft.com/office/drawing/2014/main" id="{1B6DCA00-6F64-46AF-BAFF-95DACA1A93F1}"/>
                </a:ext>
              </a:extLst>
            </p:cNvPr>
            <p:cNvCxnSpPr>
              <a:cxnSpLocks/>
              <a:endCxn id="80" idx="2"/>
            </p:cNvCxnSpPr>
            <p:nvPr/>
          </p:nvCxnSpPr>
          <p:spPr>
            <a:xfrm>
              <a:off x="4756171" y="3999684"/>
              <a:ext cx="1497074" cy="0"/>
            </a:xfrm>
            <a:prstGeom prst="line">
              <a:avLst/>
            </a:prstGeom>
            <a:ln w="38100" cap="flat">
              <a:solidFill>
                <a:srgbClr val="BFBFBF"/>
              </a:solidFill>
              <a:prstDash val="solid"/>
              <a:headEnd type="none" w="lg" len="med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153">
              <a:extLst>
                <a:ext uri="{FF2B5EF4-FFF2-40B4-BE49-F238E27FC236}">
                  <a16:creationId xmlns:a16="http://schemas.microsoft.com/office/drawing/2014/main" id="{69BA3506-A33A-41F3-96FC-CD9302BF3BF1}"/>
                </a:ext>
              </a:extLst>
            </p:cNvPr>
            <p:cNvCxnSpPr>
              <a:cxnSpLocks/>
              <a:stCxn id="74" idx="0"/>
              <a:endCxn id="80" idx="4"/>
            </p:cNvCxnSpPr>
            <p:nvPr/>
          </p:nvCxnSpPr>
          <p:spPr>
            <a:xfrm flipV="1">
              <a:off x="6446091" y="4192531"/>
              <a:ext cx="2" cy="350102"/>
            </a:xfrm>
            <a:prstGeom prst="line">
              <a:avLst/>
            </a:prstGeom>
            <a:ln w="38100" cap="flat">
              <a:solidFill>
                <a:srgbClr val="BFBFBF"/>
              </a:solidFill>
              <a:prstDash val="solid"/>
              <a:headEnd type="triangle" w="lg" len="med"/>
              <a:tailEnd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7" name="Rectangle 142">
              <a:extLst>
                <a:ext uri="{FF2B5EF4-FFF2-40B4-BE49-F238E27FC236}">
                  <a16:creationId xmlns:a16="http://schemas.microsoft.com/office/drawing/2014/main" id="{2FD13840-F453-4D2F-AFF3-0263D94EC9CE}"/>
                </a:ext>
              </a:extLst>
            </p:cNvPr>
            <p:cNvSpPr/>
            <p:nvPr/>
          </p:nvSpPr>
          <p:spPr>
            <a:xfrm>
              <a:off x="5419539" y="1173381"/>
              <a:ext cx="2049534" cy="540456"/>
            </a:xfrm>
            <a:prstGeom prst="rect">
              <a:avLst/>
            </a:prstGeom>
            <a:solidFill>
              <a:srgbClr val="F2F2F2"/>
            </a:solidFill>
            <a:ln>
              <a:solidFill>
                <a:srgbClr val="BFBFB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cxnSp>
          <p:nvCxnSpPr>
            <p:cNvPr id="98" name="Straight Connector 144">
              <a:extLst>
                <a:ext uri="{FF2B5EF4-FFF2-40B4-BE49-F238E27FC236}">
                  <a16:creationId xmlns:a16="http://schemas.microsoft.com/office/drawing/2014/main" id="{77A54205-381C-4927-BFF1-63763E264E8C}"/>
                </a:ext>
              </a:extLst>
            </p:cNvPr>
            <p:cNvCxnSpPr>
              <a:cxnSpLocks/>
            </p:cNvCxnSpPr>
            <p:nvPr/>
          </p:nvCxnSpPr>
          <p:spPr>
            <a:xfrm>
              <a:off x="6452748" y="746166"/>
              <a:ext cx="0" cy="427215"/>
            </a:xfrm>
            <a:prstGeom prst="line">
              <a:avLst/>
            </a:prstGeom>
            <a:ln w="38100" cap="flat">
              <a:solidFill>
                <a:srgbClr val="BFBFBF"/>
              </a:solidFill>
              <a:prstDash val="solid"/>
              <a:headEnd type="none" w="lg" len="med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9" name="Rectangle 142">
              <a:extLst>
                <a:ext uri="{FF2B5EF4-FFF2-40B4-BE49-F238E27FC236}">
                  <a16:creationId xmlns:a16="http://schemas.microsoft.com/office/drawing/2014/main" id="{36E4EABD-B6B2-4705-A289-FFD6B4BC9B49}"/>
                </a:ext>
              </a:extLst>
            </p:cNvPr>
            <p:cNvSpPr/>
            <p:nvPr/>
          </p:nvSpPr>
          <p:spPr>
            <a:xfrm>
              <a:off x="3955905" y="3078501"/>
              <a:ext cx="1659838" cy="480609"/>
            </a:xfrm>
            <a:prstGeom prst="rect">
              <a:avLst/>
            </a:prstGeom>
            <a:solidFill>
              <a:srgbClr val="F2F2F2"/>
            </a:solidFill>
            <a:ln>
              <a:solidFill>
                <a:srgbClr val="BFBFB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US" sz="2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100" name="Rectangle 142">
              <a:extLst>
                <a:ext uri="{FF2B5EF4-FFF2-40B4-BE49-F238E27FC236}">
                  <a16:creationId xmlns:a16="http://schemas.microsoft.com/office/drawing/2014/main" id="{39AAFBBF-D49F-44B9-9BA5-BC2C735EA126}"/>
                </a:ext>
              </a:extLst>
            </p:cNvPr>
            <p:cNvSpPr/>
            <p:nvPr/>
          </p:nvSpPr>
          <p:spPr>
            <a:xfrm>
              <a:off x="7262777" y="3075923"/>
              <a:ext cx="1659838" cy="480609"/>
            </a:xfrm>
            <a:prstGeom prst="rect">
              <a:avLst/>
            </a:prstGeom>
            <a:solidFill>
              <a:srgbClr val="F2F2F2"/>
            </a:solidFill>
            <a:ln>
              <a:solidFill>
                <a:srgbClr val="BFBFB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US" sz="2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pic>
        <p:nvPicPr>
          <p:cNvPr id="39" name="Picture 38">
            <a:extLst>
              <a:ext uri="{FF2B5EF4-FFF2-40B4-BE49-F238E27FC236}">
                <a16:creationId xmlns:a16="http://schemas.microsoft.com/office/drawing/2014/main" id="{25A0F413-C3E7-40B4-A9D6-FA87E4BAD8AF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01400" y="0"/>
            <a:ext cx="990600" cy="789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400014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3ECFE6B-7D75-45B9-871D-82329A79B19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" y="0"/>
            <a:ext cx="12191559" cy="6858000"/>
          </a:xfrm>
          <a:prstGeom prst="rect">
            <a:avLst/>
          </a:prstGeom>
        </p:spPr>
      </p:pic>
      <p:pic>
        <p:nvPicPr>
          <p:cNvPr id="11" name="Picture 10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989BCDEE-6F15-46FD-B01F-D233687165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12047" y="6198805"/>
            <a:ext cx="490398" cy="48402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20728B1-919F-4276-BB7D-2EC877BFC8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7617" y="21125"/>
            <a:ext cx="9016765" cy="19265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7DF1E43-23E6-4EF1-A856-59343D07579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01400" y="0"/>
            <a:ext cx="990600" cy="789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86337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B684921E-95C8-4535-9E87-62A75EAFB4B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0B741091-45A3-49E8-9DD2-9D95679A1A02}"/>
              </a:ext>
            </a:extLst>
          </p:cNvPr>
          <p:cNvSpPr/>
          <p:nvPr/>
        </p:nvSpPr>
        <p:spPr>
          <a:xfrm>
            <a:off x="4202058" y="152400"/>
            <a:ext cx="7304142" cy="6488550"/>
          </a:xfrm>
          <a:prstGeom prst="roundRect">
            <a:avLst>
              <a:gd name="adj" fmla="val 5363"/>
            </a:avLst>
          </a:prstGeom>
          <a:solidFill>
            <a:schemeClr val="bg1"/>
          </a:solidFill>
          <a:ln w="6350">
            <a:solidFill>
              <a:srgbClr val="F6D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05B8DAF-192B-41DF-AA98-5DCE6AA647A1}"/>
              </a:ext>
            </a:extLst>
          </p:cNvPr>
          <p:cNvGrpSpPr/>
          <p:nvPr/>
        </p:nvGrpSpPr>
        <p:grpSpPr>
          <a:xfrm>
            <a:off x="4361117" y="882600"/>
            <a:ext cx="7002253" cy="5609572"/>
            <a:chOff x="4783163" y="1179269"/>
            <a:chExt cx="6560206" cy="5255444"/>
          </a:xfrm>
        </p:grpSpPr>
        <p:sp>
          <p:nvSpPr>
            <p:cNvPr id="84" name="Rectangle: Rounded Corners 83">
              <a:extLst>
                <a:ext uri="{FF2B5EF4-FFF2-40B4-BE49-F238E27FC236}">
                  <a16:creationId xmlns:a16="http://schemas.microsoft.com/office/drawing/2014/main" id="{4C94EF93-EE0C-4C08-B99A-27A6AFEB2EDF}"/>
                </a:ext>
              </a:extLst>
            </p:cNvPr>
            <p:cNvSpPr/>
            <p:nvPr/>
          </p:nvSpPr>
          <p:spPr>
            <a:xfrm>
              <a:off x="4785748" y="1179269"/>
              <a:ext cx="6557621" cy="5255444"/>
            </a:xfrm>
            <a:prstGeom prst="roundRect">
              <a:avLst>
                <a:gd name="adj" fmla="val 7147"/>
              </a:avLst>
            </a:prstGeom>
            <a:solidFill>
              <a:srgbClr val="F9F9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91E197D-B6D8-4A67-B131-225DF2E2EB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783163" y="1179269"/>
              <a:ext cx="6551237" cy="5255444"/>
            </a:xfrm>
            <a:prstGeom prst="roundRect">
              <a:avLst>
                <a:gd name="adj" fmla="val 7264"/>
              </a:avLst>
            </a:prstGeom>
          </p:spPr>
        </p:pic>
      </p:grpSp>
      <p:pic>
        <p:nvPicPr>
          <p:cNvPr id="42" name="Picture 41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0BC8476C-2DC0-422A-8978-4487201BA1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12047" y="6198805"/>
            <a:ext cx="490398" cy="484029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93FE8F81-EEA7-41E5-B30D-E922CC78EADC}"/>
              </a:ext>
            </a:extLst>
          </p:cNvPr>
          <p:cNvGrpSpPr/>
          <p:nvPr/>
        </p:nvGrpSpPr>
        <p:grpSpPr>
          <a:xfrm>
            <a:off x="4565229" y="1317482"/>
            <a:ext cx="3314975" cy="1374192"/>
            <a:chOff x="4046263" y="3019996"/>
            <a:chExt cx="3425604" cy="1693758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32418571-49B9-4C8C-82AC-791DB8EF3CCF}"/>
                </a:ext>
              </a:extLst>
            </p:cNvPr>
            <p:cNvSpPr/>
            <p:nvPr/>
          </p:nvSpPr>
          <p:spPr>
            <a:xfrm>
              <a:off x="4046263" y="3019996"/>
              <a:ext cx="3425604" cy="1382487"/>
            </a:xfrm>
            <a:prstGeom prst="roundRect">
              <a:avLst/>
            </a:prstGeom>
            <a:solidFill>
              <a:schemeClr val="bg1"/>
            </a:solidFill>
            <a:ln w="6350">
              <a:solidFill>
                <a:srgbClr val="FF8B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E4E42083-ED45-4668-BB28-BE03EA900207}"/>
                </a:ext>
              </a:extLst>
            </p:cNvPr>
            <p:cNvGrpSpPr/>
            <p:nvPr/>
          </p:nvGrpSpPr>
          <p:grpSpPr>
            <a:xfrm>
              <a:off x="4053259" y="3180619"/>
              <a:ext cx="3417229" cy="1533135"/>
              <a:chOff x="5511640" y="563501"/>
              <a:chExt cx="3417229" cy="1533135"/>
            </a:xfrm>
          </p:grpSpPr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25AC6DB7-2C42-456F-B6B4-9085D4F94943}"/>
                  </a:ext>
                </a:extLst>
              </p:cNvPr>
              <p:cNvSpPr/>
              <p:nvPr/>
            </p:nvSpPr>
            <p:spPr>
              <a:xfrm rot="16821147" flipH="1" flipV="1">
                <a:off x="7191338" y="1734881"/>
                <a:ext cx="367551" cy="355959"/>
              </a:xfrm>
              <a:custGeom>
                <a:avLst/>
                <a:gdLst>
                  <a:gd name="connsiteX0" fmla="*/ 3509 w 273194"/>
                  <a:gd name="connsiteY0" fmla="*/ 74034 h 298285"/>
                  <a:gd name="connsiteX1" fmla="*/ 242554 w 273194"/>
                  <a:gd name="connsiteY1" fmla="*/ 7914 h 298285"/>
                  <a:gd name="connsiteX2" fmla="*/ 271435 w 273194"/>
                  <a:gd name="connsiteY2" fmla="*/ 23947 h 298285"/>
                  <a:gd name="connsiteX3" fmla="*/ 171264 w 273194"/>
                  <a:gd name="connsiteY3" fmla="*/ 181106 h 298285"/>
                  <a:gd name="connsiteX4" fmla="*/ 92883 w 273194"/>
                  <a:gd name="connsiteY4" fmla="*/ 242503 h 298285"/>
                  <a:gd name="connsiteX5" fmla="*/ 15283 w 273194"/>
                  <a:gd name="connsiteY5" fmla="*/ 296443 h 298285"/>
                  <a:gd name="connsiteX6" fmla="*/ 15283 w 273194"/>
                  <a:gd name="connsiteY6" fmla="*/ 296505 h 2982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3194" h="298285">
                    <a:moveTo>
                      <a:pt x="3509" y="74034"/>
                    </a:moveTo>
                    <a:cubicBezTo>
                      <a:pt x="90606" y="88389"/>
                      <a:pt x="177248" y="64837"/>
                      <a:pt x="242554" y="7914"/>
                    </a:cubicBezTo>
                    <a:cubicBezTo>
                      <a:pt x="255368" y="-3271"/>
                      <a:pt x="275338" y="7666"/>
                      <a:pt x="271435" y="23947"/>
                    </a:cubicBezTo>
                    <a:cubicBezTo>
                      <a:pt x="256735" y="84847"/>
                      <a:pt x="219593" y="139533"/>
                      <a:pt x="171264" y="181106"/>
                    </a:cubicBezTo>
                    <a:cubicBezTo>
                      <a:pt x="146156" y="202732"/>
                      <a:pt x="120073" y="223239"/>
                      <a:pt x="92883" y="242503"/>
                    </a:cubicBezTo>
                    <a:cubicBezTo>
                      <a:pt x="67840" y="260276"/>
                      <a:pt x="42407" y="280845"/>
                      <a:pt x="15283" y="296443"/>
                    </a:cubicBezTo>
                    <a:cubicBezTo>
                      <a:pt x="15283" y="296443"/>
                      <a:pt x="15283" y="296443"/>
                      <a:pt x="15283" y="296505"/>
                    </a:cubicBezTo>
                  </a:path>
                </a:pathLst>
              </a:custGeom>
              <a:solidFill>
                <a:schemeClr val="bg1"/>
              </a:solidFill>
              <a:ln w="6852" cap="flat">
                <a:solidFill>
                  <a:srgbClr val="FF8BD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9C6663A3-32B3-4ECB-A581-42A0AE60EE5B}"/>
                  </a:ext>
                </a:extLst>
              </p:cNvPr>
              <p:cNvSpPr/>
              <p:nvPr/>
            </p:nvSpPr>
            <p:spPr>
              <a:xfrm>
                <a:off x="5511640" y="563501"/>
                <a:ext cx="3417229" cy="117598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th-TH" sz="2800" b="1" dirty="0">
                    <a:solidFill>
                      <a:prstClr val="black"/>
                    </a:solidFill>
                    <a:latin typeface="TH Sarabun New" panose="020B0500040200020003" pitchFamily="34" charset="-34"/>
                    <a:ea typeface="+mj-ea"/>
                    <a:cs typeface="TH Sarabun New" panose="020B0500040200020003" pitchFamily="34" charset="-34"/>
                  </a:rPr>
                  <a:t>ภูผา คุณครูให้เราเขียน</a:t>
                </a:r>
              </a:p>
              <a:p>
                <a:pPr algn="ctr"/>
                <a:r>
                  <a:rPr lang="th-TH" sz="2800" b="1" dirty="0">
                    <a:solidFill>
                      <a:prstClr val="black"/>
                    </a:solidFill>
                    <a:latin typeface="TH Sarabun New" panose="020B0500040200020003" pitchFamily="34" charset="-34"/>
                    <a:ea typeface="+mj-ea"/>
                    <a:cs typeface="TH Sarabun New" panose="020B0500040200020003" pitchFamily="34" charset="-34"/>
                  </a:rPr>
                  <a:t>แสดงลำดับขั้นตอนการแปรงฟัน</a:t>
                </a:r>
              </a:p>
            </p:txBody>
          </p:sp>
        </p:grp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645EC03C-9A00-48E0-92AE-321878B5010F}"/>
              </a:ext>
            </a:extLst>
          </p:cNvPr>
          <p:cNvGrpSpPr/>
          <p:nvPr/>
        </p:nvGrpSpPr>
        <p:grpSpPr>
          <a:xfrm>
            <a:off x="8229600" y="1479388"/>
            <a:ext cx="2866682" cy="1257269"/>
            <a:chOff x="4046263" y="3019996"/>
            <a:chExt cx="3492230" cy="169347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56" name="Rectangle: Rounded Corners 55">
              <a:extLst>
                <a:ext uri="{FF2B5EF4-FFF2-40B4-BE49-F238E27FC236}">
                  <a16:creationId xmlns:a16="http://schemas.microsoft.com/office/drawing/2014/main" id="{36B60259-F3BF-492A-8EC5-09B77B9394A7}"/>
                </a:ext>
              </a:extLst>
            </p:cNvPr>
            <p:cNvSpPr/>
            <p:nvPr/>
          </p:nvSpPr>
          <p:spPr>
            <a:xfrm>
              <a:off x="4046263" y="3019996"/>
              <a:ext cx="3492230" cy="1382486"/>
            </a:xfrm>
            <a:prstGeom prst="roundRect">
              <a:avLst/>
            </a:prstGeom>
            <a:solidFill>
              <a:schemeClr val="bg1"/>
            </a:solidFill>
            <a:ln w="6350">
              <a:solidFill>
                <a:srgbClr val="FF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369E75DC-BC42-46D1-B693-6F30C0CA6A29}"/>
                </a:ext>
              </a:extLst>
            </p:cNvPr>
            <p:cNvGrpSpPr/>
            <p:nvPr/>
          </p:nvGrpSpPr>
          <p:grpSpPr>
            <a:xfrm>
              <a:off x="4088416" y="3117354"/>
              <a:ext cx="3439653" cy="1596113"/>
              <a:chOff x="5546797" y="500236"/>
              <a:chExt cx="3439653" cy="1596113"/>
            </a:xfrm>
          </p:grpSpPr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3760886F-2AEC-41CF-8636-EE1C24EB55C5}"/>
                  </a:ext>
                </a:extLst>
              </p:cNvPr>
              <p:cNvSpPr/>
              <p:nvPr/>
            </p:nvSpPr>
            <p:spPr>
              <a:xfrm rot="4778853" flipV="1">
                <a:off x="6811933" y="1694200"/>
                <a:ext cx="408593" cy="395706"/>
              </a:xfrm>
              <a:custGeom>
                <a:avLst/>
                <a:gdLst>
                  <a:gd name="connsiteX0" fmla="*/ 3509 w 273194"/>
                  <a:gd name="connsiteY0" fmla="*/ 74034 h 298285"/>
                  <a:gd name="connsiteX1" fmla="*/ 242554 w 273194"/>
                  <a:gd name="connsiteY1" fmla="*/ 7914 h 298285"/>
                  <a:gd name="connsiteX2" fmla="*/ 271435 w 273194"/>
                  <a:gd name="connsiteY2" fmla="*/ 23947 h 298285"/>
                  <a:gd name="connsiteX3" fmla="*/ 171264 w 273194"/>
                  <a:gd name="connsiteY3" fmla="*/ 181106 h 298285"/>
                  <a:gd name="connsiteX4" fmla="*/ 92883 w 273194"/>
                  <a:gd name="connsiteY4" fmla="*/ 242503 h 298285"/>
                  <a:gd name="connsiteX5" fmla="*/ 15283 w 273194"/>
                  <a:gd name="connsiteY5" fmla="*/ 296443 h 298285"/>
                  <a:gd name="connsiteX6" fmla="*/ 15283 w 273194"/>
                  <a:gd name="connsiteY6" fmla="*/ 296505 h 2982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3194" h="298285">
                    <a:moveTo>
                      <a:pt x="3509" y="74034"/>
                    </a:moveTo>
                    <a:cubicBezTo>
                      <a:pt x="90606" y="88389"/>
                      <a:pt x="177248" y="64837"/>
                      <a:pt x="242554" y="7914"/>
                    </a:cubicBezTo>
                    <a:cubicBezTo>
                      <a:pt x="255368" y="-3271"/>
                      <a:pt x="275338" y="7666"/>
                      <a:pt x="271435" y="23947"/>
                    </a:cubicBezTo>
                    <a:cubicBezTo>
                      <a:pt x="256735" y="84847"/>
                      <a:pt x="219593" y="139533"/>
                      <a:pt x="171264" y="181106"/>
                    </a:cubicBezTo>
                    <a:cubicBezTo>
                      <a:pt x="146156" y="202732"/>
                      <a:pt x="120073" y="223239"/>
                      <a:pt x="92883" y="242503"/>
                    </a:cubicBezTo>
                    <a:cubicBezTo>
                      <a:pt x="67840" y="260276"/>
                      <a:pt x="42407" y="280845"/>
                      <a:pt x="15283" y="296443"/>
                    </a:cubicBezTo>
                    <a:cubicBezTo>
                      <a:pt x="15283" y="296443"/>
                      <a:pt x="15283" y="296443"/>
                      <a:pt x="15283" y="296505"/>
                    </a:cubicBezTo>
                  </a:path>
                </a:pathLst>
              </a:custGeom>
              <a:solidFill>
                <a:schemeClr val="bg1"/>
              </a:solidFill>
              <a:ln w="6852" cap="flat">
                <a:solidFill>
                  <a:srgbClr val="FF993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2F141D1D-7F16-455B-B811-9335AC724DA5}"/>
                  </a:ext>
                </a:extLst>
              </p:cNvPr>
              <p:cNvSpPr/>
              <p:nvPr/>
            </p:nvSpPr>
            <p:spPr>
              <a:xfrm>
                <a:off x="5546797" y="500236"/>
                <a:ext cx="3439653" cy="12851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th-TH" sz="2800" b="1" dirty="0">
                    <a:solidFill>
                      <a:prstClr val="black"/>
                    </a:solidFill>
                    <a:latin typeface="TH Sarabun New" panose="020B0500040200020003" pitchFamily="34" charset="-34"/>
                    <a:ea typeface="+mj-ea"/>
                    <a:cs typeface="TH Sarabun New" panose="020B0500040200020003" pitchFamily="34" charset="-34"/>
                  </a:rPr>
                  <a:t>เราช่วยกันหาข้อมูล</a:t>
                </a:r>
              </a:p>
              <a:p>
                <a:pPr algn="ctr"/>
                <a:r>
                  <a:rPr lang="th-TH" sz="2800" b="1" dirty="0">
                    <a:solidFill>
                      <a:prstClr val="black"/>
                    </a:solidFill>
                    <a:latin typeface="TH Sarabun New" panose="020B0500040200020003" pitchFamily="34" charset="-34"/>
                    <a:ea typeface="+mj-ea"/>
                    <a:cs typeface="TH Sarabun New" panose="020B0500040200020003" pitchFamily="34" charset="-34"/>
                  </a:rPr>
                  <a:t>เพื่อนำมาเขียนกันพลอยใส</a:t>
                </a:r>
              </a:p>
            </p:txBody>
          </p:sp>
        </p:grp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5D432E16-BD6D-4926-B77D-B3A7F5E0FE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7119" y="1823129"/>
            <a:ext cx="2719052" cy="3328704"/>
          </a:xfrm>
          <a:prstGeom prst="rect">
            <a:avLst/>
          </a:prstGeom>
        </p:spPr>
      </p:pic>
      <p:pic>
        <p:nvPicPr>
          <p:cNvPr id="4" name="Picture 3">
            <a:hlinkClick r:id="rId7" action="ppaction://hlinksldjump"/>
            <a:extLst>
              <a:ext uri="{FF2B5EF4-FFF2-40B4-BE49-F238E27FC236}">
                <a16:creationId xmlns:a16="http://schemas.microsoft.com/office/drawing/2014/main" id="{C4E69119-A2B1-4C01-A3C0-B07B39CEE4C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2283" y="1819762"/>
            <a:ext cx="2743438" cy="969348"/>
          </a:xfrm>
          <a:prstGeom prst="rect">
            <a:avLst/>
          </a:prstGeom>
        </p:spPr>
      </p:pic>
      <p:pic>
        <p:nvPicPr>
          <p:cNvPr id="5" name="Picture 4">
            <a:hlinkClick r:id="rId9" action="ppaction://hlinksldjump"/>
            <a:extLst>
              <a:ext uri="{FF2B5EF4-FFF2-40B4-BE49-F238E27FC236}">
                <a16:creationId xmlns:a16="http://schemas.microsoft.com/office/drawing/2014/main" id="{4D66182C-34C0-4299-A760-BA9F04EB580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1139" y="3005855"/>
            <a:ext cx="2743438" cy="963251"/>
          </a:xfrm>
          <a:prstGeom prst="rect">
            <a:avLst/>
          </a:prstGeom>
        </p:spPr>
      </p:pic>
      <p:pic>
        <p:nvPicPr>
          <p:cNvPr id="6" name="Picture 5">
            <a:hlinkClick r:id="rId11" action="ppaction://hlinksldjump"/>
            <a:extLst>
              <a:ext uri="{FF2B5EF4-FFF2-40B4-BE49-F238E27FC236}">
                <a16:creationId xmlns:a16="http://schemas.microsoft.com/office/drawing/2014/main" id="{3559B63E-8B93-4B7F-9DA2-16B25538F99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61139" y="4176388"/>
            <a:ext cx="2737341" cy="975445"/>
          </a:xfrm>
          <a:prstGeom prst="rect">
            <a:avLst/>
          </a:prstGeom>
        </p:spPr>
      </p:pic>
      <p:pic>
        <p:nvPicPr>
          <p:cNvPr id="58" name="Graphic 57">
            <a:extLst>
              <a:ext uri="{FF2B5EF4-FFF2-40B4-BE49-F238E27FC236}">
                <a16:creationId xmlns:a16="http://schemas.microsoft.com/office/drawing/2014/main" id="{82A2A599-BA75-44C8-9D9E-A3BFDAF23D7E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rot="18247222">
            <a:off x="3397058" y="2481480"/>
            <a:ext cx="324391" cy="410896"/>
          </a:xfrm>
          <a:prstGeom prst="rect">
            <a:avLst/>
          </a:prstGeom>
        </p:spPr>
      </p:pic>
      <p:pic>
        <p:nvPicPr>
          <p:cNvPr id="60" name="Graphic 59">
            <a:extLst>
              <a:ext uri="{FF2B5EF4-FFF2-40B4-BE49-F238E27FC236}">
                <a16:creationId xmlns:a16="http://schemas.microsoft.com/office/drawing/2014/main" id="{3F32A485-E866-40E3-8F7E-719CB6EB9983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rot="18247222">
            <a:off x="3404697" y="3602634"/>
            <a:ext cx="324391" cy="410896"/>
          </a:xfrm>
          <a:prstGeom prst="rect">
            <a:avLst/>
          </a:prstGeom>
        </p:spPr>
      </p:pic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4A27EE77-198F-40CD-AC1D-E829186894A4}"/>
              </a:ext>
            </a:extLst>
          </p:cNvPr>
          <p:cNvSpPr/>
          <p:nvPr/>
        </p:nvSpPr>
        <p:spPr>
          <a:xfrm>
            <a:off x="4369895" y="252677"/>
            <a:ext cx="6992680" cy="535916"/>
          </a:xfrm>
          <a:prstGeom prst="roundRect">
            <a:avLst>
              <a:gd name="adj" fmla="val 48019"/>
            </a:avLst>
          </a:prstGeom>
          <a:solidFill>
            <a:srgbClr val="F6DFA9"/>
          </a:solidFill>
          <a:ln w="9525">
            <a:solidFill>
              <a:srgbClr val="F6DFA9"/>
            </a:solidFill>
          </a:ln>
          <a:effectLst>
            <a:outerShdw blurRad="50800" dist="38100" dir="2700000" algn="tl" rotWithShape="0">
              <a:schemeClr val="accent5">
                <a:lumMod val="20000"/>
                <a:lumOff val="8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4" name="Graphic 63">
            <a:extLst>
              <a:ext uri="{FF2B5EF4-FFF2-40B4-BE49-F238E27FC236}">
                <a16:creationId xmlns:a16="http://schemas.microsoft.com/office/drawing/2014/main" id="{7EF34542-DBAA-4D97-8A8C-60CF8A91EE8B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rot="18247222">
            <a:off x="3406824" y="4802834"/>
            <a:ext cx="324391" cy="410896"/>
          </a:xfrm>
          <a:prstGeom prst="rect">
            <a:avLst/>
          </a:prstGeom>
        </p:spPr>
      </p:pic>
      <p:sp>
        <p:nvSpPr>
          <p:cNvPr id="67" name="ชื่อเรื่อง 1">
            <a:extLst>
              <a:ext uri="{FF2B5EF4-FFF2-40B4-BE49-F238E27FC236}">
                <a16:creationId xmlns:a16="http://schemas.microsoft.com/office/drawing/2014/main" id="{0A116909-A02B-4BC6-BBBF-3BEEE9BD4A99}"/>
              </a:ext>
            </a:extLst>
          </p:cNvPr>
          <p:cNvSpPr txBox="1">
            <a:spLocks/>
          </p:cNvSpPr>
          <p:nvPr/>
        </p:nvSpPr>
        <p:spPr>
          <a:xfrm>
            <a:off x="5085100" y="265755"/>
            <a:ext cx="5430499" cy="697350"/>
          </a:xfrm>
          <a:prstGeom prst="rect">
            <a:avLst/>
          </a:prstGeom>
        </p:spPr>
        <p:txBody>
          <a:bodyPr vert="horz" lIns="133073" tIns="66536" rIns="133073" bIns="66536" rtlCol="0" anchor="ctr">
            <a:noAutofit/>
          </a:bodyPr>
          <a:lstStyle>
            <a:lvl1pPr algn="ctr" defTabSz="1217880" rtl="0" eaLnBrk="1" latinLnBrk="0" hangingPunct="1">
              <a:spcBef>
                <a:spcPct val="0"/>
              </a:spcBef>
              <a:buNone/>
              <a:defRPr sz="585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sz="2929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ตัวอย่างการแสดงลำดับขั้นตอนการแปรงฟัน</a:t>
            </a:r>
            <a:endParaRPr lang="en-US" sz="2929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F77E0159-75B5-48A8-B7BD-8B412D5541D5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01400" y="0"/>
            <a:ext cx="990600" cy="789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867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75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375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750" tmFilter="0, 0; .2, .5; .8, .5; 1, 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375" autoRev="1" fill="hold"/>
                                        <p:tgtEl>
                                          <p:spTgt spid="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750" tmFilter="0, 0; .2, .5; .8, .5; 1, 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375" autoRev="1" fill="hold"/>
                                        <p:tgtEl>
                                          <p:spTgt spid="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49">
            <a:extLst>
              <a:ext uri="{FF2B5EF4-FFF2-40B4-BE49-F238E27FC236}">
                <a16:creationId xmlns:a16="http://schemas.microsoft.com/office/drawing/2014/main" id="{A78A8638-528C-4CCF-AA30-CAC4035B1E0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DF2FEF3F-3580-4B90-9F85-F98D6C63C5FA}"/>
              </a:ext>
            </a:extLst>
          </p:cNvPr>
          <p:cNvSpPr/>
          <p:nvPr/>
        </p:nvSpPr>
        <p:spPr>
          <a:xfrm>
            <a:off x="4202058" y="152400"/>
            <a:ext cx="7304142" cy="6488550"/>
          </a:xfrm>
          <a:prstGeom prst="roundRect">
            <a:avLst>
              <a:gd name="adj" fmla="val 5363"/>
            </a:avLst>
          </a:prstGeom>
          <a:solidFill>
            <a:schemeClr val="bg1"/>
          </a:solidFill>
          <a:ln w="6350">
            <a:solidFill>
              <a:srgbClr val="98B2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0" name="Rectangle: Rounded Corners 109">
            <a:extLst>
              <a:ext uri="{FF2B5EF4-FFF2-40B4-BE49-F238E27FC236}">
                <a16:creationId xmlns:a16="http://schemas.microsoft.com/office/drawing/2014/main" id="{E4F4714B-D344-45E2-87C2-58D75B6A60E9}"/>
              </a:ext>
            </a:extLst>
          </p:cNvPr>
          <p:cNvSpPr/>
          <p:nvPr/>
        </p:nvSpPr>
        <p:spPr>
          <a:xfrm>
            <a:off x="4369895" y="839596"/>
            <a:ext cx="6992680" cy="5707143"/>
          </a:xfrm>
          <a:prstGeom prst="roundRect">
            <a:avLst>
              <a:gd name="adj" fmla="val 588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6" name="Picture 45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46D4CC5-96F0-47D7-9E42-D7C183DD68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12047" y="6198805"/>
            <a:ext cx="490398" cy="484029"/>
          </a:xfrm>
          <a:prstGeom prst="rect">
            <a:avLst/>
          </a:prstGeom>
        </p:spPr>
      </p:pic>
      <p:grpSp>
        <p:nvGrpSpPr>
          <p:cNvPr id="65" name="Group 64">
            <a:extLst>
              <a:ext uri="{FF2B5EF4-FFF2-40B4-BE49-F238E27FC236}">
                <a16:creationId xmlns:a16="http://schemas.microsoft.com/office/drawing/2014/main" id="{70DB1C41-62AC-4A64-B079-72087957591D}"/>
              </a:ext>
            </a:extLst>
          </p:cNvPr>
          <p:cNvGrpSpPr/>
          <p:nvPr/>
        </p:nvGrpSpPr>
        <p:grpSpPr>
          <a:xfrm>
            <a:off x="5539270" y="1710890"/>
            <a:ext cx="4819280" cy="684788"/>
            <a:chOff x="5819554" y="2031453"/>
            <a:chExt cx="4230572" cy="586957"/>
          </a:xfrm>
        </p:grpSpPr>
        <p:sp>
          <p:nvSpPr>
            <p:cNvPr id="66" name="Rectangle: Rounded Corners 65">
              <a:extLst>
                <a:ext uri="{FF2B5EF4-FFF2-40B4-BE49-F238E27FC236}">
                  <a16:creationId xmlns:a16="http://schemas.microsoft.com/office/drawing/2014/main" id="{847CEB4A-D945-4A9D-B78C-090617CE36CC}"/>
                </a:ext>
              </a:extLst>
            </p:cNvPr>
            <p:cNvSpPr/>
            <p:nvPr/>
          </p:nvSpPr>
          <p:spPr>
            <a:xfrm>
              <a:off x="5819554" y="2049912"/>
              <a:ext cx="4230572" cy="463293"/>
            </a:xfrm>
            <a:prstGeom prst="roundRect">
              <a:avLst>
                <a:gd name="adj" fmla="val 50000"/>
              </a:avLst>
            </a:prstGeom>
            <a:solidFill>
              <a:srgbClr val="D1E2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67" name="Rectangle: Rounded Corners 66">
              <a:extLst>
                <a:ext uri="{FF2B5EF4-FFF2-40B4-BE49-F238E27FC236}">
                  <a16:creationId xmlns:a16="http://schemas.microsoft.com/office/drawing/2014/main" id="{47CDB7DD-88AE-45F1-ACFB-7D79970F12E2}"/>
                </a:ext>
              </a:extLst>
            </p:cNvPr>
            <p:cNvSpPr/>
            <p:nvPr/>
          </p:nvSpPr>
          <p:spPr>
            <a:xfrm>
              <a:off x="5881723" y="2095692"/>
              <a:ext cx="384169" cy="36978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rgbClr val="98B2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99FACF05-ABD6-4002-B932-07ED1D715373}"/>
                </a:ext>
              </a:extLst>
            </p:cNvPr>
            <p:cNvSpPr txBox="1"/>
            <p:nvPr/>
          </p:nvSpPr>
          <p:spPr>
            <a:xfrm>
              <a:off x="5915996" y="2031453"/>
              <a:ext cx="168517" cy="5539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1</a:t>
              </a: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1A441007-A568-4651-8010-E192A7FF53F9}"/>
                </a:ext>
              </a:extLst>
            </p:cNvPr>
            <p:cNvSpPr txBox="1"/>
            <p:nvPr/>
          </p:nvSpPr>
          <p:spPr>
            <a:xfrm>
              <a:off x="6633067" y="2046965"/>
              <a:ext cx="3417059" cy="571445"/>
            </a:xfrm>
            <a:prstGeom prst="rect">
              <a:avLst/>
            </a:prstGeom>
            <a:noFill/>
          </p:spPr>
          <p:txBody>
            <a:bodyPr wrap="square" lIns="108720" tIns="54359" rIns="108720" bIns="54359" rtlCol="0">
              <a:spAutoFit/>
            </a:bodyPr>
            <a:lstStyle/>
            <a:p>
              <a:r>
                <a:rPr lang="th-TH" sz="36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หยิบแปรงสีฟันและยาสีฟัน</a:t>
              </a:r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3F266F3D-539C-46C8-A4F6-085B9650E69F}"/>
              </a:ext>
            </a:extLst>
          </p:cNvPr>
          <p:cNvGrpSpPr/>
          <p:nvPr/>
        </p:nvGrpSpPr>
        <p:grpSpPr>
          <a:xfrm>
            <a:off x="5543919" y="2574546"/>
            <a:ext cx="4822203" cy="710870"/>
            <a:chOff x="5819554" y="2031523"/>
            <a:chExt cx="4233138" cy="609313"/>
          </a:xfrm>
        </p:grpSpPr>
        <p:sp>
          <p:nvSpPr>
            <p:cNvPr id="86" name="Rectangle: Rounded Corners 85">
              <a:extLst>
                <a:ext uri="{FF2B5EF4-FFF2-40B4-BE49-F238E27FC236}">
                  <a16:creationId xmlns:a16="http://schemas.microsoft.com/office/drawing/2014/main" id="{A9D3DDFA-3612-4DEE-9432-599F10006933}"/>
                </a:ext>
              </a:extLst>
            </p:cNvPr>
            <p:cNvSpPr/>
            <p:nvPr/>
          </p:nvSpPr>
          <p:spPr>
            <a:xfrm>
              <a:off x="5819554" y="2049912"/>
              <a:ext cx="4230572" cy="463293"/>
            </a:xfrm>
            <a:prstGeom prst="roundRect">
              <a:avLst>
                <a:gd name="adj" fmla="val 50000"/>
              </a:avLst>
            </a:prstGeom>
            <a:solidFill>
              <a:srgbClr val="D1E2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87" name="Rectangle: Rounded Corners 86">
              <a:extLst>
                <a:ext uri="{FF2B5EF4-FFF2-40B4-BE49-F238E27FC236}">
                  <a16:creationId xmlns:a16="http://schemas.microsoft.com/office/drawing/2014/main" id="{5C6BA693-0231-4914-8DFA-D94A1B6B4568}"/>
                </a:ext>
              </a:extLst>
            </p:cNvPr>
            <p:cNvSpPr/>
            <p:nvPr/>
          </p:nvSpPr>
          <p:spPr>
            <a:xfrm>
              <a:off x="5881723" y="2095692"/>
              <a:ext cx="384169" cy="36978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rgbClr val="98B2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24A5DD4D-B31E-4DAA-AA36-7D4D11C6B18D}"/>
                </a:ext>
              </a:extLst>
            </p:cNvPr>
            <p:cNvSpPr txBox="1"/>
            <p:nvPr/>
          </p:nvSpPr>
          <p:spPr>
            <a:xfrm>
              <a:off x="5914829" y="2031523"/>
              <a:ext cx="168517" cy="5539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2</a:t>
              </a: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7502258F-FFC1-41AE-A16E-176165EE40F8}"/>
                </a:ext>
              </a:extLst>
            </p:cNvPr>
            <p:cNvSpPr txBox="1"/>
            <p:nvPr/>
          </p:nvSpPr>
          <p:spPr>
            <a:xfrm>
              <a:off x="6605684" y="2069391"/>
              <a:ext cx="3447008" cy="571445"/>
            </a:xfrm>
            <a:prstGeom prst="rect">
              <a:avLst/>
            </a:prstGeom>
            <a:noFill/>
          </p:spPr>
          <p:txBody>
            <a:bodyPr wrap="square" lIns="108720" tIns="54359" rIns="108720" bIns="54359" rtlCol="0">
              <a:spAutoFit/>
            </a:bodyPr>
            <a:lstStyle/>
            <a:p>
              <a:r>
                <a:rPr lang="th-TH" sz="36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บีบยาสีฟันใส่แปรงสีฟัน</a:t>
              </a:r>
              <a:endPara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E0C675AF-7692-4C97-A843-70873048E5C4}"/>
              </a:ext>
            </a:extLst>
          </p:cNvPr>
          <p:cNvGrpSpPr/>
          <p:nvPr/>
        </p:nvGrpSpPr>
        <p:grpSpPr>
          <a:xfrm>
            <a:off x="5543918" y="3506006"/>
            <a:ext cx="4819280" cy="675376"/>
            <a:chOff x="5819554" y="2039521"/>
            <a:chExt cx="4230572" cy="578889"/>
          </a:xfrm>
        </p:grpSpPr>
        <p:sp>
          <p:nvSpPr>
            <p:cNvPr id="91" name="Rectangle: Rounded Corners 90">
              <a:extLst>
                <a:ext uri="{FF2B5EF4-FFF2-40B4-BE49-F238E27FC236}">
                  <a16:creationId xmlns:a16="http://schemas.microsoft.com/office/drawing/2014/main" id="{597A1B7C-299E-4723-AD7E-8D0D8A0E004E}"/>
                </a:ext>
              </a:extLst>
            </p:cNvPr>
            <p:cNvSpPr/>
            <p:nvPr/>
          </p:nvSpPr>
          <p:spPr>
            <a:xfrm>
              <a:off x="5819554" y="2049912"/>
              <a:ext cx="4230572" cy="463293"/>
            </a:xfrm>
            <a:prstGeom prst="roundRect">
              <a:avLst>
                <a:gd name="adj" fmla="val 50000"/>
              </a:avLst>
            </a:prstGeom>
            <a:solidFill>
              <a:srgbClr val="D1E2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92" name="Rectangle: Rounded Corners 91">
              <a:extLst>
                <a:ext uri="{FF2B5EF4-FFF2-40B4-BE49-F238E27FC236}">
                  <a16:creationId xmlns:a16="http://schemas.microsoft.com/office/drawing/2014/main" id="{96FBC8E9-5175-4A3F-A8C4-699D8BCF5AA1}"/>
                </a:ext>
              </a:extLst>
            </p:cNvPr>
            <p:cNvSpPr/>
            <p:nvPr/>
          </p:nvSpPr>
          <p:spPr>
            <a:xfrm>
              <a:off x="5881723" y="2095692"/>
              <a:ext cx="384169" cy="36978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rgbClr val="98B2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A0A8D124-D0AE-405C-AE23-E8B1C9693523}"/>
                </a:ext>
              </a:extLst>
            </p:cNvPr>
            <p:cNvSpPr txBox="1"/>
            <p:nvPr/>
          </p:nvSpPr>
          <p:spPr>
            <a:xfrm>
              <a:off x="5923288" y="2039521"/>
              <a:ext cx="168517" cy="5539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3</a:t>
              </a: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7512F4E9-BD73-4EAD-A046-3BCE1C9789DF}"/>
                </a:ext>
              </a:extLst>
            </p:cNvPr>
            <p:cNvSpPr txBox="1"/>
            <p:nvPr/>
          </p:nvSpPr>
          <p:spPr>
            <a:xfrm>
              <a:off x="6563596" y="2046965"/>
              <a:ext cx="3486530" cy="571445"/>
            </a:xfrm>
            <a:prstGeom prst="rect">
              <a:avLst/>
            </a:prstGeom>
            <a:noFill/>
          </p:spPr>
          <p:txBody>
            <a:bodyPr wrap="square" lIns="108720" tIns="54359" rIns="108720" bIns="54359" rtlCol="0">
              <a:spAutoFit/>
            </a:bodyPr>
            <a:lstStyle/>
            <a:p>
              <a:r>
                <a:rPr lang="th-TH" sz="36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แปรงฟันบนและฟันล่าง</a:t>
              </a:r>
              <a:endPara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7849B19B-9532-401A-B911-0ECDFEF54528}"/>
              </a:ext>
            </a:extLst>
          </p:cNvPr>
          <p:cNvGrpSpPr/>
          <p:nvPr/>
        </p:nvGrpSpPr>
        <p:grpSpPr>
          <a:xfrm>
            <a:off x="5543918" y="4362689"/>
            <a:ext cx="4819280" cy="716809"/>
            <a:chOff x="5819554" y="2032484"/>
            <a:chExt cx="4230572" cy="614403"/>
          </a:xfrm>
        </p:grpSpPr>
        <p:sp>
          <p:nvSpPr>
            <p:cNvPr id="96" name="Rectangle: Rounded Corners 95">
              <a:extLst>
                <a:ext uri="{FF2B5EF4-FFF2-40B4-BE49-F238E27FC236}">
                  <a16:creationId xmlns:a16="http://schemas.microsoft.com/office/drawing/2014/main" id="{068BB354-4DE8-4C93-8FF6-EFA34D66A453}"/>
                </a:ext>
              </a:extLst>
            </p:cNvPr>
            <p:cNvSpPr/>
            <p:nvPr/>
          </p:nvSpPr>
          <p:spPr>
            <a:xfrm>
              <a:off x="5819554" y="2049912"/>
              <a:ext cx="4230572" cy="463293"/>
            </a:xfrm>
            <a:prstGeom prst="roundRect">
              <a:avLst>
                <a:gd name="adj" fmla="val 50000"/>
              </a:avLst>
            </a:prstGeom>
            <a:solidFill>
              <a:srgbClr val="D1E2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97" name="Rectangle: Rounded Corners 96">
              <a:extLst>
                <a:ext uri="{FF2B5EF4-FFF2-40B4-BE49-F238E27FC236}">
                  <a16:creationId xmlns:a16="http://schemas.microsoft.com/office/drawing/2014/main" id="{600A1BBD-68EB-4AF7-97A1-29FA51199C84}"/>
                </a:ext>
              </a:extLst>
            </p:cNvPr>
            <p:cNvSpPr/>
            <p:nvPr/>
          </p:nvSpPr>
          <p:spPr>
            <a:xfrm>
              <a:off x="5881723" y="2095692"/>
              <a:ext cx="384169" cy="36978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rgbClr val="98B2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6F6C1C72-5B47-47EA-B9E1-BB18C5F48E94}"/>
                </a:ext>
              </a:extLst>
            </p:cNvPr>
            <p:cNvSpPr txBox="1"/>
            <p:nvPr/>
          </p:nvSpPr>
          <p:spPr>
            <a:xfrm>
              <a:off x="5907531" y="2032484"/>
              <a:ext cx="168517" cy="5539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4</a:t>
              </a:r>
            </a:p>
          </p:txBody>
        </p: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CB0B5A20-DF9A-44B5-AC36-00784948301B}"/>
                </a:ext>
              </a:extLst>
            </p:cNvPr>
            <p:cNvSpPr txBox="1"/>
            <p:nvPr/>
          </p:nvSpPr>
          <p:spPr>
            <a:xfrm>
              <a:off x="6563596" y="2077939"/>
              <a:ext cx="2868105" cy="568948"/>
            </a:xfrm>
            <a:prstGeom prst="rect">
              <a:avLst/>
            </a:prstGeom>
            <a:noFill/>
          </p:spPr>
          <p:txBody>
            <a:bodyPr wrap="square" lIns="108720" tIns="54359" rIns="108720" bIns="54359" rtlCol="0">
              <a:spAutoFit/>
            </a:bodyPr>
            <a:lstStyle/>
            <a:p>
              <a:r>
                <a:rPr lang="th-TH" sz="36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บ้วนปากด้วยน้ำสะอาด</a:t>
              </a:r>
              <a:endPara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3EFBC38E-5230-4484-AE27-B82D5ABE981B}"/>
              </a:ext>
            </a:extLst>
          </p:cNvPr>
          <p:cNvGrpSpPr/>
          <p:nvPr/>
        </p:nvGrpSpPr>
        <p:grpSpPr>
          <a:xfrm>
            <a:off x="5543918" y="5274005"/>
            <a:ext cx="4819280" cy="669595"/>
            <a:chOff x="5819553" y="2041979"/>
            <a:chExt cx="4230571" cy="573934"/>
          </a:xfrm>
        </p:grpSpPr>
        <p:sp>
          <p:nvSpPr>
            <p:cNvPr id="101" name="Rectangle: Rounded Corners 100">
              <a:extLst>
                <a:ext uri="{FF2B5EF4-FFF2-40B4-BE49-F238E27FC236}">
                  <a16:creationId xmlns:a16="http://schemas.microsoft.com/office/drawing/2014/main" id="{1C90F83D-3C70-408F-B04B-4E2546E13E52}"/>
                </a:ext>
              </a:extLst>
            </p:cNvPr>
            <p:cNvSpPr/>
            <p:nvPr/>
          </p:nvSpPr>
          <p:spPr>
            <a:xfrm>
              <a:off x="5819553" y="2049912"/>
              <a:ext cx="4230571" cy="463293"/>
            </a:xfrm>
            <a:prstGeom prst="roundRect">
              <a:avLst>
                <a:gd name="adj" fmla="val 50000"/>
              </a:avLst>
            </a:prstGeom>
            <a:solidFill>
              <a:srgbClr val="D1E2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102" name="Rectangle: Rounded Corners 101">
              <a:extLst>
                <a:ext uri="{FF2B5EF4-FFF2-40B4-BE49-F238E27FC236}">
                  <a16:creationId xmlns:a16="http://schemas.microsoft.com/office/drawing/2014/main" id="{0F55345B-DF30-42AC-818A-6D8EEAAE437D}"/>
                </a:ext>
              </a:extLst>
            </p:cNvPr>
            <p:cNvSpPr/>
            <p:nvPr/>
          </p:nvSpPr>
          <p:spPr>
            <a:xfrm>
              <a:off x="5881723" y="2095692"/>
              <a:ext cx="384169" cy="36978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rgbClr val="98B2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9F5DF1E5-91D3-4AD4-BF2D-58C12ADE7425}"/>
                </a:ext>
              </a:extLst>
            </p:cNvPr>
            <p:cNvSpPr txBox="1"/>
            <p:nvPr/>
          </p:nvSpPr>
          <p:spPr>
            <a:xfrm>
              <a:off x="5914829" y="2041979"/>
              <a:ext cx="168517" cy="5539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5</a:t>
              </a:r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9DF208FD-5249-49DA-B358-83AAFA399F82}"/>
                </a:ext>
              </a:extLst>
            </p:cNvPr>
            <p:cNvSpPr txBox="1"/>
            <p:nvPr/>
          </p:nvSpPr>
          <p:spPr>
            <a:xfrm>
              <a:off x="6563598" y="2046965"/>
              <a:ext cx="3208495" cy="568948"/>
            </a:xfrm>
            <a:prstGeom prst="rect">
              <a:avLst/>
            </a:prstGeom>
            <a:noFill/>
          </p:spPr>
          <p:txBody>
            <a:bodyPr wrap="square" lIns="108720" tIns="54359" rIns="108720" bIns="54359" rtlCol="0">
              <a:spAutoFit/>
            </a:bodyPr>
            <a:lstStyle/>
            <a:p>
              <a:r>
                <a:rPr lang="th-TH" sz="36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เก็บแปรงสีฟันและยาสีฟัน</a:t>
              </a:r>
              <a:endPara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pic>
        <p:nvPicPr>
          <p:cNvPr id="111" name="Picture 110">
            <a:extLst>
              <a:ext uri="{FF2B5EF4-FFF2-40B4-BE49-F238E27FC236}">
                <a16:creationId xmlns:a16="http://schemas.microsoft.com/office/drawing/2014/main" id="{4D9AB904-ADE1-4360-B439-BF2CC63F3B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7119" y="1828800"/>
            <a:ext cx="2719052" cy="3328704"/>
          </a:xfrm>
          <a:prstGeom prst="rect">
            <a:avLst/>
          </a:prstGeom>
        </p:spPr>
      </p:pic>
      <p:pic>
        <p:nvPicPr>
          <p:cNvPr id="113" name="Picture 112">
            <a:hlinkClick r:id="rId6" action="ppaction://hlinksldjump"/>
            <a:extLst>
              <a:ext uri="{FF2B5EF4-FFF2-40B4-BE49-F238E27FC236}">
                <a16:creationId xmlns:a16="http://schemas.microsoft.com/office/drawing/2014/main" id="{46EFE23F-4EF7-4FC8-AA08-4CF47B25693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1139" y="3011526"/>
            <a:ext cx="2743438" cy="963251"/>
          </a:xfrm>
          <a:prstGeom prst="rect">
            <a:avLst/>
          </a:prstGeom>
        </p:spPr>
      </p:pic>
      <p:pic>
        <p:nvPicPr>
          <p:cNvPr id="114" name="Picture 113">
            <a:hlinkClick r:id="rId8" action="ppaction://hlinksldjump"/>
            <a:extLst>
              <a:ext uri="{FF2B5EF4-FFF2-40B4-BE49-F238E27FC236}">
                <a16:creationId xmlns:a16="http://schemas.microsoft.com/office/drawing/2014/main" id="{2283C711-6823-40D7-8134-BFC08D79C22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1139" y="4182059"/>
            <a:ext cx="2737341" cy="975445"/>
          </a:xfrm>
          <a:prstGeom prst="rect">
            <a:avLst/>
          </a:prstGeom>
        </p:spPr>
      </p:pic>
      <p:pic>
        <p:nvPicPr>
          <p:cNvPr id="116" name="Graphic 115">
            <a:extLst>
              <a:ext uri="{FF2B5EF4-FFF2-40B4-BE49-F238E27FC236}">
                <a16:creationId xmlns:a16="http://schemas.microsoft.com/office/drawing/2014/main" id="{CC3ACD45-AED2-4878-A272-5B9344F32435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18247222">
            <a:off x="3404697" y="3608305"/>
            <a:ext cx="324391" cy="410896"/>
          </a:xfrm>
          <a:prstGeom prst="rect">
            <a:avLst/>
          </a:prstGeom>
        </p:spPr>
      </p:pic>
      <p:pic>
        <p:nvPicPr>
          <p:cNvPr id="117" name="Graphic 116">
            <a:extLst>
              <a:ext uri="{FF2B5EF4-FFF2-40B4-BE49-F238E27FC236}">
                <a16:creationId xmlns:a16="http://schemas.microsoft.com/office/drawing/2014/main" id="{D8FD8A5A-271F-4034-9471-445BBA50E852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18247222">
            <a:off x="3406824" y="4808505"/>
            <a:ext cx="324391" cy="410896"/>
          </a:xfrm>
          <a:prstGeom prst="rect">
            <a:avLst/>
          </a:prstGeom>
        </p:spPr>
      </p:pic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4440EA60-A2BF-4CCB-B4FE-D9AB296D43FE}"/>
              </a:ext>
            </a:extLst>
          </p:cNvPr>
          <p:cNvSpPr/>
          <p:nvPr/>
        </p:nvSpPr>
        <p:spPr>
          <a:xfrm>
            <a:off x="4369895" y="263151"/>
            <a:ext cx="6992680" cy="587210"/>
          </a:xfrm>
          <a:prstGeom prst="roundRect">
            <a:avLst>
              <a:gd name="adj" fmla="val 48019"/>
            </a:avLst>
          </a:prstGeom>
          <a:solidFill>
            <a:srgbClr val="98B22C"/>
          </a:solidFill>
          <a:ln w="9525">
            <a:solidFill>
              <a:srgbClr val="98B22C"/>
            </a:solidFill>
          </a:ln>
          <a:effectLst>
            <a:outerShdw blurRad="50800" dist="38100" dir="2700000" algn="tl" rotWithShape="0">
              <a:schemeClr val="accent5">
                <a:lumMod val="20000"/>
                <a:lumOff val="8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ชื่อเรื่อง 1">
            <a:extLst>
              <a:ext uri="{FF2B5EF4-FFF2-40B4-BE49-F238E27FC236}">
                <a16:creationId xmlns:a16="http://schemas.microsoft.com/office/drawing/2014/main" id="{A436905E-C246-47F5-BDC8-CAA567A76ADB}"/>
              </a:ext>
            </a:extLst>
          </p:cNvPr>
          <p:cNvSpPr txBox="1">
            <a:spLocks/>
          </p:cNvSpPr>
          <p:nvPr/>
        </p:nvSpPr>
        <p:spPr>
          <a:xfrm>
            <a:off x="5181601" y="293250"/>
            <a:ext cx="5396206" cy="697350"/>
          </a:xfrm>
          <a:prstGeom prst="rect">
            <a:avLst/>
          </a:prstGeom>
        </p:spPr>
        <p:txBody>
          <a:bodyPr vert="horz" lIns="133073" tIns="66536" rIns="133073" bIns="66536" rtlCol="0" anchor="ctr">
            <a:noAutofit/>
          </a:bodyPr>
          <a:lstStyle>
            <a:lvl1pPr algn="ctr" defTabSz="1217880" rtl="0" eaLnBrk="1" latinLnBrk="0" hangingPunct="1">
              <a:spcBef>
                <a:spcPct val="0"/>
              </a:spcBef>
              <a:buNone/>
              <a:defRPr sz="585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th-TH" sz="2929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การเขียนบอกเล่าแสดงลำดับขั้นตอนการแปรงฟัน </a:t>
            </a: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49834892-0604-45FE-A5AC-7FB6F9204430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01400" y="0"/>
            <a:ext cx="990600" cy="789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324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750" tmFilter="0, 0; .2, .5; .8, .5; 1, 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375" autoRev="1" fill="hold"/>
                                        <p:tgtEl>
                                          <p:spTgt spid="1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750" tmFilter="0, 0; .2, .5; .8, .5; 1, 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375" autoRev="1" fill="hold"/>
                                        <p:tgtEl>
                                          <p:spTgt spid="1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>
            <a:extLst>
              <a:ext uri="{FF2B5EF4-FFF2-40B4-BE49-F238E27FC236}">
                <a16:creationId xmlns:a16="http://schemas.microsoft.com/office/drawing/2014/main" id="{4D936216-E21C-4EBF-B2AF-AC6B1202B31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6" name="Rectangle: Rounded Corners 75">
            <a:extLst>
              <a:ext uri="{FF2B5EF4-FFF2-40B4-BE49-F238E27FC236}">
                <a16:creationId xmlns:a16="http://schemas.microsoft.com/office/drawing/2014/main" id="{CE9FE00B-6F63-43CB-97F7-A96E503F27AE}"/>
              </a:ext>
            </a:extLst>
          </p:cNvPr>
          <p:cNvSpPr/>
          <p:nvPr/>
        </p:nvSpPr>
        <p:spPr>
          <a:xfrm>
            <a:off x="4202058" y="152400"/>
            <a:ext cx="7304142" cy="6488550"/>
          </a:xfrm>
          <a:prstGeom prst="roundRect">
            <a:avLst>
              <a:gd name="adj" fmla="val 5363"/>
            </a:avLst>
          </a:prstGeom>
          <a:solidFill>
            <a:schemeClr val="bg1"/>
          </a:solidFill>
          <a:ln w="6350">
            <a:solidFill>
              <a:srgbClr val="4BAC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1" name="Rectangle: Rounded Corners 90">
            <a:extLst>
              <a:ext uri="{FF2B5EF4-FFF2-40B4-BE49-F238E27FC236}">
                <a16:creationId xmlns:a16="http://schemas.microsoft.com/office/drawing/2014/main" id="{778209B8-7094-4A55-9996-E3A6442876E1}"/>
              </a:ext>
            </a:extLst>
          </p:cNvPr>
          <p:cNvSpPr/>
          <p:nvPr/>
        </p:nvSpPr>
        <p:spPr>
          <a:xfrm>
            <a:off x="4369896" y="846056"/>
            <a:ext cx="6992680" cy="5707144"/>
          </a:xfrm>
          <a:prstGeom prst="roundRect">
            <a:avLst>
              <a:gd name="adj" fmla="val 714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2151484-54C3-4E9D-9228-20526CF196C1}"/>
              </a:ext>
            </a:extLst>
          </p:cNvPr>
          <p:cNvGrpSpPr/>
          <p:nvPr/>
        </p:nvGrpSpPr>
        <p:grpSpPr>
          <a:xfrm>
            <a:off x="8929063" y="1412568"/>
            <a:ext cx="2332853" cy="2315296"/>
            <a:chOff x="9231744" y="2385847"/>
            <a:chExt cx="2096073" cy="2080298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C8FEB6FD-C31B-45FE-AC32-841FBA4DDEBD}"/>
                </a:ext>
              </a:extLst>
            </p:cNvPr>
            <p:cNvGrpSpPr/>
            <p:nvPr/>
          </p:nvGrpSpPr>
          <p:grpSpPr>
            <a:xfrm>
              <a:off x="9376379" y="2514707"/>
              <a:ext cx="1951438" cy="1951438"/>
              <a:chOff x="9586912" y="2666001"/>
              <a:chExt cx="1951438" cy="1951438"/>
            </a:xfrm>
          </p:grpSpPr>
          <p:sp>
            <p:nvSpPr>
              <p:cNvPr id="110" name="Oval 109">
                <a:extLst>
                  <a:ext uri="{FF2B5EF4-FFF2-40B4-BE49-F238E27FC236}">
                    <a16:creationId xmlns:a16="http://schemas.microsoft.com/office/drawing/2014/main" id="{8E39F154-8BCB-4436-BE50-10EBC4CC3546}"/>
                  </a:ext>
                </a:extLst>
              </p:cNvPr>
              <p:cNvSpPr/>
              <p:nvPr/>
            </p:nvSpPr>
            <p:spPr>
              <a:xfrm>
                <a:off x="9586912" y="2666001"/>
                <a:ext cx="1951438" cy="1951438"/>
              </a:xfrm>
              <a:prstGeom prst="ellipse">
                <a:avLst/>
              </a:prstGeom>
              <a:solidFill>
                <a:srgbClr val="4BACC6"/>
              </a:solidFill>
              <a:ln>
                <a:solidFill>
                  <a:srgbClr val="4BACC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3BB50FA8-3CD2-4623-965C-8F55089068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022756" y="2710542"/>
                <a:ext cx="1179181" cy="1799970"/>
              </a:xfrm>
              <a:prstGeom prst="rect">
                <a:avLst/>
              </a:prstGeom>
            </p:spPr>
          </p:pic>
        </p:grpSp>
        <p:grpSp>
          <p:nvGrpSpPr>
            <p:cNvPr id="111" name="Group 110">
              <a:extLst>
                <a:ext uri="{FF2B5EF4-FFF2-40B4-BE49-F238E27FC236}">
                  <a16:creationId xmlns:a16="http://schemas.microsoft.com/office/drawing/2014/main" id="{48F6C0B5-9D1C-4CCD-8CCB-881E0CE14533}"/>
                </a:ext>
              </a:extLst>
            </p:cNvPr>
            <p:cNvGrpSpPr/>
            <p:nvPr/>
          </p:nvGrpSpPr>
          <p:grpSpPr>
            <a:xfrm>
              <a:off x="9231744" y="2385847"/>
              <a:ext cx="779676" cy="704272"/>
              <a:chOff x="5018031" y="2382886"/>
              <a:chExt cx="779676" cy="704272"/>
            </a:xfrm>
          </p:grpSpPr>
          <p:sp>
            <p:nvSpPr>
              <p:cNvPr id="112" name="Oval 111">
                <a:extLst>
                  <a:ext uri="{FF2B5EF4-FFF2-40B4-BE49-F238E27FC236}">
                    <a16:creationId xmlns:a16="http://schemas.microsoft.com/office/drawing/2014/main" id="{E1987BA0-E6EE-46D6-B0F3-E7ED9598E8EB}"/>
                  </a:ext>
                </a:extLst>
              </p:cNvPr>
              <p:cNvSpPr/>
              <p:nvPr/>
            </p:nvSpPr>
            <p:spPr>
              <a:xfrm>
                <a:off x="5018031" y="2382886"/>
                <a:ext cx="637564" cy="63756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4BACC6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3" name="TextBox 112">
                <a:extLst>
                  <a:ext uri="{FF2B5EF4-FFF2-40B4-BE49-F238E27FC236}">
                    <a16:creationId xmlns:a16="http://schemas.microsoft.com/office/drawing/2014/main" id="{6E638FFC-49AE-4B60-9E02-713846CE3AFD}"/>
                  </a:ext>
                </a:extLst>
              </p:cNvPr>
              <p:cNvSpPr txBox="1"/>
              <p:nvPr/>
            </p:nvSpPr>
            <p:spPr>
              <a:xfrm>
                <a:off x="5163953" y="2395814"/>
                <a:ext cx="633754" cy="6913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solidFill>
                      <a:srgbClr val="4BACC6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3</a:t>
                </a:r>
              </a:p>
            </p:txBody>
          </p:sp>
        </p:grp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312A796-313B-4904-A10F-E15D5135BC9A}"/>
              </a:ext>
            </a:extLst>
          </p:cNvPr>
          <p:cNvGrpSpPr/>
          <p:nvPr/>
        </p:nvGrpSpPr>
        <p:grpSpPr>
          <a:xfrm>
            <a:off x="6699112" y="1388949"/>
            <a:ext cx="2256554" cy="2335718"/>
            <a:chOff x="7038130" y="2367457"/>
            <a:chExt cx="2027517" cy="2098646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E8A6C427-F629-42A5-98B7-144E4121772C}"/>
                </a:ext>
              </a:extLst>
            </p:cNvPr>
            <p:cNvGrpSpPr/>
            <p:nvPr/>
          </p:nvGrpSpPr>
          <p:grpSpPr>
            <a:xfrm>
              <a:off x="7114209" y="2514665"/>
              <a:ext cx="1951438" cy="1951438"/>
              <a:chOff x="7204238" y="2480965"/>
              <a:chExt cx="1951438" cy="1951438"/>
            </a:xfrm>
          </p:grpSpPr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B6186133-DCB4-4574-9F05-233086F0B4E5}"/>
                  </a:ext>
                </a:extLst>
              </p:cNvPr>
              <p:cNvSpPr/>
              <p:nvPr/>
            </p:nvSpPr>
            <p:spPr>
              <a:xfrm>
                <a:off x="7204238" y="2480965"/>
                <a:ext cx="1951438" cy="1951438"/>
              </a:xfrm>
              <a:prstGeom prst="ellipse">
                <a:avLst/>
              </a:prstGeom>
              <a:solidFill>
                <a:srgbClr val="4BACC6"/>
              </a:solidFill>
              <a:ln>
                <a:solidFill>
                  <a:srgbClr val="4BACC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7D4B5756-2063-4B93-B8F5-41A43DEF93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549860" y="2529746"/>
                <a:ext cx="1190740" cy="1847701"/>
              </a:xfrm>
              <a:prstGeom prst="rect">
                <a:avLst/>
              </a:prstGeom>
            </p:spPr>
          </p:pic>
        </p:grpSp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6A0B882A-9321-401A-9926-FAB79F306ED4}"/>
                </a:ext>
              </a:extLst>
            </p:cNvPr>
            <p:cNvGrpSpPr/>
            <p:nvPr/>
          </p:nvGrpSpPr>
          <p:grpSpPr>
            <a:xfrm>
              <a:off x="7038130" y="2367457"/>
              <a:ext cx="759452" cy="691344"/>
              <a:chOff x="5018031" y="2382886"/>
              <a:chExt cx="759452" cy="691344"/>
            </a:xfrm>
          </p:grpSpPr>
          <p:sp>
            <p:nvSpPr>
              <p:cNvPr id="86" name="Oval 85">
                <a:extLst>
                  <a:ext uri="{FF2B5EF4-FFF2-40B4-BE49-F238E27FC236}">
                    <a16:creationId xmlns:a16="http://schemas.microsoft.com/office/drawing/2014/main" id="{E4D6B048-66BF-4254-BE03-8C63F53032DC}"/>
                  </a:ext>
                </a:extLst>
              </p:cNvPr>
              <p:cNvSpPr/>
              <p:nvPr/>
            </p:nvSpPr>
            <p:spPr>
              <a:xfrm>
                <a:off x="5018031" y="2382886"/>
                <a:ext cx="637564" cy="63756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4BACC6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77121A10-D9FD-4BAB-BCDB-9EE7A190CA71}"/>
                  </a:ext>
                </a:extLst>
              </p:cNvPr>
              <p:cNvSpPr txBox="1"/>
              <p:nvPr/>
            </p:nvSpPr>
            <p:spPr>
              <a:xfrm>
                <a:off x="5143728" y="2382886"/>
                <a:ext cx="633755" cy="6913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solidFill>
                      <a:srgbClr val="4BACC6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2</a:t>
                </a:r>
              </a:p>
            </p:txBody>
          </p:sp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70ABA81E-2717-4E1D-8698-2782BFC0C5BE}"/>
              </a:ext>
            </a:extLst>
          </p:cNvPr>
          <p:cNvGrpSpPr/>
          <p:nvPr/>
        </p:nvGrpSpPr>
        <p:grpSpPr>
          <a:xfrm>
            <a:off x="5535387" y="3811395"/>
            <a:ext cx="2264277" cy="2379738"/>
            <a:chOff x="6086872" y="4403513"/>
            <a:chExt cx="2034457" cy="2138198"/>
          </a:xfrm>
        </p:grpSpPr>
        <p:sp>
          <p:nvSpPr>
            <p:cNvPr id="140" name="Oval 139">
              <a:extLst>
                <a:ext uri="{FF2B5EF4-FFF2-40B4-BE49-F238E27FC236}">
                  <a16:creationId xmlns:a16="http://schemas.microsoft.com/office/drawing/2014/main" id="{02623F66-B81D-4CE7-A10C-4338FC6D6111}"/>
                </a:ext>
              </a:extLst>
            </p:cNvPr>
            <p:cNvSpPr/>
            <p:nvPr/>
          </p:nvSpPr>
          <p:spPr>
            <a:xfrm>
              <a:off x="6169891" y="4590273"/>
              <a:ext cx="1951438" cy="1951438"/>
            </a:xfrm>
            <a:prstGeom prst="ellipse">
              <a:avLst/>
            </a:prstGeom>
            <a:solidFill>
              <a:srgbClr val="4BACC6"/>
            </a:solidFill>
            <a:ln>
              <a:solidFill>
                <a:srgbClr val="4BACC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6C2820C-7720-4F96-B55E-EBA428DE778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99271" y="4715632"/>
              <a:ext cx="1279161" cy="1761391"/>
            </a:xfrm>
            <a:prstGeom prst="rect">
              <a:avLst/>
            </a:prstGeom>
          </p:spPr>
        </p:pic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id="{2C87F309-FEBE-463D-B770-0B7A7CB3CB6C}"/>
                </a:ext>
              </a:extLst>
            </p:cNvPr>
            <p:cNvGrpSpPr/>
            <p:nvPr/>
          </p:nvGrpSpPr>
          <p:grpSpPr>
            <a:xfrm>
              <a:off x="6086872" y="4403513"/>
              <a:ext cx="760644" cy="705621"/>
              <a:chOff x="5076404" y="2189342"/>
              <a:chExt cx="760644" cy="705621"/>
            </a:xfrm>
          </p:grpSpPr>
          <p:sp>
            <p:nvSpPr>
              <p:cNvPr id="115" name="Oval 114">
                <a:extLst>
                  <a:ext uri="{FF2B5EF4-FFF2-40B4-BE49-F238E27FC236}">
                    <a16:creationId xmlns:a16="http://schemas.microsoft.com/office/drawing/2014/main" id="{062E7F36-B4D3-4242-9AE1-96F76FEE0B6A}"/>
                  </a:ext>
                </a:extLst>
              </p:cNvPr>
              <p:cNvSpPr/>
              <p:nvPr/>
            </p:nvSpPr>
            <p:spPr>
              <a:xfrm>
                <a:off x="5076404" y="2189342"/>
                <a:ext cx="637564" cy="63756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4BACC6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6" name="TextBox 115">
                <a:extLst>
                  <a:ext uri="{FF2B5EF4-FFF2-40B4-BE49-F238E27FC236}">
                    <a16:creationId xmlns:a16="http://schemas.microsoft.com/office/drawing/2014/main" id="{B8671C55-C8FE-42F3-8A6F-597A60760A46}"/>
                  </a:ext>
                </a:extLst>
              </p:cNvPr>
              <p:cNvSpPr txBox="1"/>
              <p:nvPr/>
            </p:nvSpPr>
            <p:spPr>
              <a:xfrm>
                <a:off x="5203293" y="2203619"/>
                <a:ext cx="633755" cy="6913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solidFill>
                      <a:srgbClr val="4BACC6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4</a:t>
                </a:r>
              </a:p>
            </p:txBody>
          </p:sp>
        </p:grpSp>
      </p:grpSp>
      <p:pic>
        <p:nvPicPr>
          <p:cNvPr id="85" name="Picture 84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9B9FC391-3E48-40AE-AE19-2F65189ADF9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12047" y="6198805"/>
            <a:ext cx="490398" cy="484029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B07ABDD4-2FE8-45AB-BBEF-8D8D4AB24CB2}"/>
              </a:ext>
            </a:extLst>
          </p:cNvPr>
          <p:cNvGrpSpPr/>
          <p:nvPr/>
        </p:nvGrpSpPr>
        <p:grpSpPr>
          <a:xfrm>
            <a:off x="7948930" y="3815517"/>
            <a:ext cx="2268591" cy="2411750"/>
            <a:chOff x="8420945" y="4403340"/>
            <a:chExt cx="2038333" cy="2166962"/>
          </a:xfrm>
        </p:grpSpPr>
        <p:sp>
          <p:nvSpPr>
            <p:cNvPr id="141" name="Oval 140">
              <a:extLst>
                <a:ext uri="{FF2B5EF4-FFF2-40B4-BE49-F238E27FC236}">
                  <a16:creationId xmlns:a16="http://schemas.microsoft.com/office/drawing/2014/main" id="{68285DCC-BBB5-4F1D-85DC-540D371588DD}"/>
                </a:ext>
              </a:extLst>
            </p:cNvPr>
            <p:cNvSpPr/>
            <p:nvPr/>
          </p:nvSpPr>
          <p:spPr>
            <a:xfrm>
              <a:off x="8507840" y="4601885"/>
              <a:ext cx="1951438" cy="1951438"/>
            </a:xfrm>
            <a:prstGeom prst="ellipse">
              <a:avLst/>
            </a:prstGeom>
            <a:solidFill>
              <a:srgbClr val="4BACC6"/>
            </a:solidFill>
            <a:ln>
              <a:solidFill>
                <a:srgbClr val="4BACC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5DE2C7C7-3C75-4C90-954C-59B6DF171CA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10895" y="4519707"/>
              <a:ext cx="1182966" cy="2050595"/>
            </a:xfrm>
            <a:prstGeom prst="rect">
              <a:avLst/>
            </a:prstGeom>
          </p:spPr>
        </p:pic>
        <p:grpSp>
          <p:nvGrpSpPr>
            <p:cNvPr id="142" name="Group 141">
              <a:extLst>
                <a:ext uri="{FF2B5EF4-FFF2-40B4-BE49-F238E27FC236}">
                  <a16:creationId xmlns:a16="http://schemas.microsoft.com/office/drawing/2014/main" id="{D2FDD568-D438-4488-B64C-9D0F563CB3B7}"/>
                </a:ext>
              </a:extLst>
            </p:cNvPr>
            <p:cNvGrpSpPr/>
            <p:nvPr/>
          </p:nvGrpSpPr>
          <p:grpSpPr>
            <a:xfrm>
              <a:off x="8420945" y="4403340"/>
              <a:ext cx="771794" cy="691344"/>
              <a:chOff x="4923275" y="2233650"/>
              <a:chExt cx="771794" cy="691344"/>
            </a:xfrm>
          </p:grpSpPr>
          <p:sp>
            <p:nvSpPr>
              <p:cNvPr id="143" name="Oval 142">
                <a:extLst>
                  <a:ext uri="{FF2B5EF4-FFF2-40B4-BE49-F238E27FC236}">
                    <a16:creationId xmlns:a16="http://schemas.microsoft.com/office/drawing/2014/main" id="{FA01A5F0-7C64-4197-9975-27E42F553643}"/>
                  </a:ext>
                </a:extLst>
              </p:cNvPr>
              <p:cNvSpPr/>
              <p:nvPr/>
            </p:nvSpPr>
            <p:spPr>
              <a:xfrm>
                <a:off x="4923275" y="2233759"/>
                <a:ext cx="637564" cy="63756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4BACC6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4" name="TextBox 143">
                <a:extLst>
                  <a:ext uri="{FF2B5EF4-FFF2-40B4-BE49-F238E27FC236}">
                    <a16:creationId xmlns:a16="http://schemas.microsoft.com/office/drawing/2014/main" id="{25A2FF94-F368-47CD-B51F-3DF05CD4BB90}"/>
                  </a:ext>
                </a:extLst>
              </p:cNvPr>
              <p:cNvSpPr txBox="1"/>
              <p:nvPr/>
            </p:nvSpPr>
            <p:spPr>
              <a:xfrm>
                <a:off x="5061313" y="2233650"/>
                <a:ext cx="633756" cy="6913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solidFill>
                      <a:srgbClr val="4BACC6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5</a:t>
                </a:r>
              </a:p>
            </p:txBody>
          </p:sp>
        </p:grpSp>
      </p:grpSp>
      <p:pic>
        <p:nvPicPr>
          <p:cNvPr id="92" name="Picture 91">
            <a:extLst>
              <a:ext uri="{FF2B5EF4-FFF2-40B4-BE49-F238E27FC236}">
                <a16:creationId xmlns:a16="http://schemas.microsoft.com/office/drawing/2014/main" id="{8225E804-2A9F-4D6D-AE99-C53DA252044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7119" y="1832167"/>
            <a:ext cx="2719052" cy="3328704"/>
          </a:xfrm>
          <a:prstGeom prst="rect">
            <a:avLst/>
          </a:prstGeom>
        </p:spPr>
      </p:pic>
      <p:pic>
        <p:nvPicPr>
          <p:cNvPr id="93" name="Picture 92">
            <a:hlinkClick r:id="rId10" action="ppaction://hlinksldjump"/>
            <a:extLst>
              <a:ext uri="{FF2B5EF4-FFF2-40B4-BE49-F238E27FC236}">
                <a16:creationId xmlns:a16="http://schemas.microsoft.com/office/drawing/2014/main" id="{F1C18A5C-57E1-4B8B-A175-FD6045BA212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52283" y="1828800"/>
            <a:ext cx="2743438" cy="969348"/>
          </a:xfrm>
          <a:prstGeom prst="rect">
            <a:avLst/>
          </a:prstGeom>
        </p:spPr>
      </p:pic>
      <p:pic>
        <p:nvPicPr>
          <p:cNvPr id="96" name="Picture 95">
            <a:hlinkClick r:id="rId12" action="ppaction://hlinksldjump"/>
            <a:extLst>
              <a:ext uri="{FF2B5EF4-FFF2-40B4-BE49-F238E27FC236}">
                <a16:creationId xmlns:a16="http://schemas.microsoft.com/office/drawing/2014/main" id="{4C6EA1D2-73C1-45F2-B6C2-0EB42AB0999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61139" y="4185426"/>
            <a:ext cx="2737341" cy="975445"/>
          </a:xfrm>
          <a:prstGeom prst="rect">
            <a:avLst/>
          </a:prstGeom>
        </p:spPr>
      </p:pic>
      <p:pic>
        <p:nvPicPr>
          <p:cNvPr id="97" name="Graphic 96">
            <a:extLst>
              <a:ext uri="{FF2B5EF4-FFF2-40B4-BE49-F238E27FC236}">
                <a16:creationId xmlns:a16="http://schemas.microsoft.com/office/drawing/2014/main" id="{EDFF94A2-4217-4CD2-BDC2-35916AE09DCB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rot="18247222">
            <a:off x="3397058" y="2490518"/>
            <a:ext cx="324391" cy="410896"/>
          </a:xfrm>
          <a:prstGeom prst="rect">
            <a:avLst/>
          </a:prstGeom>
        </p:spPr>
      </p:pic>
      <p:pic>
        <p:nvPicPr>
          <p:cNvPr id="101" name="Graphic 100">
            <a:extLst>
              <a:ext uri="{FF2B5EF4-FFF2-40B4-BE49-F238E27FC236}">
                <a16:creationId xmlns:a16="http://schemas.microsoft.com/office/drawing/2014/main" id="{1A45E6B7-C085-43A9-84BD-667D7D1CB61C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rot="18247222">
            <a:off x="3406824" y="4811872"/>
            <a:ext cx="324391" cy="410896"/>
          </a:xfrm>
          <a:prstGeom prst="rect">
            <a:avLst/>
          </a:prstGeom>
        </p:spPr>
      </p:pic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24C98ABE-9425-45AD-9B54-A1B44626BF99}"/>
              </a:ext>
            </a:extLst>
          </p:cNvPr>
          <p:cNvSpPr/>
          <p:nvPr/>
        </p:nvSpPr>
        <p:spPr>
          <a:xfrm>
            <a:off x="4369895" y="280672"/>
            <a:ext cx="6992680" cy="589829"/>
          </a:xfrm>
          <a:prstGeom prst="roundRect">
            <a:avLst>
              <a:gd name="adj" fmla="val 48019"/>
            </a:avLst>
          </a:prstGeom>
          <a:solidFill>
            <a:srgbClr val="4BACC6"/>
          </a:solidFill>
          <a:ln w="9525">
            <a:solidFill>
              <a:srgbClr val="4BACC6"/>
            </a:solidFill>
          </a:ln>
          <a:effectLst>
            <a:outerShdw blurRad="50800" dist="38100" dir="2700000" algn="tl" rotWithShape="0">
              <a:schemeClr val="accent5">
                <a:lumMod val="20000"/>
                <a:lumOff val="8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ชื่อเรื่อง 1">
            <a:extLst>
              <a:ext uri="{FF2B5EF4-FFF2-40B4-BE49-F238E27FC236}">
                <a16:creationId xmlns:a16="http://schemas.microsoft.com/office/drawing/2014/main" id="{4FE3B7D1-8C39-4DB6-B713-21DE9CA11915}"/>
              </a:ext>
            </a:extLst>
          </p:cNvPr>
          <p:cNvSpPr txBox="1">
            <a:spLocks/>
          </p:cNvSpPr>
          <p:nvPr/>
        </p:nvSpPr>
        <p:spPr>
          <a:xfrm>
            <a:off x="5182434" y="293250"/>
            <a:ext cx="5333166" cy="697350"/>
          </a:xfrm>
          <a:prstGeom prst="rect">
            <a:avLst/>
          </a:prstGeom>
        </p:spPr>
        <p:txBody>
          <a:bodyPr vert="horz" lIns="133073" tIns="66536" rIns="133073" bIns="66536" rtlCol="0" anchor="ctr">
            <a:noAutofit/>
          </a:bodyPr>
          <a:lstStyle>
            <a:lvl1pPr algn="ctr" defTabSz="1217880" rtl="0" eaLnBrk="1" latinLnBrk="0" hangingPunct="1">
              <a:spcBef>
                <a:spcPct val="0"/>
              </a:spcBef>
              <a:buNone/>
              <a:defRPr sz="585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sz="2929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การวาดภาพแสดงลำดับขั้นตอนการแปรงฟัน 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782E5EE-D170-4078-9316-3E765584FF02}"/>
              </a:ext>
            </a:extLst>
          </p:cNvPr>
          <p:cNvGrpSpPr/>
          <p:nvPr/>
        </p:nvGrpSpPr>
        <p:grpSpPr>
          <a:xfrm>
            <a:off x="4472848" y="1400620"/>
            <a:ext cx="2175133" cy="2338779"/>
            <a:chOff x="4472848" y="1400620"/>
            <a:chExt cx="2175133" cy="2338779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1C225B4B-AAF9-471D-8CAC-421BEF0B4B48}"/>
                </a:ext>
              </a:extLst>
            </p:cNvPr>
            <p:cNvSpPr/>
            <p:nvPr/>
          </p:nvSpPr>
          <p:spPr>
            <a:xfrm>
              <a:off x="4489786" y="1545164"/>
              <a:ext cx="2158195" cy="2194235"/>
            </a:xfrm>
            <a:prstGeom prst="ellipse">
              <a:avLst/>
            </a:prstGeom>
            <a:solidFill>
              <a:srgbClr val="4BAC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B24E6B7A-A092-42C6-A22D-69F691C0AA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7744" r="-244"/>
            <a:stretch/>
          </p:blipFill>
          <p:spPr>
            <a:xfrm>
              <a:off x="4489786" y="1568170"/>
              <a:ext cx="2144528" cy="2146282"/>
            </a:xfrm>
            <a:prstGeom prst="ellipse">
              <a:avLst/>
            </a:prstGeom>
            <a:ln w="25400">
              <a:solidFill>
                <a:srgbClr val="4BACC6"/>
              </a:solidFill>
            </a:ln>
          </p:spPr>
        </p:pic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BF8A9E06-A88A-47A2-AAC7-D79EBF5C6BE9}"/>
                </a:ext>
              </a:extLst>
            </p:cNvPr>
            <p:cNvGrpSpPr/>
            <p:nvPr/>
          </p:nvGrpSpPr>
          <p:grpSpPr>
            <a:xfrm>
              <a:off x="4472848" y="1400620"/>
              <a:ext cx="850409" cy="769441"/>
              <a:chOff x="5018031" y="2382886"/>
              <a:chExt cx="764094" cy="691344"/>
            </a:xfrm>
          </p:grpSpPr>
          <p:sp>
            <p:nvSpPr>
              <p:cNvPr id="3" name="Oval 2">
                <a:extLst>
                  <a:ext uri="{FF2B5EF4-FFF2-40B4-BE49-F238E27FC236}">
                    <a16:creationId xmlns:a16="http://schemas.microsoft.com/office/drawing/2014/main" id="{8127A8BF-185F-42EA-A40B-09D8E5F24A73}"/>
                  </a:ext>
                </a:extLst>
              </p:cNvPr>
              <p:cNvSpPr/>
              <p:nvPr/>
            </p:nvSpPr>
            <p:spPr>
              <a:xfrm>
                <a:off x="5018031" y="2382886"/>
                <a:ext cx="637564" cy="63756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4BACC6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957F9DB-6C45-459D-A6A7-680553196346}"/>
                  </a:ext>
                </a:extLst>
              </p:cNvPr>
              <p:cNvSpPr txBox="1"/>
              <p:nvPr/>
            </p:nvSpPr>
            <p:spPr>
              <a:xfrm>
                <a:off x="5148370" y="2382886"/>
                <a:ext cx="633755" cy="6913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h-TH" sz="4400" b="1" dirty="0">
                    <a:solidFill>
                      <a:srgbClr val="4BACC6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1</a:t>
                </a:r>
                <a:endParaRPr lang="en-US" sz="4400" b="1" dirty="0">
                  <a:solidFill>
                    <a:srgbClr val="4BACC6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</p:grpSp>
      <p:pic>
        <p:nvPicPr>
          <p:cNvPr id="77" name="Picture 76">
            <a:extLst>
              <a:ext uri="{FF2B5EF4-FFF2-40B4-BE49-F238E27FC236}">
                <a16:creationId xmlns:a16="http://schemas.microsoft.com/office/drawing/2014/main" id="{31A90D0B-7768-4FA3-A117-B4BB92018FBF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01400" y="0"/>
            <a:ext cx="990600" cy="789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280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750" tmFilter="0, 0; .2, .5; .8, .5; 1, 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375" autoRev="1" fill="hold"/>
                                        <p:tgtEl>
                                          <p:spTgt spid="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750" tmFilter="0, 0; .2, .5; .8, .5; 1, 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375" autoRev="1" fill="hold"/>
                                        <p:tgtEl>
                                          <p:spTgt spid="10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Picture 66">
            <a:extLst>
              <a:ext uri="{FF2B5EF4-FFF2-40B4-BE49-F238E27FC236}">
                <a16:creationId xmlns:a16="http://schemas.microsoft.com/office/drawing/2014/main" id="{39D22E4A-349C-4759-A04D-251996A4F9A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720C4CF0-B713-4B8C-9224-705B7BE385A9}"/>
              </a:ext>
            </a:extLst>
          </p:cNvPr>
          <p:cNvSpPr/>
          <p:nvPr/>
        </p:nvSpPr>
        <p:spPr>
          <a:xfrm>
            <a:off x="4202058" y="152400"/>
            <a:ext cx="7304142" cy="6488550"/>
          </a:xfrm>
          <a:prstGeom prst="roundRect">
            <a:avLst>
              <a:gd name="adj" fmla="val 5363"/>
            </a:avLst>
          </a:prstGeom>
          <a:solidFill>
            <a:schemeClr val="bg1"/>
          </a:solidFill>
          <a:ln w="6350">
            <a:solidFill>
              <a:srgbClr val="FCB6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D38C0061-8863-4BD0-AD65-696B1714C961}"/>
              </a:ext>
            </a:extLst>
          </p:cNvPr>
          <p:cNvSpPr/>
          <p:nvPr/>
        </p:nvSpPr>
        <p:spPr>
          <a:xfrm>
            <a:off x="4371592" y="848017"/>
            <a:ext cx="6990983" cy="5705183"/>
          </a:xfrm>
          <a:prstGeom prst="roundRect">
            <a:avLst>
              <a:gd name="adj" fmla="val 714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2" name="กลุ่ม 131"/>
          <p:cNvGrpSpPr/>
          <p:nvPr/>
        </p:nvGrpSpPr>
        <p:grpSpPr>
          <a:xfrm>
            <a:off x="6187253" y="1855153"/>
            <a:ext cx="3337746" cy="585153"/>
            <a:chOff x="6813548" y="3013329"/>
            <a:chExt cx="4095886" cy="600023"/>
          </a:xfrm>
        </p:grpSpPr>
        <p:pic>
          <p:nvPicPr>
            <p:cNvPr id="133" name="Picture 3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299" b="100000" l="1435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6093" r="5048"/>
            <a:stretch/>
          </p:blipFill>
          <p:spPr bwMode="auto">
            <a:xfrm>
              <a:off x="6813548" y="3013329"/>
              <a:ext cx="4095886" cy="5425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4" name="สี่เหลี่ยมผืนผ้า 133"/>
            <p:cNvSpPr/>
            <p:nvPr/>
          </p:nvSpPr>
          <p:spPr>
            <a:xfrm>
              <a:off x="7108599" y="3045275"/>
              <a:ext cx="3505786" cy="5680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th-TH" sz="30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หยิบแปรงสีฟันและยาสีฟัน</a:t>
              </a:r>
            </a:p>
          </p:txBody>
        </p:sp>
      </p:grpSp>
      <p:grpSp>
        <p:nvGrpSpPr>
          <p:cNvPr id="139" name="กลุ่ม 138"/>
          <p:cNvGrpSpPr/>
          <p:nvPr/>
        </p:nvGrpSpPr>
        <p:grpSpPr>
          <a:xfrm>
            <a:off x="6187255" y="2615504"/>
            <a:ext cx="3337745" cy="578463"/>
            <a:chOff x="6813551" y="3618049"/>
            <a:chExt cx="4095884" cy="593163"/>
          </a:xfrm>
        </p:grpSpPr>
        <p:pic>
          <p:nvPicPr>
            <p:cNvPr id="140" name="Picture 3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299" b="100000" l="1435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6093" r="5048"/>
            <a:stretch/>
          </p:blipFill>
          <p:spPr bwMode="auto">
            <a:xfrm>
              <a:off x="6813551" y="3618049"/>
              <a:ext cx="4095884" cy="5425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1" name="สี่เหลี่ยมผืนผ้า 140"/>
            <p:cNvSpPr/>
            <p:nvPr/>
          </p:nvSpPr>
          <p:spPr>
            <a:xfrm>
              <a:off x="7312196" y="3643135"/>
              <a:ext cx="3098593" cy="5680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th-TH" sz="30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บีบยาสีฟันใส่แปรงสีฟัน</a:t>
              </a:r>
            </a:p>
          </p:txBody>
        </p:sp>
      </p:grpSp>
      <p:grpSp>
        <p:nvGrpSpPr>
          <p:cNvPr id="149" name="กลุ่ม 148"/>
          <p:cNvGrpSpPr/>
          <p:nvPr/>
        </p:nvGrpSpPr>
        <p:grpSpPr>
          <a:xfrm>
            <a:off x="6187252" y="3387491"/>
            <a:ext cx="3337744" cy="598281"/>
            <a:chOff x="6851193" y="4227801"/>
            <a:chExt cx="4095883" cy="613484"/>
          </a:xfrm>
        </p:grpSpPr>
        <p:pic>
          <p:nvPicPr>
            <p:cNvPr id="150" name="Picture 3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299" b="100000" l="1435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6093" r="5048"/>
            <a:stretch/>
          </p:blipFill>
          <p:spPr bwMode="auto">
            <a:xfrm>
              <a:off x="6851193" y="4227801"/>
              <a:ext cx="4095883" cy="5425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1" name="สี่เหลี่ยมผืนผ้า 150"/>
            <p:cNvSpPr/>
            <p:nvPr/>
          </p:nvSpPr>
          <p:spPr>
            <a:xfrm>
              <a:off x="7343937" y="4273209"/>
              <a:ext cx="3110395" cy="5680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th-TH" sz="30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แปรงฟันบนและฟันล่าง</a:t>
              </a:r>
            </a:p>
          </p:txBody>
        </p:sp>
      </p:grpSp>
      <p:grpSp>
        <p:nvGrpSpPr>
          <p:cNvPr id="153" name="กลุ่ม 152"/>
          <p:cNvGrpSpPr/>
          <p:nvPr/>
        </p:nvGrpSpPr>
        <p:grpSpPr>
          <a:xfrm>
            <a:off x="6187250" y="4939114"/>
            <a:ext cx="3337746" cy="573711"/>
            <a:chOff x="6813547" y="6431965"/>
            <a:chExt cx="4095886" cy="588290"/>
          </a:xfrm>
        </p:grpSpPr>
        <p:pic>
          <p:nvPicPr>
            <p:cNvPr id="154" name="Picture 3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299" b="100000" l="1435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6093" r="5048"/>
            <a:stretch/>
          </p:blipFill>
          <p:spPr bwMode="auto">
            <a:xfrm>
              <a:off x="6813547" y="6431965"/>
              <a:ext cx="4095886" cy="5425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5" name="สี่เหลี่ยมผืนผ้า 154"/>
            <p:cNvSpPr/>
            <p:nvPr/>
          </p:nvSpPr>
          <p:spPr>
            <a:xfrm>
              <a:off x="7157775" y="6452179"/>
              <a:ext cx="3407430" cy="5680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th-TH" sz="30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เก็บแปรงสีฟันและยาสีฟัน</a:t>
              </a:r>
            </a:p>
          </p:txBody>
        </p:sp>
      </p:grpSp>
      <p:grpSp>
        <p:nvGrpSpPr>
          <p:cNvPr id="156" name="กลุ่ม 155"/>
          <p:cNvGrpSpPr/>
          <p:nvPr/>
        </p:nvGrpSpPr>
        <p:grpSpPr>
          <a:xfrm>
            <a:off x="6187252" y="4165141"/>
            <a:ext cx="3337744" cy="623812"/>
            <a:chOff x="6856362" y="4902919"/>
            <a:chExt cx="4095883" cy="639664"/>
          </a:xfrm>
        </p:grpSpPr>
        <p:pic>
          <p:nvPicPr>
            <p:cNvPr id="157" name="Picture 3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299" b="100000" l="1435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6093" r="5048"/>
            <a:stretch/>
          </p:blipFill>
          <p:spPr bwMode="auto">
            <a:xfrm>
              <a:off x="6856362" y="4902919"/>
              <a:ext cx="4095883" cy="5425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8" name="สี่เหลี่ยมผืนผ้า 157"/>
            <p:cNvSpPr/>
            <p:nvPr/>
          </p:nvSpPr>
          <p:spPr>
            <a:xfrm>
              <a:off x="7398940" y="4974507"/>
              <a:ext cx="3053349" cy="5680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th-TH" sz="30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บ้วนปากด้วยน้ำสะอาด</a:t>
              </a:r>
            </a:p>
          </p:txBody>
        </p:sp>
      </p:grpSp>
      <p:pic>
        <p:nvPicPr>
          <p:cNvPr id="81" name="Picture 80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814747DB-572B-4E46-9001-9B20E303C6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12047" y="6198805"/>
            <a:ext cx="490398" cy="484029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2150F23E-4299-4A5A-A090-9B652AE11A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7119" y="1832167"/>
            <a:ext cx="2719052" cy="3328704"/>
          </a:xfrm>
          <a:prstGeom prst="rect">
            <a:avLst/>
          </a:prstGeom>
        </p:spPr>
      </p:pic>
      <p:pic>
        <p:nvPicPr>
          <p:cNvPr id="115" name="Picture 114">
            <a:hlinkClick r:id="rId8" action="ppaction://hlinksldjump"/>
            <a:extLst>
              <a:ext uri="{FF2B5EF4-FFF2-40B4-BE49-F238E27FC236}">
                <a16:creationId xmlns:a16="http://schemas.microsoft.com/office/drawing/2014/main" id="{B2964708-B599-4D65-B9FE-902BD150EAA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2283" y="1828800"/>
            <a:ext cx="2743438" cy="969348"/>
          </a:xfrm>
          <a:prstGeom prst="rect">
            <a:avLst/>
          </a:prstGeom>
        </p:spPr>
      </p:pic>
      <p:pic>
        <p:nvPicPr>
          <p:cNvPr id="116" name="Picture 115">
            <a:hlinkClick r:id="rId10" action="ppaction://hlinksldjump"/>
            <a:extLst>
              <a:ext uri="{FF2B5EF4-FFF2-40B4-BE49-F238E27FC236}">
                <a16:creationId xmlns:a16="http://schemas.microsoft.com/office/drawing/2014/main" id="{E130CB83-E4E1-44FB-A564-9927A030789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61139" y="3014893"/>
            <a:ext cx="2743438" cy="963251"/>
          </a:xfrm>
          <a:prstGeom prst="rect">
            <a:avLst/>
          </a:prstGeom>
        </p:spPr>
      </p:pic>
      <p:pic>
        <p:nvPicPr>
          <p:cNvPr id="118" name="Graphic 117">
            <a:extLst>
              <a:ext uri="{FF2B5EF4-FFF2-40B4-BE49-F238E27FC236}">
                <a16:creationId xmlns:a16="http://schemas.microsoft.com/office/drawing/2014/main" id="{4BF1604A-5CAF-4813-AB43-E4CFBEEB225F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18247222">
            <a:off x="3397058" y="2490518"/>
            <a:ext cx="324391" cy="410896"/>
          </a:xfrm>
          <a:prstGeom prst="rect">
            <a:avLst/>
          </a:prstGeom>
        </p:spPr>
      </p:pic>
      <p:pic>
        <p:nvPicPr>
          <p:cNvPr id="119" name="Graphic 118">
            <a:extLst>
              <a:ext uri="{FF2B5EF4-FFF2-40B4-BE49-F238E27FC236}">
                <a16:creationId xmlns:a16="http://schemas.microsoft.com/office/drawing/2014/main" id="{D33764E1-CDAF-4777-A0C4-76A667BE5D49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18247222">
            <a:off x="3404697" y="3611672"/>
            <a:ext cx="324391" cy="410896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2ECFEA0-9834-4AC7-8932-E342DF4F5621}"/>
              </a:ext>
            </a:extLst>
          </p:cNvPr>
          <p:cNvSpPr/>
          <p:nvPr/>
        </p:nvSpPr>
        <p:spPr>
          <a:xfrm>
            <a:off x="7211863" y="1126790"/>
            <a:ext cx="1203575" cy="433096"/>
          </a:xfrm>
          <a:prstGeom prst="roundRect">
            <a:avLst>
              <a:gd name="adj" fmla="val 50000"/>
            </a:avLst>
          </a:prstGeom>
          <a:solidFill>
            <a:srgbClr val="DDEDAF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0" name="สี่เหลี่ยมผืนผ้า 129"/>
          <p:cNvSpPr/>
          <p:nvPr/>
        </p:nvSpPr>
        <p:spPr>
          <a:xfrm>
            <a:off x="7412754" y="1156822"/>
            <a:ext cx="853118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h-TH" sz="3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เริ่มต้น</a:t>
            </a: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033639AF-35F9-44D6-B6F4-4FDD15DD9E1E}"/>
              </a:ext>
            </a:extLst>
          </p:cNvPr>
          <p:cNvSpPr/>
          <p:nvPr/>
        </p:nvSpPr>
        <p:spPr>
          <a:xfrm>
            <a:off x="7243941" y="5750038"/>
            <a:ext cx="1203575" cy="433096"/>
          </a:xfrm>
          <a:prstGeom prst="roundRect">
            <a:avLst>
              <a:gd name="adj" fmla="val 50000"/>
            </a:avLst>
          </a:prstGeom>
          <a:solidFill>
            <a:srgbClr val="DDEDAF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9" name="สี่เหลี่ยมผืนผ้า 161">
            <a:extLst>
              <a:ext uri="{FF2B5EF4-FFF2-40B4-BE49-F238E27FC236}">
                <a16:creationId xmlns:a16="http://schemas.microsoft.com/office/drawing/2014/main" id="{40F577AE-7371-4FF8-9391-5A925F89E52C}"/>
              </a:ext>
            </a:extLst>
          </p:cNvPr>
          <p:cNvSpPr/>
          <p:nvPr/>
        </p:nvSpPr>
        <p:spPr>
          <a:xfrm>
            <a:off x="7459629" y="5743147"/>
            <a:ext cx="788999" cy="553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h-TH" sz="3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สิ้นสุด</a:t>
            </a:r>
          </a:p>
        </p:txBody>
      </p:sp>
      <p:cxnSp>
        <p:nvCxnSpPr>
          <p:cNvPr id="47" name="Straight Connector 144">
            <a:extLst>
              <a:ext uri="{FF2B5EF4-FFF2-40B4-BE49-F238E27FC236}">
                <a16:creationId xmlns:a16="http://schemas.microsoft.com/office/drawing/2014/main" id="{9846E73D-69F0-4EB4-A062-A6A89412A26F}"/>
              </a:ext>
            </a:extLst>
          </p:cNvPr>
          <p:cNvCxnSpPr>
            <a:cxnSpLocks/>
          </p:cNvCxnSpPr>
          <p:nvPr/>
        </p:nvCxnSpPr>
        <p:spPr>
          <a:xfrm>
            <a:off x="7856636" y="1559886"/>
            <a:ext cx="0" cy="332966"/>
          </a:xfrm>
          <a:prstGeom prst="line">
            <a:avLst/>
          </a:prstGeom>
          <a:ln w="38100" cap="flat">
            <a:solidFill>
              <a:schemeClr val="tx1"/>
            </a:solidFill>
            <a:prstDash val="solid"/>
            <a:headEnd type="non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144">
            <a:extLst>
              <a:ext uri="{FF2B5EF4-FFF2-40B4-BE49-F238E27FC236}">
                <a16:creationId xmlns:a16="http://schemas.microsoft.com/office/drawing/2014/main" id="{D3A0CA03-D46D-4DB8-9AEB-E168600FCF99}"/>
              </a:ext>
            </a:extLst>
          </p:cNvPr>
          <p:cNvCxnSpPr>
            <a:cxnSpLocks/>
          </p:cNvCxnSpPr>
          <p:nvPr/>
        </p:nvCxnSpPr>
        <p:spPr>
          <a:xfrm>
            <a:off x="7856636" y="2335618"/>
            <a:ext cx="0" cy="332966"/>
          </a:xfrm>
          <a:prstGeom prst="line">
            <a:avLst/>
          </a:prstGeom>
          <a:ln w="38100" cap="flat">
            <a:solidFill>
              <a:schemeClr val="tx1"/>
            </a:solidFill>
            <a:prstDash val="solid"/>
            <a:headEnd type="non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144">
            <a:extLst>
              <a:ext uri="{FF2B5EF4-FFF2-40B4-BE49-F238E27FC236}">
                <a16:creationId xmlns:a16="http://schemas.microsoft.com/office/drawing/2014/main" id="{F2EE0DFF-A9DF-49B2-80B4-868AA5BD1B2C}"/>
              </a:ext>
            </a:extLst>
          </p:cNvPr>
          <p:cNvCxnSpPr>
            <a:cxnSpLocks/>
          </p:cNvCxnSpPr>
          <p:nvPr/>
        </p:nvCxnSpPr>
        <p:spPr>
          <a:xfrm>
            <a:off x="7856636" y="3097501"/>
            <a:ext cx="0" cy="332966"/>
          </a:xfrm>
          <a:prstGeom prst="line">
            <a:avLst/>
          </a:prstGeom>
          <a:ln w="38100" cap="flat">
            <a:solidFill>
              <a:schemeClr val="tx1"/>
            </a:solidFill>
            <a:prstDash val="solid"/>
            <a:headEnd type="non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144">
            <a:extLst>
              <a:ext uri="{FF2B5EF4-FFF2-40B4-BE49-F238E27FC236}">
                <a16:creationId xmlns:a16="http://schemas.microsoft.com/office/drawing/2014/main" id="{E0CF66B7-A30F-4FF3-A97D-D0EC718120E2}"/>
              </a:ext>
            </a:extLst>
          </p:cNvPr>
          <p:cNvCxnSpPr>
            <a:cxnSpLocks/>
          </p:cNvCxnSpPr>
          <p:nvPr/>
        </p:nvCxnSpPr>
        <p:spPr>
          <a:xfrm>
            <a:off x="7856636" y="3870909"/>
            <a:ext cx="0" cy="332966"/>
          </a:xfrm>
          <a:prstGeom prst="line">
            <a:avLst/>
          </a:prstGeom>
          <a:ln w="38100" cap="flat">
            <a:solidFill>
              <a:schemeClr val="tx1"/>
            </a:solidFill>
            <a:prstDash val="solid"/>
            <a:headEnd type="non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144">
            <a:extLst>
              <a:ext uri="{FF2B5EF4-FFF2-40B4-BE49-F238E27FC236}">
                <a16:creationId xmlns:a16="http://schemas.microsoft.com/office/drawing/2014/main" id="{F5C4CF15-4932-4C16-B57C-2587E03935E0}"/>
              </a:ext>
            </a:extLst>
          </p:cNvPr>
          <p:cNvCxnSpPr>
            <a:cxnSpLocks/>
          </p:cNvCxnSpPr>
          <p:nvPr/>
        </p:nvCxnSpPr>
        <p:spPr>
          <a:xfrm>
            <a:off x="7856636" y="4641639"/>
            <a:ext cx="0" cy="332966"/>
          </a:xfrm>
          <a:prstGeom prst="line">
            <a:avLst/>
          </a:prstGeom>
          <a:ln w="38100" cap="flat">
            <a:solidFill>
              <a:schemeClr val="tx1"/>
            </a:solidFill>
            <a:prstDash val="solid"/>
            <a:headEnd type="non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144">
            <a:extLst>
              <a:ext uri="{FF2B5EF4-FFF2-40B4-BE49-F238E27FC236}">
                <a16:creationId xmlns:a16="http://schemas.microsoft.com/office/drawing/2014/main" id="{8794A136-B4E2-46F8-9781-B3847828E719}"/>
              </a:ext>
            </a:extLst>
          </p:cNvPr>
          <p:cNvCxnSpPr>
            <a:cxnSpLocks/>
          </p:cNvCxnSpPr>
          <p:nvPr/>
        </p:nvCxnSpPr>
        <p:spPr>
          <a:xfrm>
            <a:off x="7856636" y="5421245"/>
            <a:ext cx="0" cy="332966"/>
          </a:xfrm>
          <a:prstGeom prst="line">
            <a:avLst/>
          </a:prstGeom>
          <a:ln w="38100" cap="flat">
            <a:solidFill>
              <a:schemeClr val="tx1"/>
            </a:solidFill>
            <a:prstDash val="solid"/>
            <a:headEnd type="non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E2D3BCE2-BB17-4BD4-904B-5684F6636124}"/>
              </a:ext>
            </a:extLst>
          </p:cNvPr>
          <p:cNvSpPr/>
          <p:nvPr/>
        </p:nvSpPr>
        <p:spPr>
          <a:xfrm>
            <a:off x="4369895" y="251366"/>
            <a:ext cx="6992680" cy="601327"/>
          </a:xfrm>
          <a:prstGeom prst="roundRect">
            <a:avLst>
              <a:gd name="adj" fmla="val 48019"/>
            </a:avLst>
          </a:prstGeom>
          <a:solidFill>
            <a:srgbClr val="FF53A9"/>
          </a:solidFill>
          <a:ln w="9525">
            <a:solidFill>
              <a:srgbClr val="FF53A9"/>
            </a:solidFill>
          </a:ln>
          <a:effectLst>
            <a:outerShdw blurRad="50800" dist="38100" dir="2700000" algn="tl" rotWithShape="0">
              <a:schemeClr val="accent5">
                <a:lumMod val="20000"/>
                <a:lumOff val="8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ชื่อเรื่อง 1">
            <a:extLst>
              <a:ext uri="{FF2B5EF4-FFF2-40B4-BE49-F238E27FC236}">
                <a16:creationId xmlns:a16="http://schemas.microsoft.com/office/drawing/2014/main" id="{516CA523-1B89-4867-BB65-8CAEC410B269}"/>
              </a:ext>
            </a:extLst>
          </p:cNvPr>
          <p:cNvSpPr txBox="1">
            <a:spLocks/>
          </p:cNvSpPr>
          <p:nvPr/>
        </p:nvSpPr>
        <p:spPr>
          <a:xfrm>
            <a:off x="5257800" y="293250"/>
            <a:ext cx="5310773" cy="697350"/>
          </a:xfrm>
          <a:prstGeom prst="rect">
            <a:avLst/>
          </a:prstGeom>
        </p:spPr>
        <p:txBody>
          <a:bodyPr vert="horz" lIns="133073" tIns="66536" rIns="133073" bIns="66536" rtlCol="0" anchor="ctr">
            <a:noAutofit/>
          </a:bodyPr>
          <a:lstStyle>
            <a:lvl1pPr algn="ctr" defTabSz="1217880" rtl="0" eaLnBrk="1" latinLnBrk="0" hangingPunct="1">
              <a:spcBef>
                <a:spcPct val="0"/>
              </a:spcBef>
              <a:buNone/>
              <a:defRPr sz="585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sz="2929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การใช้สัญลักษณ์แสดงลำดับขั้นตอนการแปรงฟัน 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D7BA74E8-4BFB-4461-ACC8-CBC19ED7C655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01400" y="0"/>
            <a:ext cx="990600" cy="789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397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750" tmFilter="0, 0; .2, .5; .8, .5; 1, 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375" autoRev="1" fill="hold"/>
                                        <p:tgtEl>
                                          <p:spTgt spid="1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750" tmFilter="0, 0; .2, .5; .8, .5; 1, 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375" autoRev="1" fill="hold"/>
                                        <p:tgtEl>
                                          <p:spTgt spid="1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8A0F6EA-B2C7-42DD-85D8-427F1D53C6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2105" y="74287"/>
            <a:ext cx="4596782" cy="1042506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404E376-37EA-4AE2-B512-A2660AF0F22D}"/>
              </a:ext>
            </a:extLst>
          </p:cNvPr>
          <p:cNvSpPr/>
          <p:nvPr/>
        </p:nvSpPr>
        <p:spPr>
          <a:xfrm>
            <a:off x="453010" y="1608264"/>
            <a:ext cx="11438379" cy="4578641"/>
          </a:xfrm>
          <a:prstGeom prst="roundRect">
            <a:avLst>
              <a:gd name="adj" fmla="val 6174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สี่เหลี่ยมผืนผ้า 39">
            <a:extLst>
              <a:ext uri="{FF2B5EF4-FFF2-40B4-BE49-F238E27FC236}">
                <a16:creationId xmlns:a16="http://schemas.microsoft.com/office/drawing/2014/main" id="{6486E34F-D276-4883-B115-D32C0173966A}"/>
              </a:ext>
            </a:extLst>
          </p:cNvPr>
          <p:cNvSpPr/>
          <p:nvPr/>
        </p:nvSpPr>
        <p:spPr>
          <a:xfrm>
            <a:off x="372621" y="1026616"/>
            <a:ext cx="10304284" cy="5993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295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พิจารณาภาพทั้งสองภาพ จากนั้นเลือกจุดแตกต่างของภาพให้ครบทั้ง 5 ตำแหน่ง</a:t>
            </a:r>
            <a:endParaRPr lang="en-US" sz="3295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27" name="Picture 26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DB5B3BEE-2C77-45AE-8F9D-358F410DAE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12047" y="6198805"/>
            <a:ext cx="490398" cy="48402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F9069F8-949B-4CAF-8415-84D35660949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3219" y="2034336"/>
            <a:ext cx="5012965" cy="38729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682F904-F838-4ADA-A9D4-77C55D8FE75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632" y="2047861"/>
            <a:ext cx="5012965" cy="3872962"/>
          </a:xfrm>
          <a:prstGeom prst="rect">
            <a:avLst/>
          </a:prstGeom>
        </p:spPr>
      </p:pic>
      <p:sp>
        <p:nvSpPr>
          <p:cNvPr id="11" name="ใบไม้">
            <a:extLst>
              <a:ext uri="{FF2B5EF4-FFF2-40B4-BE49-F238E27FC236}">
                <a16:creationId xmlns:a16="http://schemas.microsoft.com/office/drawing/2014/main" id="{44926CD6-9B9C-4419-A2AE-6737F80EF32E}"/>
              </a:ext>
            </a:extLst>
          </p:cNvPr>
          <p:cNvSpPr/>
          <p:nvPr/>
        </p:nvSpPr>
        <p:spPr>
          <a:xfrm>
            <a:off x="2781299" y="2373960"/>
            <a:ext cx="717325" cy="697999"/>
          </a:xfrm>
          <a:prstGeom prst="ellipse">
            <a:avLst/>
          </a:prstGeom>
          <a:solidFill>
            <a:srgbClr val="FFFFFF">
              <a:alpha val="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ผ้าพันคอ">
            <a:extLst>
              <a:ext uri="{FF2B5EF4-FFF2-40B4-BE49-F238E27FC236}">
                <a16:creationId xmlns:a16="http://schemas.microsoft.com/office/drawing/2014/main" id="{748F9143-9D87-4524-8490-43E99A4DBB08}"/>
              </a:ext>
            </a:extLst>
          </p:cNvPr>
          <p:cNvSpPr/>
          <p:nvPr/>
        </p:nvSpPr>
        <p:spPr>
          <a:xfrm>
            <a:off x="2781299" y="4536418"/>
            <a:ext cx="717325" cy="697999"/>
          </a:xfrm>
          <a:prstGeom prst="ellipse">
            <a:avLst/>
          </a:prstGeom>
          <a:solidFill>
            <a:srgbClr val="FFFFFF">
              <a:alpha val="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ข้าน้อง">
            <a:extLst>
              <a:ext uri="{FF2B5EF4-FFF2-40B4-BE49-F238E27FC236}">
                <a16:creationId xmlns:a16="http://schemas.microsoft.com/office/drawing/2014/main" id="{24F1586F-88E5-4B3F-87D7-8D5BE0F266E1}"/>
              </a:ext>
            </a:extLst>
          </p:cNvPr>
          <p:cNvSpPr/>
          <p:nvPr/>
        </p:nvSpPr>
        <p:spPr>
          <a:xfrm>
            <a:off x="3578587" y="5054632"/>
            <a:ext cx="717325" cy="697999"/>
          </a:xfrm>
          <a:prstGeom prst="ellipse">
            <a:avLst/>
          </a:prstGeom>
          <a:solidFill>
            <a:srgbClr val="FFFFFF">
              <a:alpha val="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ลูกบอล">
            <a:extLst>
              <a:ext uri="{FF2B5EF4-FFF2-40B4-BE49-F238E27FC236}">
                <a16:creationId xmlns:a16="http://schemas.microsoft.com/office/drawing/2014/main" id="{A538936B-F206-47C7-AA5B-A3D39A5ED2BC}"/>
              </a:ext>
            </a:extLst>
          </p:cNvPr>
          <p:cNvSpPr/>
          <p:nvPr/>
        </p:nvSpPr>
        <p:spPr>
          <a:xfrm>
            <a:off x="970958" y="4273910"/>
            <a:ext cx="978831" cy="952460"/>
          </a:xfrm>
          <a:prstGeom prst="ellipse">
            <a:avLst/>
          </a:prstGeom>
          <a:solidFill>
            <a:srgbClr val="FFFFFF">
              <a:alpha val="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ผ้าม่าน">
            <a:extLst>
              <a:ext uri="{FF2B5EF4-FFF2-40B4-BE49-F238E27FC236}">
                <a16:creationId xmlns:a16="http://schemas.microsoft.com/office/drawing/2014/main" id="{C13402E1-1099-4F72-AC5B-A3B5EF7B88AA}"/>
              </a:ext>
            </a:extLst>
          </p:cNvPr>
          <p:cNvSpPr/>
          <p:nvPr/>
        </p:nvSpPr>
        <p:spPr>
          <a:xfrm>
            <a:off x="3569184" y="2971800"/>
            <a:ext cx="2297915" cy="332427"/>
          </a:xfrm>
          <a:prstGeom prst="roundRect">
            <a:avLst/>
          </a:prstGeom>
          <a:solidFill>
            <a:srgbClr val="FFFFFF">
              <a:alpha val="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ไม้1">
            <a:extLst>
              <a:ext uri="{FF2B5EF4-FFF2-40B4-BE49-F238E27FC236}">
                <a16:creationId xmlns:a16="http://schemas.microsoft.com/office/drawing/2014/main" id="{4AC1E975-5B1C-4800-BF93-50F9E137B749}"/>
              </a:ext>
            </a:extLst>
          </p:cNvPr>
          <p:cNvSpPr/>
          <p:nvPr/>
        </p:nvSpPr>
        <p:spPr>
          <a:xfrm>
            <a:off x="8351079" y="2409967"/>
            <a:ext cx="641125" cy="597648"/>
          </a:xfrm>
          <a:prstGeom prst="ellipse">
            <a:avLst/>
          </a:prstGeom>
          <a:noFill/>
          <a:ln w="57150">
            <a:solidFill>
              <a:srgbClr val="57D3FF"/>
            </a:solidFill>
          </a:ln>
          <a:effectLst>
            <a:glow rad="63500">
              <a:schemeClr val="bg1">
                <a:alpha val="46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8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8" name="ม่าน2">
            <a:extLst>
              <a:ext uri="{FF2B5EF4-FFF2-40B4-BE49-F238E27FC236}">
                <a16:creationId xmlns:a16="http://schemas.microsoft.com/office/drawing/2014/main" id="{ADC4D29C-0A08-4399-8F10-AD99A61467C3}"/>
              </a:ext>
            </a:extLst>
          </p:cNvPr>
          <p:cNvSpPr/>
          <p:nvPr/>
        </p:nvSpPr>
        <p:spPr>
          <a:xfrm>
            <a:off x="9391436" y="2778768"/>
            <a:ext cx="641125" cy="597648"/>
          </a:xfrm>
          <a:prstGeom prst="ellipse">
            <a:avLst/>
          </a:prstGeom>
          <a:noFill/>
          <a:ln w="57150">
            <a:solidFill>
              <a:srgbClr val="57D3FF"/>
            </a:solidFill>
          </a:ln>
          <a:effectLst>
            <a:glow rad="63500">
              <a:schemeClr val="bg1">
                <a:alpha val="46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8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0" name="บอล1">
            <a:extLst>
              <a:ext uri="{FF2B5EF4-FFF2-40B4-BE49-F238E27FC236}">
                <a16:creationId xmlns:a16="http://schemas.microsoft.com/office/drawing/2014/main" id="{ED981365-51D7-4798-BFC7-B60BF101F00C}"/>
              </a:ext>
            </a:extLst>
          </p:cNvPr>
          <p:cNvSpPr/>
          <p:nvPr/>
        </p:nvSpPr>
        <p:spPr>
          <a:xfrm>
            <a:off x="6517337" y="4289214"/>
            <a:ext cx="914400" cy="914400"/>
          </a:xfrm>
          <a:prstGeom prst="ellipse">
            <a:avLst/>
          </a:prstGeom>
          <a:noFill/>
          <a:ln w="57150">
            <a:solidFill>
              <a:srgbClr val="57D3FF"/>
            </a:solidFill>
          </a:ln>
          <a:effectLst>
            <a:glow rad="63500">
              <a:schemeClr val="bg1">
                <a:alpha val="46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8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1" name="ปก1">
            <a:extLst>
              <a:ext uri="{FF2B5EF4-FFF2-40B4-BE49-F238E27FC236}">
                <a16:creationId xmlns:a16="http://schemas.microsoft.com/office/drawing/2014/main" id="{51B0F861-3FB9-45EA-9B23-640A0C39796A}"/>
              </a:ext>
            </a:extLst>
          </p:cNvPr>
          <p:cNvSpPr/>
          <p:nvPr/>
        </p:nvSpPr>
        <p:spPr>
          <a:xfrm>
            <a:off x="8351079" y="4534057"/>
            <a:ext cx="641125" cy="597648"/>
          </a:xfrm>
          <a:prstGeom prst="ellipse">
            <a:avLst/>
          </a:prstGeom>
          <a:noFill/>
          <a:ln w="57150">
            <a:solidFill>
              <a:srgbClr val="57D3FF"/>
            </a:solidFill>
          </a:ln>
          <a:effectLst>
            <a:glow rad="63500">
              <a:schemeClr val="bg1">
                <a:alpha val="46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8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2" name="ขา1">
            <a:extLst>
              <a:ext uri="{FF2B5EF4-FFF2-40B4-BE49-F238E27FC236}">
                <a16:creationId xmlns:a16="http://schemas.microsoft.com/office/drawing/2014/main" id="{4018C10C-3434-4BA3-85A2-C69B51982DDC}"/>
              </a:ext>
            </a:extLst>
          </p:cNvPr>
          <p:cNvSpPr/>
          <p:nvPr/>
        </p:nvSpPr>
        <p:spPr>
          <a:xfrm>
            <a:off x="9150171" y="5104808"/>
            <a:ext cx="641125" cy="597648"/>
          </a:xfrm>
          <a:prstGeom prst="ellipse">
            <a:avLst/>
          </a:prstGeom>
          <a:noFill/>
          <a:ln w="57150">
            <a:solidFill>
              <a:srgbClr val="57D3FF"/>
            </a:solidFill>
          </a:ln>
          <a:effectLst>
            <a:glow rad="63500">
              <a:schemeClr val="bg1">
                <a:alpha val="46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8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3" name="ใบไม้ขวา">
            <a:extLst>
              <a:ext uri="{FF2B5EF4-FFF2-40B4-BE49-F238E27FC236}">
                <a16:creationId xmlns:a16="http://schemas.microsoft.com/office/drawing/2014/main" id="{C494A3EE-EC70-402E-B268-A639660EE6CE}"/>
              </a:ext>
            </a:extLst>
          </p:cNvPr>
          <p:cNvSpPr/>
          <p:nvPr/>
        </p:nvSpPr>
        <p:spPr>
          <a:xfrm>
            <a:off x="8312977" y="2359791"/>
            <a:ext cx="717325" cy="697999"/>
          </a:xfrm>
          <a:prstGeom prst="ellipse">
            <a:avLst/>
          </a:prstGeom>
          <a:solidFill>
            <a:srgbClr val="FFFFFF">
              <a:alpha val="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ผ้าพันคอขวา">
            <a:extLst>
              <a:ext uri="{FF2B5EF4-FFF2-40B4-BE49-F238E27FC236}">
                <a16:creationId xmlns:a16="http://schemas.microsoft.com/office/drawing/2014/main" id="{11EBD7C6-8C31-494C-B62C-305E1D37BB92}"/>
              </a:ext>
            </a:extLst>
          </p:cNvPr>
          <p:cNvSpPr/>
          <p:nvPr/>
        </p:nvSpPr>
        <p:spPr>
          <a:xfrm>
            <a:off x="8312978" y="4483881"/>
            <a:ext cx="717325" cy="697999"/>
          </a:xfrm>
          <a:prstGeom prst="ellipse">
            <a:avLst/>
          </a:prstGeom>
          <a:solidFill>
            <a:srgbClr val="FFFFFF">
              <a:alpha val="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ข้าน้องขวา">
            <a:extLst>
              <a:ext uri="{FF2B5EF4-FFF2-40B4-BE49-F238E27FC236}">
                <a16:creationId xmlns:a16="http://schemas.microsoft.com/office/drawing/2014/main" id="{988F4BAC-0BBD-43A7-BB87-D974505F5D63}"/>
              </a:ext>
            </a:extLst>
          </p:cNvPr>
          <p:cNvSpPr/>
          <p:nvPr/>
        </p:nvSpPr>
        <p:spPr>
          <a:xfrm>
            <a:off x="9127797" y="5054632"/>
            <a:ext cx="717325" cy="697999"/>
          </a:xfrm>
          <a:prstGeom prst="ellipse">
            <a:avLst/>
          </a:prstGeom>
          <a:solidFill>
            <a:srgbClr val="FFFFFF">
              <a:alpha val="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ลูกบอลขวา">
            <a:extLst>
              <a:ext uri="{FF2B5EF4-FFF2-40B4-BE49-F238E27FC236}">
                <a16:creationId xmlns:a16="http://schemas.microsoft.com/office/drawing/2014/main" id="{FA324BFE-38FF-4E6E-B35A-7D887F9631CA}"/>
              </a:ext>
            </a:extLst>
          </p:cNvPr>
          <p:cNvSpPr/>
          <p:nvPr/>
        </p:nvSpPr>
        <p:spPr>
          <a:xfrm>
            <a:off x="6474764" y="4281957"/>
            <a:ext cx="978831" cy="952460"/>
          </a:xfrm>
          <a:prstGeom prst="ellipse">
            <a:avLst/>
          </a:prstGeom>
          <a:solidFill>
            <a:srgbClr val="FFFFFF">
              <a:alpha val="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ผ้าม่านขวา">
            <a:extLst>
              <a:ext uri="{FF2B5EF4-FFF2-40B4-BE49-F238E27FC236}">
                <a16:creationId xmlns:a16="http://schemas.microsoft.com/office/drawing/2014/main" id="{56C6B579-A854-4112-862B-ED1727A73A1D}"/>
              </a:ext>
            </a:extLst>
          </p:cNvPr>
          <p:cNvSpPr/>
          <p:nvPr/>
        </p:nvSpPr>
        <p:spPr>
          <a:xfrm>
            <a:off x="9127797" y="3007807"/>
            <a:ext cx="2297915" cy="332427"/>
          </a:xfrm>
          <a:prstGeom prst="roundRect">
            <a:avLst/>
          </a:prstGeom>
          <a:solidFill>
            <a:srgbClr val="FFFFFF">
              <a:alpha val="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ไม้1ซ้าย">
            <a:extLst>
              <a:ext uri="{FF2B5EF4-FFF2-40B4-BE49-F238E27FC236}">
                <a16:creationId xmlns:a16="http://schemas.microsoft.com/office/drawing/2014/main" id="{D19C59AE-6B78-44E8-9050-443EC1505616}"/>
              </a:ext>
            </a:extLst>
          </p:cNvPr>
          <p:cNvSpPr/>
          <p:nvPr/>
        </p:nvSpPr>
        <p:spPr>
          <a:xfrm>
            <a:off x="2847130" y="2409967"/>
            <a:ext cx="641125" cy="597648"/>
          </a:xfrm>
          <a:prstGeom prst="ellipse">
            <a:avLst/>
          </a:prstGeom>
          <a:noFill/>
          <a:ln w="57150">
            <a:solidFill>
              <a:srgbClr val="57D3FF"/>
            </a:solidFill>
          </a:ln>
          <a:effectLst>
            <a:glow rad="63500">
              <a:schemeClr val="bg1">
                <a:alpha val="46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8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1" name="ม่าน2ซ้าย">
            <a:extLst>
              <a:ext uri="{FF2B5EF4-FFF2-40B4-BE49-F238E27FC236}">
                <a16:creationId xmlns:a16="http://schemas.microsoft.com/office/drawing/2014/main" id="{FA7A084B-3BB6-4BA4-9229-3C7ED6EEF204}"/>
              </a:ext>
            </a:extLst>
          </p:cNvPr>
          <p:cNvSpPr/>
          <p:nvPr/>
        </p:nvSpPr>
        <p:spPr>
          <a:xfrm>
            <a:off x="3887487" y="2778768"/>
            <a:ext cx="641125" cy="597648"/>
          </a:xfrm>
          <a:prstGeom prst="ellipse">
            <a:avLst/>
          </a:prstGeom>
          <a:noFill/>
          <a:ln w="57150">
            <a:solidFill>
              <a:srgbClr val="57D3FF"/>
            </a:solidFill>
          </a:ln>
          <a:effectLst>
            <a:glow rad="63500">
              <a:schemeClr val="bg1">
                <a:alpha val="46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8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2" name="บอล1ซ้าย">
            <a:extLst>
              <a:ext uri="{FF2B5EF4-FFF2-40B4-BE49-F238E27FC236}">
                <a16:creationId xmlns:a16="http://schemas.microsoft.com/office/drawing/2014/main" id="{EC21B559-E2B7-413A-9874-7433B392D661}"/>
              </a:ext>
            </a:extLst>
          </p:cNvPr>
          <p:cNvSpPr/>
          <p:nvPr/>
        </p:nvSpPr>
        <p:spPr>
          <a:xfrm>
            <a:off x="1013388" y="4289214"/>
            <a:ext cx="914400" cy="914400"/>
          </a:xfrm>
          <a:prstGeom prst="ellipse">
            <a:avLst/>
          </a:prstGeom>
          <a:noFill/>
          <a:ln w="57150">
            <a:solidFill>
              <a:srgbClr val="57D3FF"/>
            </a:solidFill>
          </a:ln>
          <a:effectLst>
            <a:glow rad="63500">
              <a:schemeClr val="bg1">
                <a:alpha val="46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8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3" name="ปก1ซ้าย">
            <a:extLst>
              <a:ext uri="{FF2B5EF4-FFF2-40B4-BE49-F238E27FC236}">
                <a16:creationId xmlns:a16="http://schemas.microsoft.com/office/drawing/2014/main" id="{6702B6B3-B228-41C6-9D17-AFA8CAFDF62C}"/>
              </a:ext>
            </a:extLst>
          </p:cNvPr>
          <p:cNvSpPr/>
          <p:nvPr/>
        </p:nvSpPr>
        <p:spPr>
          <a:xfrm>
            <a:off x="2847130" y="4534057"/>
            <a:ext cx="641125" cy="597648"/>
          </a:xfrm>
          <a:prstGeom prst="ellipse">
            <a:avLst/>
          </a:prstGeom>
          <a:noFill/>
          <a:ln w="57150">
            <a:solidFill>
              <a:srgbClr val="57D3FF"/>
            </a:solidFill>
          </a:ln>
          <a:effectLst>
            <a:glow rad="63500">
              <a:schemeClr val="bg1">
                <a:alpha val="46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8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4" name="ขา1ซ้าย">
            <a:extLst>
              <a:ext uri="{FF2B5EF4-FFF2-40B4-BE49-F238E27FC236}">
                <a16:creationId xmlns:a16="http://schemas.microsoft.com/office/drawing/2014/main" id="{9B712FBC-2B44-41CE-9556-63979AC16CA0}"/>
              </a:ext>
            </a:extLst>
          </p:cNvPr>
          <p:cNvSpPr/>
          <p:nvPr/>
        </p:nvSpPr>
        <p:spPr>
          <a:xfrm>
            <a:off x="3646222" y="5104808"/>
            <a:ext cx="641125" cy="597648"/>
          </a:xfrm>
          <a:prstGeom prst="ellipse">
            <a:avLst/>
          </a:prstGeom>
          <a:noFill/>
          <a:ln w="57150">
            <a:solidFill>
              <a:srgbClr val="57D3FF"/>
            </a:solidFill>
          </a:ln>
          <a:effectLst>
            <a:glow rad="63500">
              <a:schemeClr val="bg1">
                <a:alpha val="46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8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35" name="Picture 34">
            <a:hlinkClick r:id="rId7" action="ppaction://hlinksldjump"/>
            <a:extLst>
              <a:ext uri="{FF2B5EF4-FFF2-40B4-BE49-F238E27FC236}">
                <a16:creationId xmlns:a16="http://schemas.microsoft.com/office/drawing/2014/main" id="{E2467277-B171-434E-9A6E-929CF927168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905" y="6237550"/>
            <a:ext cx="1001876" cy="44082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A6E5F2E6-7707-457B-AEC8-6905A1FD230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01400" y="0"/>
            <a:ext cx="990600" cy="789584"/>
          </a:xfrm>
          <a:prstGeom prst="rect">
            <a:avLst/>
          </a:prstGeom>
        </p:spPr>
      </p:pic>
      <p:pic>
        <p:nvPicPr>
          <p:cNvPr id="38" name="Next">
            <a:hlinkClick r:id="rId10" action="ppaction://hlinksldjump"/>
            <a:extLst>
              <a:ext uri="{FF2B5EF4-FFF2-40B4-BE49-F238E27FC236}">
                <a16:creationId xmlns:a16="http://schemas.microsoft.com/office/drawing/2014/main" id="{68FFFB6C-80A6-4162-887D-92240A27796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1008" y="6239087"/>
            <a:ext cx="858300" cy="443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901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1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1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1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1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1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1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1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1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1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8" grpId="0" animBg="1"/>
      <p:bldP spid="18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Picture 76">
            <a:extLst>
              <a:ext uri="{FF2B5EF4-FFF2-40B4-BE49-F238E27FC236}">
                <a16:creationId xmlns:a16="http://schemas.microsoft.com/office/drawing/2014/main" id="{3823FE19-7CE7-4996-B97C-85541AE395A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8" name="Rectangle: Rounded Corners 77">
            <a:extLst>
              <a:ext uri="{FF2B5EF4-FFF2-40B4-BE49-F238E27FC236}">
                <a16:creationId xmlns:a16="http://schemas.microsoft.com/office/drawing/2014/main" id="{BBEC0E13-E998-44D9-BD13-EACF777EA883}"/>
              </a:ext>
            </a:extLst>
          </p:cNvPr>
          <p:cNvSpPr/>
          <p:nvPr/>
        </p:nvSpPr>
        <p:spPr>
          <a:xfrm>
            <a:off x="6187539" y="1626483"/>
            <a:ext cx="5484164" cy="4774317"/>
          </a:xfrm>
          <a:prstGeom prst="roundRect">
            <a:avLst>
              <a:gd name="adj" fmla="val 7091"/>
            </a:avLst>
          </a:prstGeom>
          <a:solidFill>
            <a:schemeClr val="bg1"/>
          </a:solidFill>
          <a:ln w="635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C9180BF-D040-462E-B819-06361016365F}"/>
              </a:ext>
            </a:extLst>
          </p:cNvPr>
          <p:cNvSpPr/>
          <p:nvPr/>
        </p:nvSpPr>
        <p:spPr>
          <a:xfrm>
            <a:off x="533400" y="1626483"/>
            <a:ext cx="5484164" cy="4774317"/>
          </a:xfrm>
          <a:prstGeom prst="roundRect">
            <a:avLst>
              <a:gd name="adj" fmla="val 7091"/>
            </a:avLst>
          </a:prstGeom>
          <a:solidFill>
            <a:schemeClr val="bg1"/>
          </a:solidFill>
          <a:ln w="635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5" name="กลุ่ม 24"/>
          <p:cNvGrpSpPr/>
          <p:nvPr/>
        </p:nvGrpSpPr>
        <p:grpSpPr>
          <a:xfrm>
            <a:off x="1010149" y="1740171"/>
            <a:ext cx="4602509" cy="698106"/>
            <a:chOff x="1819883" y="5991450"/>
            <a:chExt cx="3023862" cy="762826"/>
          </a:xfrm>
        </p:grpSpPr>
        <p:sp>
          <p:nvSpPr>
            <p:cNvPr id="26" name="มนมุมสี่เหลี่ยมผืนผ้าด้านเดียวกัน 25"/>
            <p:cNvSpPr/>
            <p:nvPr/>
          </p:nvSpPr>
          <p:spPr>
            <a:xfrm rot="16200000">
              <a:off x="2962736" y="4867647"/>
              <a:ext cx="757206" cy="3004812"/>
            </a:xfrm>
            <a:prstGeom prst="round2SameRect">
              <a:avLst>
                <a:gd name="adj1" fmla="val 50000"/>
                <a:gd name="adj2" fmla="val 50000"/>
              </a:avLst>
            </a:prstGeom>
            <a:solidFill>
              <a:srgbClr val="FFCC99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61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28" name="สี่เหลี่ยมผืนผ้า 27"/>
            <p:cNvSpPr/>
            <p:nvPr/>
          </p:nvSpPr>
          <p:spPr>
            <a:xfrm>
              <a:off x="1819883" y="6130141"/>
              <a:ext cx="2977868" cy="62413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th-TH" sz="3661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เกมเขาวงกต</a:t>
              </a:r>
              <a:endParaRPr lang="en-US" sz="3661" b="1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50" name="กลุ่ม 49"/>
          <p:cNvGrpSpPr/>
          <p:nvPr/>
        </p:nvGrpSpPr>
        <p:grpSpPr>
          <a:xfrm>
            <a:off x="6509660" y="1754051"/>
            <a:ext cx="4602509" cy="698106"/>
            <a:chOff x="1819883" y="5991450"/>
            <a:chExt cx="3023862" cy="762826"/>
          </a:xfrm>
        </p:grpSpPr>
        <p:sp>
          <p:nvSpPr>
            <p:cNvPr id="51" name="มนมุมสี่เหลี่ยมผืนผ้าด้านเดียวกัน 50"/>
            <p:cNvSpPr/>
            <p:nvPr/>
          </p:nvSpPr>
          <p:spPr>
            <a:xfrm rot="16200000">
              <a:off x="2962736" y="4867647"/>
              <a:ext cx="757206" cy="3004812"/>
            </a:xfrm>
            <a:prstGeom prst="round2SameRect">
              <a:avLst>
                <a:gd name="adj1" fmla="val 50000"/>
                <a:gd name="adj2" fmla="val 50000"/>
              </a:avLst>
            </a:prstGeom>
            <a:solidFill>
              <a:srgbClr val="FFCC99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61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52" name="สี่เหลี่ยมผืนผ้า 51"/>
            <p:cNvSpPr/>
            <p:nvPr/>
          </p:nvSpPr>
          <p:spPr>
            <a:xfrm>
              <a:off x="1819883" y="6130141"/>
              <a:ext cx="2977868" cy="62413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th-TH" sz="3661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เกมหาจุดแตกต่างของภาพ</a:t>
              </a:r>
              <a:endParaRPr lang="en-US" sz="3661" b="1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sp>
        <p:nvSpPr>
          <p:cNvPr id="57" name="สี่เหลี่ยมผืนผ้า 56"/>
          <p:cNvSpPr/>
          <p:nvPr/>
        </p:nvSpPr>
        <p:spPr>
          <a:xfrm>
            <a:off x="2447026" y="1041708"/>
            <a:ext cx="754886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3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ปัญหาต่าง ๆ ในชีวิตประจำวันมีวิธีการแก้ปัญหาที่แตกต่างกัน</a:t>
            </a:r>
            <a:endParaRPr lang="en-US" sz="32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0" name="สี่เหลี่ยมผืนผ้า 9"/>
          <p:cNvSpPr/>
          <p:nvPr/>
        </p:nvSpPr>
        <p:spPr>
          <a:xfrm>
            <a:off x="1010149" y="5370493"/>
            <a:ext cx="460250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เป็นเกมที่ใช้วิธีการลองผิดลองถูกเข้ามาช่วยแก้ปัญหาจนกว่าจะได้เส้นทางที่ถูกต้อง</a:t>
            </a:r>
            <a:endParaRPr lang="en-US" sz="28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1" name="สี่เหลี่ยมผืนผ้า 10"/>
          <p:cNvSpPr/>
          <p:nvPr/>
        </p:nvSpPr>
        <p:spPr>
          <a:xfrm>
            <a:off x="6553200" y="5408437"/>
            <a:ext cx="4502973" cy="878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เป็นเกมที่ใช้วิธีการเปรียบเทียบเข้ามาช่วยแก้ปัญหา โดยอาศัยการสังเกต</a:t>
            </a:r>
            <a:endParaRPr lang="en-US" sz="28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40" name="Picture 39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A9074D93-9774-423F-9919-3630C1296F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12047" y="6198805"/>
            <a:ext cx="490398" cy="484029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AEB7DBA5-8BAE-4FD5-8D04-3E74386DAE2B}"/>
              </a:ext>
            </a:extLst>
          </p:cNvPr>
          <p:cNvGrpSpPr/>
          <p:nvPr/>
        </p:nvGrpSpPr>
        <p:grpSpPr>
          <a:xfrm>
            <a:off x="709835" y="2435317"/>
            <a:ext cx="5008729" cy="2376059"/>
            <a:chOff x="-7812734" y="1626483"/>
            <a:chExt cx="9369031" cy="4444514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4F3E780A-71BC-447E-80B4-32F37CDCEFC3}"/>
                </a:ext>
              </a:extLst>
            </p:cNvPr>
            <p:cNvGrpSpPr/>
            <p:nvPr/>
          </p:nvGrpSpPr>
          <p:grpSpPr>
            <a:xfrm>
              <a:off x="-7508957" y="1626483"/>
              <a:ext cx="8867152" cy="4444514"/>
              <a:chOff x="-6097596" y="3967079"/>
              <a:chExt cx="5767613" cy="2890921"/>
            </a:xfrm>
          </p:grpSpPr>
          <p:pic>
            <p:nvPicPr>
              <p:cNvPr id="17" name="Picture 2">
                <a:extLst>
                  <a:ext uri="{FF2B5EF4-FFF2-40B4-BE49-F238E27FC236}">
                    <a16:creationId xmlns:a16="http://schemas.microsoft.com/office/drawing/2014/main" id="{1B520C23-9056-4CC5-9671-E9921FCCF40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 bwMode="auto">
              <a:xfrm>
                <a:off x="-3196352" y="3967079"/>
                <a:ext cx="2866369" cy="289092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" name="Picture 2">
                <a:extLst>
                  <a:ext uri="{FF2B5EF4-FFF2-40B4-BE49-F238E27FC236}">
                    <a16:creationId xmlns:a16="http://schemas.microsoft.com/office/drawing/2014/main" id="{28B66F6B-DBB0-487D-ABB4-D92F4BCA988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 bwMode="auto">
              <a:xfrm>
                <a:off x="-6097596" y="3967079"/>
                <a:ext cx="2866369" cy="289092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E4C9C26-3C32-4FB0-AD4C-27F23C85863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3523047" y="2637403"/>
              <a:ext cx="667392" cy="667392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0B92EF1A-CF44-449A-AC7E-4F8BAD8160F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8905" y="2637403"/>
              <a:ext cx="667392" cy="667392"/>
            </a:xfrm>
            <a:prstGeom prst="rect">
              <a:avLst/>
            </a:prstGeom>
          </p:spPr>
        </p:pic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22048872-5D3D-4092-B909-5B5C7C0F93E7}"/>
                </a:ext>
              </a:extLst>
            </p:cNvPr>
            <p:cNvCxnSpPr>
              <a:cxnSpLocks/>
            </p:cNvCxnSpPr>
            <p:nvPr/>
          </p:nvCxnSpPr>
          <p:spPr>
            <a:xfrm>
              <a:off x="-6889020" y="4665714"/>
              <a:ext cx="766763" cy="0"/>
            </a:xfrm>
            <a:prstGeom prst="line">
              <a:avLst/>
            </a:prstGeom>
            <a:ln w="53975" cap="rnd">
              <a:solidFill>
                <a:srgbClr val="FF0000"/>
              </a:solidFill>
              <a:prstDash val="sysDash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21D6CB9D-F43D-4742-8164-9375B5B181E9}"/>
                </a:ext>
              </a:extLst>
            </p:cNvPr>
            <p:cNvCxnSpPr>
              <a:cxnSpLocks/>
            </p:cNvCxnSpPr>
            <p:nvPr/>
          </p:nvCxnSpPr>
          <p:spPr>
            <a:xfrm>
              <a:off x="-6122257" y="5194352"/>
              <a:ext cx="2143125" cy="0"/>
            </a:xfrm>
            <a:prstGeom prst="line">
              <a:avLst/>
            </a:prstGeom>
            <a:ln w="53975" cap="rnd">
              <a:solidFill>
                <a:srgbClr val="FF0000"/>
              </a:solidFill>
              <a:prstDash val="sysDash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1E112390-6CB1-4611-A7BF-2B609A9E805F}"/>
                </a:ext>
              </a:extLst>
            </p:cNvPr>
            <p:cNvCxnSpPr>
              <a:cxnSpLocks/>
            </p:cNvCxnSpPr>
            <p:nvPr/>
          </p:nvCxnSpPr>
          <p:spPr>
            <a:xfrm>
              <a:off x="-6122257" y="4665714"/>
              <a:ext cx="0" cy="528638"/>
            </a:xfrm>
            <a:prstGeom prst="line">
              <a:avLst/>
            </a:prstGeom>
            <a:ln w="53975" cap="rnd">
              <a:solidFill>
                <a:srgbClr val="FF0000"/>
              </a:solidFill>
              <a:prstDash val="sysDash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E5F60250-6452-406F-9121-649FFA16093C}"/>
                </a:ext>
              </a:extLst>
            </p:cNvPr>
            <p:cNvCxnSpPr>
              <a:cxnSpLocks/>
            </p:cNvCxnSpPr>
            <p:nvPr/>
          </p:nvCxnSpPr>
          <p:spPr>
            <a:xfrm>
              <a:off x="-3974369" y="3565343"/>
              <a:ext cx="0" cy="1629009"/>
            </a:xfrm>
            <a:prstGeom prst="line">
              <a:avLst/>
            </a:prstGeom>
            <a:ln w="53975" cap="rnd">
              <a:solidFill>
                <a:srgbClr val="FF0000"/>
              </a:solidFill>
              <a:prstDash val="sysDash"/>
              <a:round/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94069912-2ACD-462E-8DC3-4AB602C41EB7}"/>
                </a:ext>
              </a:extLst>
            </p:cNvPr>
            <p:cNvCxnSpPr>
              <a:cxnSpLocks/>
            </p:cNvCxnSpPr>
            <p:nvPr/>
          </p:nvCxnSpPr>
          <p:spPr>
            <a:xfrm>
              <a:off x="-2411362" y="4665714"/>
              <a:ext cx="766763" cy="0"/>
            </a:xfrm>
            <a:prstGeom prst="line">
              <a:avLst/>
            </a:prstGeom>
            <a:ln w="53975" cap="rnd">
              <a:solidFill>
                <a:srgbClr val="FF0000"/>
              </a:solidFill>
              <a:prstDash val="sysDash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DABF591C-30E3-421A-A78B-EDF9DA3F2987}"/>
                </a:ext>
              </a:extLst>
            </p:cNvPr>
            <p:cNvCxnSpPr>
              <a:cxnSpLocks/>
            </p:cNvCxnSpPr>
            <p:nvPr/>
          </p:nvCxnSpPr>
          <p:spPr>
            <a:xfrm>
              <a:off x="-1644599" y="3565848"/>
              <a:ext cx="521062" cy="0"/>
            </a:xfrm>
            <a:prstGeom prst="line">
              <a:avLst/>
            </a:prstGeom>
            <a:ln w="53975" cap="rnd">
              <a:solidFill>
                <a:srgbClr val="FF0000"/>
              </a:solidFill>
              <a:prstDash val="sysDash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1146D868-7D25-4C59-9488-E148D8DF8E53}"/>
                </a:ext>
              </a:extLst>
            </p:cNvPr>
            <p:cNvCxnSpPr>
              <a:cxnSpLocks/>
            </p:cNvCxnSpPr>
            <p:nvPr/>
          </p:nvCxnSpPr>
          <p:spPr>
            <a:xfrm>
              <a:off x="-1644599" y="3565848"/>
              <a:ext cx="0" cy="528638"/>
            </a:xfrm>
            <a:prstGeom prst="line">
              <a:avLst/>
            </a:prstGeom>
            <a:ln w="53975" cap="rnd">
              <a:solidFill>
                <a:srgbClr val="FF0000"/>
              </a:solidFill>
              <a:prstDash val="sysDash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B5FE2826-578D-4B22-B878-A9718F619DD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81413" y="3026890"/>
              <a:ext cx="847636" cy="0"/>
            </a:xfrm>
            <a:prstGeom prst="line">
              <a:avLst/>
            </a:prstGeom>
            <a:ln w="53975" cap="rnd">
              <a:solidFill>
                <a:srgbClr val="FF0000"/>
              </a:solidFill>
              <a:prstDash val="sysDash"/>
              <a:round/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27E6219A-FE23-4A76-9BD5-EFA22CBF28DC}"/>
                </a:ext>
              </a:extLst>
            </p:cNvPr>
            <p:cNvCxnSpPr>
              <a:cxnSpLocks/>
            </p:cNvCxnSpPr>
            <p:nvPr/>
          </p:nvCxnSpPr>
          <p:spPr>
            <a:xfrm>
              <a:off x="-81413" y="3026890"/>
              <a:ext cx="0" cy="1076906"/>
            </a:xfrm>
            <a:prstGeom prst="line">
              <a:avLst/>
            </a:prstGeom>
            <a:ln w="53975" cap="rnd">
              <a:solidFill>
                <a:srgbClr val="FF0000"/>
              </a:solidFill>
              <a:prstDash val="sysDash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821543B4-F527-49C2-BA12-39CF08D545C0}"/>
                </a:ext>
              </a:extLst>
            </p:cNvPr>
            <p:cNvCxnSpPr>
              <a:cxnSpLocks/>
            </p:cNvCxnSpPr>
            <p:nvPr/>
          </p:nvCxnSpPr>
          <p:spPr>
            <a:xfrm>
              <a:off x="-1644599" y="5194352"/>
              <a:ext cx="521062" cy="0"/>
            </a:xfrm>
            <a:prstGeom prst="line">
              <a:avLst/>
            </a:prstGeom>
            <a:ln w="53975" cap="rnd">
              <a:solidFill>
                <a:srgbClr val="FF0000"/>
              </a:solidFill>
              <a:prstDash val="sysDash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0A6D9024-8007-4EEE-9FFC-8B4525032BBC}"/>
                </a:ext>
              </a:extLst>
            </p:cNvPr>
            <p:cNvCxnSpPr>
              <a:cxnSpLocks/>
            </p:cNvCxnSpPr>
            <p:nvPr/>
          </p:nvCxnSpPr>
          <p:spPr>
            <a:xfrm>
              <a:off x="-1644599" y="4665714"/>
              <a:ext cx="0" cy="528638"/>
            </a:xfrm>
            <a:prstGeom prst="line">
              <a:avLst/>
            </a:prstGeom>
            <a:ln w="53975" cap="rnd">
              <a:solidFill>
                <a:srgbClr val="FF0000"/>
              </a:solidFill>
              <a:prstDash val="sysDash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CE6488B3-11F9-4717-AEED-34FB04633780}"/>
                </a:ext>
              </a:extLst>
            </p:cNvPr>
            <p:cNvCxnSpPr>
              <a:cxnSpLocks/>
            </p:cNvCxnSpPr>
            <p:nvPr/>
          </p:nvCxnSpPr>
          <p:spPr>
            <a:xfrm>
              <a:off x="-602475" y="4102786"/>
              <a:ext cx="521062" cy="0"/>
            </a:xfrm>
            <a:prstGeom prst="line">
              <a:avLst/>
            </a:prstGeom>
            <a:ln w="53975" cap="rnd">
              <a:solidFill>
                <a:srgbClr val="FF0000"/>
              </a:solidFill>
              <a:prstDash val="sysDash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56AFB627-A4B4-4EA6-9889-E8A8E33E1C0C}"/>
                </a:ext>
              </a:extLst>
            </p:cNvPr>
            <p:cNvCxnSpPr>
              <a:cxnSpLocks/>
            </p:cNvCxnSpPr>
            <p:nvPr/>
          </p:nvCxnSpPr>
          <p:spPr>
            <a:xfrm>
              <a:off x="-1123537" y="4102786"/>
              <a:ext cx="0" cy="1091566"/>
            </a:xfrm>
            <a:prstGeom prst="line">
              <a:avLst/>
            </a:prstGeom>
            <a:ln w="53975" cap="rnd">
              <a:solidFill>
                <a:srgbClr val="FF0000"/>
              </a:solidFill>
              <a:prstDash val="sysDash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2C35D4C0-0F2F-4C9C-8548-D666286DB16C}"/>
                </a:ext>
              </a:extLst>
            </p:cNvPr>
            <p:cNvCxnSpPr>
              <a:cxnSpLocks/>
            </p:cNvCxnSpPr>
            <p:nvPr/>
          </p:nvCxnSpPr>
          <p:spPr>
            <a:xfrm>
              <a:off x="-1123537" y="2474282"/>
              <a:ext cx="521062" cy="0"/>
            </a:xfrm>
            <a:prstGeom prst="line">
              <a:avLst/>
            </a:prstGeom>
            <a:ln w="53975" cap="rnd">
              <a:solidFill>
                <a:srgbClr val="FF0000"/>
              </a:solidFill>
              <a:prstDash val="sysDash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FE87ACC3-6187-4224-95CE-1E1371BB57AB}"/>
                </a:ext>
              </a:extLst>
            </p:cNvPr>
            <p:cNvCxnSpPr>
              <a:cxnSpLocks/>
            </p:cNvCxnSpPr>
            <p:nvPr/>
          </p:nvCxnSpPr>
          <p:spPr>
            <a:xfrm>
              <a:off x="-1123537" y="2474282"/>
              <a:ext cx="0" cy="1091566"/>
            </a:xfrm>
            <a:prstGeom prst="line">
              <a:avLst/>
            </a:prstGeom>
            <a:ln w="53975" cap="rnd">
              <a:solidFill>
                <a:srgbClr val="FF0000"/>
              </a:solidFill>
              <a:prstDash val="sysDash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A1181797-FF7A-4289-96E9-F17373D80C05}"/>
                </a:ext>
              </a:extLst>
            </p:cNvPr>
            <p:cNvCxnSpPr>
              <a:cxnSpLocks/>
            </p:cNvCxnSpPr>
            <p:nvPr/>
          </p:nvCxnSpPr>
          <p:spPr>
            <a:xfrm>
              <a:off x="-1644599" y="4102786"/>
              <a:ext cx="521062" cy="0"/>
            </a:xfrm>
            <a:prstGeom prst="line">
              <a:avLst/>
            </a:prstGeom>
            <a:ln w="53975" cap="rnd">
              <a:solidFill>
                <a:srgbClr val="FF0000"/>
              </a:solidFill>
              <a:prstDash val="sysDash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19C141EA-2899-41FF-B17E-7B50C58D9DF1}"/>
                </a:ext>
              </a:extLst>
            </p:cNvPr>
            <p:cNvCxnSpPr>
              <a:cxnSpLocks/>
            </p:cNvCxnSpPr>
            <p:nvPr/>
          </p:nvCxnSpPr>
          <p:spPr>
            <a:xfrm>
              <a:off x="-602475" y="2474282"/>
              <a:ext cx="0" cy="1628504"/>
            </a:xfrm>
            <a:prstGeom prst="line">
              <a:avLst/>
            </a:prstGeom>
            <a:ln w="53975" cap="rnd">
              <a:solidFill>
                <a:srgbClr val="FF0000"/>
              </a:solidFill>
              <a:prstDash val="sysDash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13FA1611-5316-445A-AE80-A330370EA26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3263282" y="4147691"/>
              <a:ext cx="821927" cy="821927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C6CD09FB-4CCD-4161-9B14-3DAA58DCB6F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7812734" y="4147691"/>
              <a:ext cx="821927" cy="821927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E82E09E7-9FF5-4A05-A3C4-82B549D9AD2C}"/>
              </a:ext>
            </a:extLst>
          </p:cNvPr>
          <p:cNvGrpSpPr/>
          <p:nvPr/>
        </p:nvGrpSpPr>
        <p:grpSpPr>
          <a:xfrm>
            <a:off x="1822020" y="4682224"/>
            <a:ext cx="463980" cy="463980"/>
            <a:chOff x="9681029" y="1787743"/>
            <a:chExt cx="721335" cy="721335"/>
          </a:xfrm>
        </p:grpSpPr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85629ACA-FCEE-488B-953F-7E039860AA58}"/>
                </a:ext>
              </a:extLst>
            </p:cNvPr>
            <p:cNvSpPr/>
            <p:nvPr/>
          </p:nvSpPr>
          <p:spPr>
            <a:xfrm>
              <a:off x="9681029" y="1787743"/>
              <a:ext cx="721335" cy="72133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b="1" dirty="0">
                <a:latin typeface="Sarabun" panose="00000500000000000000" pitchFamily="2" charset="-34"/>
                <a:cs typeface="Sarabun" panose="00000500000000000000" pitchFamily="2" charset="-34"/>
              </a:endParaRPr>
            </a:p>
          </p:txBody>
        </p:sp>
        <p:pic>
          <p:nvPicPr>
            <p:cNvPr id="53" name="Graphic 52" descr="Close">
              <a:extLst>
                <a:ext uri="{FF2B5EF4-FFF2-40B4-BE49-F238E27FC236}">
                  <a16:creationId xmlns:a16="http://schemas.microsoft.com/office/drawing/2014/main" id="{45ED60D0-9AC7-4AF5-AD9C-5336F955449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9771515" y="1877741"/>
              <a:ext cx="541337" cy="541337"/>
            </a:xfrm>
            <a:prstGeom prst="rect">
              <a:avLst/>
            </a:prstGeom>
          </p:spPr>
        </p:pic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5A7B2B73-621E-4689-8654-DFF1C42EC127}"/>
              </a:ext>
            </a:extLst>
          </p:cNvPr>
          <p:cNvGrpSpPr/>
          <p:nvPr/>
        </p:nvGrpSpPr>
        <p:grpSpPr>
          <a:xfrm>
            <a:off x="4172247" y="4682224"/>
            <a:ext cx="463980" cy="463980"/>
            <a:chOff x="9681029" y="1787743"/>
            <a:chExt cx="721335" cy="721335"/>
          </a:xfrm>
        </p:grpSpPr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7B1BAAD8-7644-496B-8683-91EB61115485}"/>
                </a:ext>
              </a:extLst>
            </p:cNvPr>
            <p:cNvSpPr/>
            <p:nvPr/>
          </p:nvSpPr>
          <p:spPr>
            <a:xfrm>
              <a:off x="9681029" y="1787743"/>
              <a:ext cx="721335" cy="721335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b="1" dirty="0">
                <a:latin typeface="Sarabun" panose="00000500000000000000" pitchFamily="2" charset="-34"/>
                <a:cs typeface="Sarabun" panose="00000500000000000000" pitchFamily="2" charset="-34"/>
              </a:endParaRPr>
            </a:p>
          </p:txBody>
        </p:sp>
        <p:pic>
          <p:nvPicPr>
            <p:cNvPr id="56" name="Graphic 55" descr="Checkmark">
              <a:extLst>
                <a:ext uri="{FF2B5EF4-FFF2-40B4-BE49-F238E27FC236}">
                  <a16:creationId xmlns:a16="http://schemas.microsoft.com/office/drawing/2014/main" id="{66CDC2AE-7C77-44DF-95F5-2D4B12046EF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9771515" y="1877741"/>
              <a:ext cx="541337" cy="541337"/>
            </a:xfrm>
            <a:prstGeom prst="rect">
              <a:avLst/>
            </a:prstGeom>
          </p:spPr>
        </p:pic>
      </p:grpSp>
      <p:pic>
        <p:nvPicPr>
          <p:cNvPr id="67" name="Picture 66">
            <a:extLst>
              <a:ext uri="{FF2B5EF4-FFF2-40B4-BE49-F238E27FC236}">
                <a16:creationId xmlns:a16="http://schemas.microsoft.com/office/drawing/2014/main" id="{962B9F68-657B-40A9-9228-2157FB8C05B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892105" y="74287"/>
            <a:ext cx="4596782" cy="104250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8D7AEA7-6F3B-4E76-873E-000208B60B9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473438" y="2673600"/>
            <a:ext cx="4719585" cy="2637796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784E5DBB-CEB6-425F-8F15-34C5B8A74119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01400" y="0"/>
            <a:ext cx="990600" cy="789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72338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เทคโนโลยี (วิทยาการคำนวณ) ป.1_การแก้ปัญหาเกมเขาวงกต_resize">
            <a:hlinkClick r:id="" action="ppaction://media"/>
            <a:extLst>
              <a:ext uri="{FF2B5EF4-FFF2-40B4-BE49-F238E27FC236}">
                <a16:creationId xmlns:a16="http://schemas.microsoft.com/office/drawing/2014/main" id="{430C813F-597D-4C59-9FFB-68FF1B034AF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962C957-9ABE-4424-B96D-C6E3A9C1C1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7" y="0"/>
            <a:ext cx="12185904" cy="68579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455C90E-C7A4-4F81-B6BE-B5129D6C1AC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6349" y="2419349"/>
            <a:ext cx="2019302" cy="2019302"/>
          </a:xfrm>
          <a:prstGeom prst="rect">
            <a:avLst/>
          </a:prstGeom>
        </p:spPr>
      </p:pic>
      <p:pic>
        <p:nvPicPr>
          <p:cNvPr id="11" name="Picture 10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F69DF200-6008-4C42-A6AA-310C86D6786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12047" y="6198805"/>
            <a:ext cx="490398" cy="4840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2EF641A-BC67-4B3C-B212-AC58DB125E2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01400" y="0"/>
            <a:ext cx="990600" cy="789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143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2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เทคโนโลยี (วิทยาการคำนวณ) ป.1_การแก้ปัญหาเกมหาจุดแตกต่างของภาพ_resize">
            <a:hlinkClick r:id="" action="ppaction://media"/>
            <a:extLst>
              <a:ext uri="{FF2B5EF4-FFF2-40B4-BE49-F238E27FC236}">
                <a16:creationId xmlns:a16="http://schemas.microsoft.com/office/drawing/2014/main" id="{F651835E-41C8-4BEB-B5B8-DA0CC635210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468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6FCBDC3-C380-459A-B18A-F87FE3CC80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9" y="-9383"/>
            <a:ext cx="12202575" cy="686738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2F55653-F1D5-4C79-8BEF-2B72E458C24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6349" y="2419349"/>
            <a:ext cx="2019302" cy="2019302"/>
          </a:xfrm>
          <a:prstGeom prst="rect">
            <a:avLst/>
          </a:prstGeom>
        </p:spPr>
      </p:pic>
      <p:pic>
        <p:nvPicPr>
          <p:cNvPr id="16" name="Picture 15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8F95C51E-CFEE-436F-A1A3-EF5657B99E1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12047" y="6198805"/>
            <a:ext cx="490398" cy="4840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09F2802-E825-438F-B1A3-154F05A5616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01400" y="0"/>
            <a:ext cx="990600" cy="789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18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186DE75F-10F2-4C5C-900D-5A125C96A79C}"/>
              </a:ext>
            </a:extLst>
          </p:cNvPr>
          <p:cNvSpPr/>
          <p:nvPr/>
        </p:nvSpPr>
        <p:spPr>
          <a:xfrm>
            <a:off x="648590" y="-468299"/>
            <a:ext cx="4610056" cy="1142152"/>
          </a:xfrm>
          <a:prstGeom prst="roundRect">
            <a:avLst>
              <a:gd name="adj" fmla="val 19179"/>
            </a:avLst>
          </a:prstGeom>
          <a:solidFill>
            <a:srgbClr val="33889F"/>
          </a:solidFill>
          <a:ln>
            <a:solidFill>
              <a:srgbClr val="3388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6DE4195C-4974-4465-84D8-8EC53A5F8D8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02453" y="2459360"/>
            <a:ext cx="3108817" cy="4025126"/>
          </a:xfrm>
          <a:prstGeom prst="roundRect">
            <a:avLst>
              <a:gd name="adj" fmla="val 7387"/>
            </a:avLst>
          </a:prstGeom>
          <a:ln w="28575">
            <a:noFill/>
          </a:ln>
        </p:spPr>
      </p:pic>
      <p:sp>
        <p:nvSpPr>
          <p:cNvPr id="31" name="Rectangle: Top Corners Rounded 30">
            <a:extLst>
              <a:ext uri="{FF2B5EF4-FFF2-40B4-BE49-F238E27FC236}">
                <a16:creationId xmlns:a16="http://schemas.microsoft.com/office/drawing/2014/main" id="{2662EE85-E3A5-458F-A933-9F3FD521D0CF}"/>
              </a:ext>
            </a:extLst>
          </p:cNvPr>
          <p:cNvSpPr/>
          <p:nvPr/>
        </p:nvSpPr>
        <p:spPr>
          <a:xfrm>
            <a:off x="3707635" y="1752600"/>
            <a:ext cx="3100238" cy="1093592"/>
          </a:xfrm>
          <a:prstGeom prst="round2SameRect">
            <a:avLst>
              <a:gd name="adj1" fmla="val 22301"/>
              <a:gd name="adj2" fmla="val 0"/>
            </a:avLst>
          </a:prstGeom>
          <a:solidFill>
            <a:srgbClr val="88C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30AF783-2441-4AD6-8BE3-AF6E0A59486B}"/>
              </a:ext>
            </a:extLst>
          </p:cNvPr>
          <p:cNvSpPr/>
          <p:nvPr/>
        </p:nvSpPr>
        <p:spPr>
          <a:xfrm>
            <a:off x="736393" y="72303"/>
            <a:ext cx="4352438" cy="6556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th-TH" sz="36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ตัวอย่างปัญหาในชีวิตประจำวัน</a:t>
            </a:r>
            <a:endParaRPr lang="en-US" sz="3600" b="1" dirty="0">
              <a:solidFill>
                <a:schemeClr val="bg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grpSp>
        <p:nvGrpSpPr>
          <p:cNvPr id="24" name="กลุ่ม 19">
            <a:extLst>
              <a:ext uri="{FF2B5EF4-FFF2-40B4-BE49-F238E27FC236}">
                <a16:creationId xmlns:a16="http://schemas.microsoft.com/office/drawing/2014/main" id="{1930091D-4622-4445-A50F-EABFDDA0F31E}"/>
              </a:ext>
            </a:extLst>
          </p:cNvPr>
          <p:cNvGrpSpPr/>
          <p:nvPr/>
        </p:nvGrpSpPr>
        <p:grpSpPr>
          <a:xfrm>
            <a:off x="652466" y="952885"/>
            <a:ext cx="2586667" cy="647315"/>
            <a:chOff x="1838935" y="5991453"/>
            <a:chExt cx="2126540" cy="515195"/>
          </a:xfrm>
        </p:grpSpPr>
        <p:sp>
          <p:nvSpPr>
            <p:cNvPr id="27" name="มนมุมสี่เหลี่ยมผืนผ้าด้านเดียวกัน 20">
              <a:extLst>
                <a:ext uri="{FF2B5EF4-FFF2-40B4-BE49-F238E27FC236}">
                  <a16:creationId xmlns:a16="http://schemas.microsoft.com/office/drawing/2014/main" id="{85E495A3-38E2-4B3D-8D8F-BCC24246B905}"/>
                </a:ext>
              </a:extLst>
            </p:cNvPr>
            <p:cNvSpPr/>
            <p:nvPr/>
          </p:nvSpPr>
          <p:spPr>
            <a:xfrm rot="16200000">
              <a:off x="2663094" y="5167294"/>
              <a:ext cx="478222" cy="2126540"/>
            </a:xfrm>
            <a:prstGeom prst="round2SameRect">
              <a:avLst>
                <a:gd name="adj1" fmla="val 50000"/>
                <a:gd name="adj2" fmla="val 50000"/>
              </a:avLst>
            </a:prstGeom>
            <a:solidFill>
              <a:srgbClr val="FFCC99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929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28" name="สี่เหลี่ยมผืนผ้า 21">
              <a:extLst>
                <a:ext uri="{FF2B5EF4-FFF2-40B4-BE49-F238E27FC236}">
                  <a16:creationId xmlns:a16="http://schemas.microsoft.com/office/drawing/2014/main" id="{1F386ADC-769E-4D82-9E2C-FE47E95C4DF6}"/>
                </a:ext>
              </a:extLst>
            </p:cNvPr>
            <p:cNvSpPr/>
            <p:nvPr/>
          </p:nvSpPr>
          <p:spPr>
            <a:xfrm>
              <a:off x="2027556" y="6100018"/>
              <a:ext cx="1802304" cy="4066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th-TH" sz="32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การติดกระดุมเสื้อ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3D3C9B6-250C-479E-A4ED-39932905B372}"/>
              </a:ext>
            </a:extLst>
          </p:cNvPr>
          <p:cNvGrpSpPr/>
          <p:nvPr/>
        </p:nvGrpSpPr>
        <p:grpSpPr>
          <a:xfrm>
            <a:off x="7251189" y="1752600"/>
            <a:ext cx="4260858" cy="4769342"/>
            <a:chOff x="7251189" y="1745227"/>
            <a:chExt cx="4260858" cy="4769342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F08B3654-D064-40E0-B560-2E1872A873FF}"/>
                </a:ext>
              </a:extLst>
            </p:cNvPr>
            <p:cNvSpPr/>
            <p:nvPr/>
          </p:nvSpPr>
          <p:spPr>
            <a:xfrm>
              <a:off x="7251189" y="1745227"/>
              <a:ext cx="4102612" cy="4769342"/>
            </a:xfrm>
            <a:prstGeom prst="roundRect">
              <a:avLst>
                <a:gd name="adj" fmla="val 5958"/>
              </a:avLst>
            </a:prstGeom>
            <a:solidFill>
              <a:srgbClr val="FEF6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ชื่อเรื่อง 1"/>
            <p:cNvSpPr txBox="1">
              <a:spLocks/>
            </p:cNvSpPr>
            <p:nvPr/>
          </p:nvSpPr>
          <p:spPr>
            <a:xfrm>
              <a:off x="7468892" y="3252479"/>
              <a:ext cx="4043155" cy="954107"/>
            </a:xfrm>
            <a:prstGeom prst="rect">
              <a:avLst/>
            </a:prstGeom>
          </p:spPr>
          <p:txBody>
            <a:bodyPr vert="horz" lIns="121783" tIns="60891" rIns="121783" bIns="60891" rtlCol="0" anchor="t">
              <a:noAutofit/>
            </a:bodyPr>
            <a:lstStyle>
              <a:lvl1pPr algn="ctr" defTabSz="1330726" rtl="0" eaLnBrk="1" latinLnBrk="0" hangingPunct="1">
                <a:spcBef>
                  <a:spcPct val="0"/>
                </a:spcBef>
                <a:buNone/>
                <a:defRPr sz="6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th-TH" sz="32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เมื่อติดกระดุมเสื้อผิดตำแหน่ง สามารถลองติดกระดุมเสื้อใหม่    อีกครั้งจนกว่าจะติดถูกตำแหน่ง</a:t>
              </a:r>
              <a:endParaRPr lang="en-US" sz="32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pic>
        <p:nvPicPr>
          <p:cNvPr id="43" name="Picture 42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BBCAB3EE-1A79-457D-B0BD-3D8B93A3BA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12047" y="6198805"/>
            <a:ext cx="490398" cy="484029"/>
          </a:xfrm>
          <a:prstGeom prst="rect">
            <a:avLst/>
          </a:prstGeom>
        </p:spPr>
      </p:pic>
      <p:grpSp>
        <p:nvGrpSpPr>
          <p:cNvPr id="47" name="Group 46">
            <a:extLst>
              <a:ext uri="{FF2B5EF4-FFF2-40B4-BE49-F238E27FC236}">
                <a16:creationId xmlns:a16="http://schemas.microsoft.com/office/drawing/2014/main" id="{FD6977E1-B196-48F0-91C0-F893B85DB3BD}"/>
              </a:ext>
            </a:extLst>
          </p:cNvPr>
          <p:cNvGrpSpPr/>
          <p:nvPr/>
        </p:nvGrpSpPr>
        <p:grpSpPr>
          <a:xfrm>
            <a:off x="3548384" y="2062732"/>
            <a:ext cx="3372962" cy="1245673"/>
            <a:chOff x="4148480" y="3383882"/>
            <a:chExt cx="3013362" cy="1329872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CD48288B-CAAD-4201-B974-9A9203E35364}"/>
                </a:ext>
              </a:extLst>
            </p:cNvPr>
            <p:cNvSpPr/>
            <p:nvPr/>
          </p:nvSpPr>
          <p:spPr>
            <a:xfrm>
              <a:off x="4492529" y="3383882"/>
              <a:ext cx="2310896" cy="1018598"/>
            </a:xfrm>
            <a:prstGeom prst="roundRect">
              <a:avLst/>
            </a:prstGeom>
            <a:solidFill>
              <a:schemeClr val="bg1"/>
            </a:solidFill>
            <a:ln w="6350">
              <a:solidFill>
                <a:srgbClr val="F796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DDC5391D-BA83-4D3D-8DE9-5F2A16430181}"/>
                </a:ext>
              </a:extLst>
            </p:cNvPr>
            <p:cNvGrpSpPr/>
            <p:nvPr/>
          </p:nvGrpSpPr>
          <p:grpSpPr>
            <a:xfrm>
              <a:off x="4148480" y="3464105"/>
              <a:ext cx="3013362" cy="1249649"/>
              <a:chOff x="5606861" y="846987"/>
              <a:chExt cx="3013362" cy="1249649"/>
            </a:xfrm>
          </p:grpSpPr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B9495E77-A4FE-4785-A6DB-8A6AFC823DB1}"/>
                  </a:ext>
                </a:extLst>
              </p:cNvPr>
              <p:cNvSpPr/>
              <p:nvPr/>
            </p:nvSpPr>
            <p:spPr>
              <a:xfrm rot="16821147" flipH="1" flipV="1">
                <a:off x="7191338" y="1734881"/>
                <a:ext cx="367551" cy="355959"/>
              </a:xfrm>
              <a:custGeom>
                <a:avLst/>
                <a:gdLst>
                  <a:gd name="connsiteX0" fmla="*/ 3509 w 273194"/>
                  <a:gd name="connsiteY0" fmla="*/ 74034 h 298285"/>
                  <a:gd name="connsiteX1" fmla="*/ 242554 w 273194"/>
                  <a:gd name="connsiteY1" fmla="*/ 7914 h 298285"/>
                  <a:gd name="connsiteX2" fmla="*/ 271435 w 273194"/>
                  <a:gd name="connsiteY2" fmla="*/ 23947 h 298285"/>
                  <a:gd name="connsiteX3" fmla="*/ 171264 w 273194"/>
                  <a:gd name="connsiteY3" fmla="*/ 181106 h 298285"/>
                  <a:gd name="connsiteX4" fmla="*/ 92883 w 273194"/>
                  <a:gd name="connsiteY4" fmla="*/ 242503 h 298285"/>
                  <a:gd name="connsiteX5" fmla="*/ 15283 w 273194"/>
                  <a:gd name="connsiteY5" fmla="*/ 296443 h 298285"/>
                  <a:gd name="connsiteX6" fmla="*/ 15283 w 273194"/>
                  <a:gd name="connsiteY6" fmla="*/ 296505 h 2982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3194" h="298285">
                    <a:moveTo>
                      <a:pt x="3509" y="74034"/>
                    </a:moveTo>
                    <a:cubicBezTo>
                      <a:pt x="90606" y="88389"/>
                      <a:pt x="177248" y="64837"/>
                      <a:pt x="242554" y="7914"/>
                    </a:cubicBezTo>
                    <a:cubicBezTo>
                      <a:pt x="255368" y="-3271"/>
                      <a:pt x="275338" y="7666"/>
                      <a:pt x="271435" y="23947"/>
                    </a:cubicBezTo>
                    <a:cubicBezTo>
                      <a:pt x="256735" y="84847"/>
                      <a:pt x="219593" y="139533"/>
                      <a:pt x="171264" y="181106"/>
                    </a:cubicBezTo>
                    <a:cubicBezTo>
                      <a:pt x="146156" y="202732"/>
                      <a:pt x="120073" y="223239"/>
                      <a:pt x="92883" y="242503"/>
                    </a:cubicBezTo>
                    <a:cubicBezTo>
                      <a:pt x="67840" y="260276"/>
                      <a:pt x="42407" y="280845"/>
                      <a:pt x="15283" y="296443"/>
                    </a:cubicBezTo>
                    <a:cubicBezTo>
                      <a:pt x="15283" y="296443"/>
                      <a:pt x="15283" y="296443"/>
                      <a:pt x="15283" y="296505"/>
                    </a:cubicBezTo>
                  </a:path>
                </a:pathLst>
              </a:custGeom>
              <a:solidFill>
                <a:schemeClr val="bg1"/>
              </a:solidFill>
              <a:ln w="6852" cap="flat">
                <a:solidFill>
                  <a:srgbClr val="F7964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2D3B7EDF-559C-440B-8F1F-B61EF26A3EA2}"/>
                  </a:ext>
                </a:extLst>
              </p:cNvPr>
              <p:cNvSpPr/>
              <p:nvPr/>
            </p:nvSpPr>
            <p:spPr>
              <a:xfrm>
                <a:off x="5606861" y="846987"/>
                <a:ext cx="3013362" cy="88716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th-TH" sz="2400" dirty="0">
                    <a:solidFill>
                      <a:prstClr val="black"/>
                    </a:solidFill>
                    <a:latin typeface="TH Sarabun New" panose="020B0500040200020003" pitchFamily="34" charset="-34"/>
                    <a:ea typeface="+mj-ea"/>
                    <a:cs typeface="TH Sarabun New" panose="020B0500040200020003" pitchFamily="34" charset="-34"/>
                  </a:rPr>
                  <a:t>ลองติดใหม่ดีกว่า </a:t>
                </a:r>
              </a:p>
              <a:p>
                <a:pPr algn="ctr"/>
                <a:r>
                  <a:rPr lang="th-TH" sz="2400" dirty="0">
                    <a:solidFill>
                      <a:prstClr val="black"/>
                    </a:solidFill>
                    <a:latin typeface="TH Sarabun New" panose="020B0500040200020003" pitchFamily="34" charset="-34"/>
                    <a:ea typeface="+mj-ea"/>
                    <a:cs typeface="TH Sarabun New" panose="020B0500040200020003" pitchFamily="34" charset="-34"/>
                  </a:rPr>
                  <a:t>เย้! ติดกระดุมได้แล้ว</a:t>
                </a:r>
              </a:p>
            </p:txBody>
          </p:sp>
        </p:grp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80AF9B6C-7163-46C1-B11C-4AC5BFC58242}"/>
              </a:ext>
            </a:extLst>
          </p:cNvPr>
          <p:cNvSpPr/>
          <p:nvPr/>
        </p:nvSpPr>
        <p:spPr>
          <a:xfrm>
            <a:off x="3358034" y="1022002"/>
            <a:ext cx="528381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สามารถใช้วิธี</a:t>
            </a:r>
            <a:r>
              <a:rPr lang="th-TH" sz="32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การลองผิดลองถูก</a:t>
            </a:r>
            <a:r>
              <a:rPr lang="th-TH" sz="3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ในการแก้ปัญหา</a:t>
            </a:r>
            <a:endParaRPr lang="th-TH" sz="32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A5F750AF-6637-469E-A983-A3FF96C1100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216" y="2469133"/>
            <a:ext cx="3094976" cy="4015972"/>
          </a:xfrm>
          <a:prstGeom prst="roundRect">
            <a:avLst>
              <a:gd name="adj" fmla="val 8221"/>
            </a:avLst>
          </a:prstGeom>
          <a:ln w="28575">
            <a:noFill/>
          </a:ln>
        </p:spPr>
      </p:pic>
      <p:sp>
        <p:nvSpPr>
          <p:cNvPr id="9" name="Rectangle: Top Corners Rounded 8">
            <a:extLst>
              <a:ext uri="{FF2B5EF4-FFF2-40B4-BE49-F238E27FC236}">
                <a16:creationId xmlns:a16="http://schemas.microsoft.com/office/drawing/2014/main" id="{035EF08E-92D7-437D-A928-77172C61003C}"/>
              </a:ext>
            </a:extLst>
          </p:cNvPr>
          <p:cNvSpPr/>
          <p:nvPr/>
        </p:nvSpPr>
        <p:spPr>
          <a:xfrm>
            <a:off x="460216" y="1752600"/>
            <a:ext cx="3094976" cy="1080471"/>
          </a:xfrm>
          <a:prstGeom prst="round2SameRect">
            <a:avLst>
              <a:gd name="adj1" fmla="val 23755"/>
              <a:gd name="adj2" fmla="val 0"/>
            </a:avLst>
          </a:prstGeom>
          <a:solidFill>
            <a:srgbClr val="88C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4017E957-90B2-4435-B0FC-6A1B4ECB2CB2}"/>
              </a:ext>
            </a:extLst>
          </p:cNvPr>
          <p:cNvGrpSpPr/>
          <p:nvPr/>
        </p:nvGrpSpPr>
        <p:grpSpPr>
          <a:xfrm>
            <a:off x="553467" y="2062732"/>
            <a:ext cx="2877854" cy="1287856"/>
            <a:chOff x="4724200" y="3338848"/>
            <a:chExt cx="2571038" cy="1374906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B51484CD-97D8-4C7B-A8A6-A3DA4092D146}"/>
                </a:ext>
              </a:extLst>
            </p:cNvPr>
            <p:cNvSpPr/>
            <p:nvPr/>
          </p:nvSpPr>
          <p:spPr>
            <a:xfrm>
              <a:off x="4724200" y="3338848"/>
              <a:ext cx="2571038" cy="1063634"/>
            </a:xfrm>
            <a:prstGeom prst="roundRect">
              <a:avLst/>
            </a:prstGeom>
            <a:solidFill>
              <a:schemeClr val="bg1"/>
            </a:solidFill>
            <a:ln w="6350">
              <a:solidFill>
                <a:srgbClr val="F796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BB3F4AC3-2CA5-429A-925B-CF57362FE3E8}"/>
                </a:ext>
              </a:extLst>
            </p:cNvPr>
            <p:cNvGrpSpPr/>
            <p:nvPr/>
          </p:nvGrpSpPr>
          <p:grpSpPr>
            <a:xfrm>
              <a:off x="4737359" y="3483271"/>
              <a:ext cx="2544720" cy="1230483"/>
              <a:chOff x="6195740" y="866153"/>
              <a:chExt cx="2544720" cy="1230483"/>
            </a:xfrm>
          </p:grpSpPr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451496AB-C6FD-4AF4-9DCC-FC819EA60D99}"/>
                  </a:ext>
                </a:extLst>
              </p:cNvPr>
              <p:cNvSpPr/>
              <p:nvPr/>
            </p:nvSpPr>
            <p:spPr>
              <a:xfrm rot="16821147" flipH="1" flipV="1">
                <a:off x="7191338" y="1734881"/>
                <a:ext cx="367551" cy="355959"/>
              </a:xfrm>
              <a:custGeom>
                <a:avLst/>
                <a:gdLst>
                  <a:gd name="connsiteX0" fmla="*/ 3509 w 273194"/>
                  <a:gd name="connsiteY0" fmla="*/ 74034 h 298285"/>
                  <a:gd name="connsiteX1" fmla="*/ 242554 w 273194"/>
                  <a:gd name="connsiteY1" fmla="*/ 7914 h 298285"/>
                  <a:gd name="connsiteX2" fmla="*/ 271435 w 273194"/>
                  <a:gd name="connsiteY2" fmla="*/ 23947 h 298285"/>
                  <a:gd name="connsiteX3" fmla="*/ 171264 w 273194"/>
                  <a:gd name="connsiteY3" fmla="*/ 181106 h 298285"/>
                  <a:gd name="connsiteX4" fmla="*/ 92883 w 273194"/>
                  <a:gd name="connsiteY4" fmla="*/ 242503 h 298285"/>
                  <a:gd name="connsiteX5" fmla="*/ 15283 w 273194"/>
                  <a:gd name="connsiteY5" fmla="*/ 296443 h 298285"/>
                  <a:gd name="connsiteX6" fmla="*/ 15283 w 273194"/>
                  <a:gd name="connsiteY6" fmla="*/ 296505 h 2982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3194" h="298285">
                    <a:moveTo>
                      <a:pt x="3509" y="74034"/>
                    </a:moveTo>
                    <a:cubicBezTo>
                      <a:pt x="90606" y="88389"/>
                      <a:pt x="177248" y="64837"/>
                      <a:pt x="242554" y="7914"/>
                    </a:cubicBezTo>
                    <a:cubicBezTo>
                      <a:pt x="255368" y="-3271"/>
                      <a:pt x="275338" y="7666"/>
                      <a:pt x="271435" y="23947"/>
                    </a:cubicBezTo>
                    <a:cubicBezTo>
                      <a:pt x="256735" y="84847"/>
                      <a:pt x="219593" y="139533"/>
                      <a:pt x="171264" y="181106"/>
                    </a:cubicBezTo>
                    <a:cubicBezTo>
                      <a:pt x="146156" y="202732"/>
                      <a:pt x="120073" y="223239"/>
                      <a:pt x="92883" y="242503"/>
                    </a:cubicBezTo>
                    <a:cubicBezTo>
                      <a:pt x="67840" y="260276"/>
                      <a:pt x="42407" y="280845"/>
                      <a:pt x="15283" y="296443"/>
                    </a:cubicBezTo>
                    <a:cubicBezTo>
                      <a:pt x="15283" y="296443"/>
                      <a:pt x="15283" y="296443"/>
                      <a:pt x="15283" y="296505"/>
                    </a:cubicBezTo>
                  </a:path>
                </a:pathLst>
              </a:custGeom>
              <a:solidFill>
                <a:schemeClr val="bg1"/>
              </a:solidFill>
              <a:ln w="6852" cap="flat">
                <a:solidFill>
                  <a:srgbClr val="F7964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0BA38F3C-A14E-4DD4-A046-C154B2F2B725}"/>
                  </a:ext>
                </a:extLst>
              </p:cNvPr>
              <p:cNvSpPr/>
              <p:nvPr/>
            </p:nvSpPr>
            <p:spPr>
              <a:xfrm>
                <a:off x="6195740" y="866153"/>
                <a:ext cx="2544720" cy="88716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th-TH" sz="2400" dirty="0">
                    <a:solidFill>
                      <a:prstClr val="black"/>
                    </a:solidFill>
                    <a:latin typeface="TH Sarabun New" panose="020B0500040200020003" pitchFamily="34" charset="-34"/>
                    <a:ea typeface="+mj-ea"/>
                    <a:cs typeface="TH Sarabun New" panose="020B0500040200020003" pitchFamily="34" charset="-34"/>
                  </a:rPr>
                  <a:t>เอ๊ะ! ทำไมเสื้อดูแปลก ๆ</a:t>
                </a:r>
              </a:p>
              <a:p>
                <a:pPr algn="ctr"/>
                <a:r>
                  <a:rPr lang="th-TH" sz="2400" dirty="0">
                    <a:solidFill>
                      <a:prstClr val="black"/>
                    </a:solidFill>
                    <a:latin typeface="TH Sarabun New" panose="020B0500040200020003" pitchFamily="34" charset="-34"/>
                    <a:ea typeface="+mj-ea"/>
                    <a:cs typeface="TH Sarabun New" panose="020B0500040200020003" pitchFamily="34" charset="-34"/>
                  </a:rPr>
                  <a:t> ติดกระดุมผิดนี่นา</a:t>
                </a:r>
              </a:p>
            </p:txBody>
          </p:sp>
        </p:grp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D672AEA0-0512-40F2-9255-0B5E3BE66D5D}"/>
              </a:ext>
            </a:extLst>
          </p:cNvPr>
          <p:cNvGrpSpPr/>
          <p:nvPr/>
        </p:nvGrpSpPr>
        <p:grpSpPr>
          <a:xfrm>
            <a:off x="739878" y="4495369"/>
            <a:ext cx="1629142" cy="1533331"/>
            <a:chOff x="966801" y="4675933"/>
            <a:chExt cx="1629142" cy="1533331"/>
          </a:xfrm>
        </p:grpSpPr>
        <p:sp>
          <p:nvSpPr>
            <p:cNvPr id="2" name="Isosceles Triangle 1">
              <a:extLst>
                <a:ext uri="{FF2B5EF4-FFF2-40B4-BE49-F238E27FC236}">
                  <a16:creationId xmlns:a16="http://schemas.microsoft.com/office/drawing/2014/main" id="{0FE5920F-4A1D-4B61-AD6B-0F8CFF954DBE}"/>
                </a:ext>
              </a:extLst>
            </p:cNvPr>
            <p:cNvSpPr/>
            <p:nvPr/>
          </p:nvSpPr>
          <p:spPr>
            <a:xfrm rot="3351405">
              <a:off x="1826317" y="4780097"/>
              <a:ext cx="873789" cy="665462"/>
            </a:xfrm>
            <a:prstGeom prst="triangle">
              <a:avLst/>
            </a:prstGeom>
            <a:solidFill>
              <a:srgbClr val="0081C4">
                <a:alpha val="3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CAD1E1D-305D-4C0B-AA39-D22B311A01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66801" y="4892857"/>
              <a:ext cx="1319200" cy="1316407"/>
            </a:xfrm>
            <a:prstGeom prst="ellipse">
              <a:avLst/>
            </a:prstGeom>
            <a:ln>
              <a:solidFill>
                <a:srgbClr val="0081C4"/>
              </a:solidFill>
            </a:ln>
          </p:spPr>
        </p:pic>
        <p:sp>
          <p:nvSpPr>
            <p:cNvPr id="36" name="Arrow: Right 35">
              <a:extLst>
                <a:ext uri="{FF2B5EF4-FFF2-40B4-BE49-F238E27FC236}">
                  <a16:creationId xmlns:a16="http://schemas.microsoft.com/office/drawing/2014/main" id="{232E6BEB-2067-464C-89F3-57DED4E68D9A}"/>
                </a:ext>
              </a:extLst>
            </p:cNvPr>
            <p:cNvSpPr/>
            <p:nvPr/>
          </p:nvSpPr>
          <p:spPr>
            <a:xfrm rot="13369382">
              <a:off x="1587438" y="5400009"/>
              <a:ext cx="613217" cy="457574"/>
            </a:xfrm>
            <a:prstGeom prst="rightArrow">
              <a:avLst/>
            </a:prstGeom>
            <a:solidFill>
              <a:srgbClr val="EF1D1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4B58A38A-BD52-428A-9294-599E67F5DE8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01400" y="0"/>
            <a:ext cx="990600" cy="789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295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กลุ่ม 19">
            <a:extLst>
              <a:ext uri="{FF2B5EF4-FFF2-40B4-BE49-F238E27FC236}">
                <a16:creationId xmlns:a16="http://schemas.microsoft.com/office/drawing/2014/main" id="{3182CB4C-CF8A-4D5F-8C39-E2F0E4C29E4B}"/>
              </a:ext>
            </a:extLst>
          </p:cNvPr>
          <p:cNvGrpSpPr/>
          <p:nvPr/>
        </p:nvGrpSpPr>
        <p:grpSpPr>
          <a:xfrm>
            <a:off x="629949" y="935334"/>
            <a:ext cx="2265651" cy="654455"/>
            <a:chOff x="1838935" y="5991451"/>
            <a:chExt cx="2215759" cy="520877"/>
          </a:xfrm>
        </p:grpSpPr>
        <p:sp>
          <p:nvSpPr>
            <p:cNvPr id="23" name="มนมุมสี่เหลี่ยมผืนผ้าด้านเดียวกัน 20">
              <a:extLst>
                <a:ext uri="{FF2B5EF4-FFF2-40B4-BE49-F238E27FC236}">
                  <a16:creationId xmlns:a16="http://schemas.microsoft.com/office/drawing/2014/main" id="{61C9F081-639D-413F-8033-6040E632F099}"/>
                </a:ext>
              </a:extLst>
            </p:cNvPr>
            <p:cNvSpPr/>
            <p:nvPr/>
          </p:nvSpPr>
          <p:spPr>
            <a:xfrm rot="16200000">
              <a:off x="2707704" y="5122682"/>
              <a:ext cx="478222" cy="2215759"/>
            </a:xfrm>
            <a:prstGeom prst="round2SameRect">
              <a:avLst>
                <a:gd name="adj1" fmla="val 50000"/>
                <a:gd name="adj2" fmla="val 50000"/>
              </a:avLst>
            </a:prstGeom>
            <a:solidFill>
              <a:srgbClr val="FFCC99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24" name="สี่เหลี่ยมผืนผ้า 21">
              <a:extLst>
                <a:ext uri="{FF2B5EF4-FFF2-40B4-BE49-F238E27FC236}">
                  <a16:creationId xmlns:a16="http://schemas.microsoft.com/office/drawing/2014/main" id="{29603E59-6F5B-4217-9510-87B0D21703BF}"/>
                </a:ext>
              </a:extLst>
            </p:cNvPr>
            <p:cNvSpPr/>
            <p:nvPr/>
          </p:nvSpPr>
          <p:spPr>
            <a:xfrm>
              <a:off x="2045662" y="6095848"/>
              <a:ext cx="1802304" cy="4164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th-TH" sz="32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การเก็บถุงเท้า</a:t>
              </a:r>
            </a:p>
          </p:txBody>
        </p:sp>
      </p:grpSp>
      <p:pic>
        <p:nvPicPr>
          <p:cNvPr id="42" name="Picture 41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D3A4ACD4-A6F4-448A-8A3A-43BDE48E18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12047" y="6198805"/>
            <a:ext cx="490398" cy="48402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F728D73-ACB5-4284-8A87-63FE8D22D27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244" y="1830720"/>
            <a:ext cx="4779620" cy="4541445"/>
          </a:xfrm>
          <a:prstGeom prst="roundRect">
            <a:avLst>
              <a:gd name="adj" fmla="val 5543"/>
            </a:avLst>
          </a:prstGeom>
          <a:ln w="28575">
            <a:noFill/>
          </a:ln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BEEBE9DD-DBF8-4992-BC56-DE0E288AB1CE}"/>
              </a:ext>
            </a:extLst>
          </p:cNvPr>
          <p:cNvGrpSpPr/>
          <p:nvPr/>
        </p:nvGrpSpPr>
        <p:grpSpPr>
          <a:xfrm>
            <a:off x="1127208" y="2069325"/>
            <a:ext cx="2779392" cy="860807"/>
            <a:chOff x="4046264" y="3673422"/>
            <a:chExt cx="3248975" cy="1040332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0F986D36-68E9-42A0-8AAB-B31CCE92B72C}"/>
                </a:ext>
              </a:extLst>
            </p:cNvPr>
            <p:cNvSpPr/>
            <p:nvPr/>
          </p:nvSpPr>
          <p:spPr>
            <a:xfrm>
              <a:off x="4046264" y="3753333"/>
              <a:ext cx="3248975" cy="649147"/>
            </a:xfrm>
            <a:prstGeom prst="roundRect">
              <a:avLst>
                <a:gd name="adj" fmla="val 45347"/>
              </a:avLst>
            </a:prstGeom>
            <a:solidFill>
              <a:schemeClr val="bg1"/>
            </a:solidFill>
            <a:ln w="63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4E10A56D-8396-4B2C-AE6F-4EA4F1C6565A}"/>
                </a:ext>
              </a:extLst>
            </p:cNvPr>
            <p:cNvGrpSpPr/>
            <p:nvPr/>
          </p:nvGrpSpPr>
          <p:grpSpPr>
            <a:xfrm>
              <a:off x="4207333" y="3673422"/>
              <a:ext cx="3013362" cy="1040332"/>
              <a:chOff x="5665714" y="1056304"/>
              <a:chExt cx="3013362" cy="1040332"/>
            </a:xfrm>
          </p:grpSpPr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3D6CB574-0B36-4DE3-8F6E-3D94F377508D}"/>
                  </a:ext>
                </a:extLst>
              </p:cNvPr>
              <p:cNvSpPr/>
              <p:nvPr/>
            </p:nvSpPr>
            <p:spPr>
              <a:xfrm rot="16821147" flipH="1" flipV="1">
                <a:off x="7191338" y="1734881"/>
                <a:ext cx="367551" cy="355959"/>
              </a:xfrm>
              <a:custGeom>
                <a:avLst/>
                <a:gdLst>
                  <a:gd name="connsiteX0" fmla="*/ 3509 w 273194"/>
                  <a:gd name="connsiteY0" fmla="*/ 74034 h 298285"/>
                  <a:gd name="connsiteX1" fmla="*/ 242554 w 273194"/>
                  <a:gd name="connsiteY1" fmla="*/ 7914 h 298285"/>
                  <a:gd name="connsiteX2" fmla="*/ 271435 w 273194"/>
                  <a:gd name="connsiteY2" fmla="*/ 23947 h 298285"/>
                  <a:gd name="connsiteX3" fmla="*/ 171264 w 273194"/>
                  <a:gd name="connsiteY3" fmla="*/ 181106 h 298285"/>
                  <a:gd name="connsiteX4" fmla="*/ 92883 w 273194"/>
                  <a:gd name="connsiteY4" fmla="*/ 242503 h 298285"/>
                  <a:gd name="connsiteX5" fmla="*/ 15283 w 273194"/>
                  <a:gd name="connsiteY5" fmla="*/ 296443 h 298285"/>
                  <a:gd name="connsiteX6" fmla="*/ 15283 w 273194"/>
                  <a:gd name="connsiteY6" fmla="*/ 296505 h 2982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3194" h="298285">
                    <a:moveTo>
                      <a:pt x="3509" y="74034"/>
                    </a:moveTo>
                    <a:cubicBezTo>
                      <a:pt x="90606" y="88389"/>
                      <a:pt x="177248" y="64837"/>
                      <a:pt x="242554" y="7914"/>
                    </a:cubicBezTo>
                    <a:cubicBezTo>
                      <a:pt x="255368" y="-3271"/>
                      <a:pt x="275338" y="7666"/>
                      <a:pt x="271435" y="23947"/>
                    </a:cubicBezTo>
                    <a:cubicBezTo>
                      <a:pt x="256735" y="84847"/>
                      <a:pt x="219593" y="139533"/>
                      <a:pt x="171264" y="181106"/>
                    </a:cubicBezTo>
                    <a:cubicBezTo>
                      <a:pt x="146156" y="202732"/>
                      <a:pt x="120073" y="223239"/>
                      <a:pt x="92883" y="242503"/>
                    </a:cubicBezTo>
                    <a:cubicBezTo>
                      <a:pt x="67840" y="260276"/>
                      <a:pt x="42407" y="280845"/>
                      <a:pt x="15283" y="296443"/>
                    </a:cubicBezTo>
                    <a:cubicBezTo>
                      <a:pt x="15283" y="296443"/>
                      <a:pt x="15283" y="296443"/>
                      <a:pt x="15283" y="296505"/>
                    </a:cubicBezTo>
                  </a:path>
                </a:pathLst>
              </a:custGeom>
              <a:solidFill>
                <a:schemeClr val="bg1"/>
              </a:solidFill>
              <a:ln w="6852" cap="flat">
                <a:solidFill>
                  <a:srgbClr val="E46C0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AB3D5ACC-1D62-4E73-A483-9DD536216A07}"/>
                  </a:ext>
                </a:extLst>
              </p:cNvPr>
              <p:cNvSpPr/>
              <p:nvPr/>
            </p:nvSpPr>
            <p:spPr>
              <a:xfrm>
                <a:off x="5665714" y="1056304"/>
                <a:ext cx="3013362" cy="6407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th-TH" sz="2400" dirty="0">
                    <a:latin typeface="TH Sarabun New" panose="020B0500040200020003" pitchFamily="34" charset="-34"/>
                    <a:ea typeface="+mj-ea"/>
                    <a:cs typeface="TH Sarabun New" panose="020B0500040200020003" pitchFamily="34" charset="-34"/>
                  </a:rPr>
                  <a:t>เอ๊ะ! ถุงเท้าอีกข้างอยู่ไหนนะ</a:t>
                </a:r>
              </a:p>
            </p:txBody>
          </p:sp>
        </p:grp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B993DF4E-0576-473F-8E17-3B3CD7CAC1CA}"/>
              </a:ext>
            </a:extLst>
          </p:cNvPr>
          <p:cNvGrpSpPr/>
          <p:nvPr/>
        </p:nvGrpSpPr>
        <p:grpSpPr>
          <a:xfrm>
            <a:off x="5700571" y="1787776"/>
            <a:ext cx="5653230" cy="4586310"/>
            <a:chOff x="5700571" y="1787776"/>
            <a:chExt cx="5653230" cy="4586310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A7FEFCF6-6F5B-4281-93CB-ED48AF310858}"/>
                </a:ext>
              </a:extLst>
            </p:cNvPr>
            <p:cNvSpPr/>
            <p:nvPr/>
          </p:nvSpPr>
          <p:spPr>
            <a:xfrm>
              <a:off x="5700571" y="1787776"/>
              <a:ext cx="5653230" cy="4586310"/>
            </a:xfrm>
            <a:prstGeom prst="roundRect">
              <a:avLst>
                <a:gd name="adj" fmla="val 5958"/>
              </a:avLst>
            </a:prstGeom>
            <a:solidFill>
              <a:srgbClr val="FEF6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5A6A7B11-6958-412C-89F7-EA73A4E7940C}"/>
                </a:ext>
              </a:extLst>
            </p:cNvPr>
            <p:cNvSpPr/>
            <p:nvPr/>
          </p:nvSpPr>
          <p:spPr>
            <a:xfrm>
              <a:off x="6158636" y="3296101"/>
              <a:ext cx="4737100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thaiDist"/>
              <a:r>
                <a:rPr lang="th-TH" sz="3200" dirty="0">
                  <a:solidFill>
                    <a:prstClr val="black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เก็บถุงเท้าทำได้โดยการสังเกตลวดลายของถุงเท้าแต่ละข้างที่มีลักษณะเหมือนกันเพื่อพับเก็บเข้าคู่ไว้ด้วยกัน</a:t>
              </a: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3FFBA1B0-6895-4368-BD93-775B5A925294}"/>
              </a:ext>
            </a:extLst>
          </p:cNvPr>
          <p:cNvSpPr/>
          <p:nvPr/>
        </p:nvSpPr>
        <p:spPr>
          <a:xfrm>
            <a:off x="2974145" y="1014961"/>
            <a:ext cx="506581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3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สามารถใช้วิธี</a:t>
            </a:r>
            <a:r>
              <a:rPr lang="th-TH" sz="32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การเปรียบเทียบ</a:t>
            </a:r>
            <a:r>
              <a:rPr lang="th-TH" sz="3200" dirty="0">
                <a:solidFill>
                  <a:prstClr val="black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ในการแก้ปัญหา</a:t>
            </a:r>
            <a:endParaRPr lang="th-TH" sz="32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F093FDAD-6EEF-422E-A40E-593DB41E4C12}"/>
              </a:ext>
            </a:extLst>
          </p:cNvPr>
          <p:cNvSpPr/>
          <p:nvPr/>
        </p:nvSpPr>
        <p:spPr>
          <a:xfrm>
            <a:off x="648590" y="-468299"/>
            <a:ext cx="4610056" cy="1142152"/>
          </a:xfrm>
          <a:prstGeom prst="roundRect">
            <a:avLst>
              <a:gd name="adj" fmla="val 19179"/>
            </a:avLst>
          </a:prstGeom>
          <a:solidFill>
            <a:srgbClr val="33889F"/>
          </a:solidFill>
          <a:ln>
            <a:solidFill>
              <a:srgbClr val="3388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0A10346-F3D1-4226-9D7C-355850530D5C}"/>
              </a:ext>
            </a:extLst>
          </p:cNvPr>
          <p:cNvSpPr/>
          <p:nvPr/>
        </p:nvSpPr>
        <p:spPr>
          <a:xfrm>
            <a:off x="736393" y="72303"/>
            <a:ext cx="4352438" cy="6556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th-TH" sz="36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ตัวอย่างปัญหาในชีวิตประจำวัน</a:t>
            </a:r>
            <a:endParaRPr lang="en-US" sz="3600" b="1" dirty="0">
              <a:solidFill>
                <a:schemeClr val="bg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733378E-70D5-4A64-A073-C84F58803EA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01400" y="0"/>
            <a:ext cx="990600" cy="789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552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3" action="ppaction://hlinksldjump"/>
            <a:extLst>
              <a:ext uri="{FF2B5EF4-FFF2-40B4-BE49-F238E27FC236}">
                <a16:creationId xmlns:a16="http://schemas.microsoft.com/office/drawing/2014/main" id="{37D811D0-356D-4034-A530-4412D7BE42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3653" y="1041654"/>
            <a:ext cx="6992718" cy="1036410"/>
          </a:xfrm>
          <a:prstGeom prst="rect">
            <a:avLst/>
          </a:prstGeom>
        </p:spPr>
      </p:pic>
      <p:pic>
        <p:nvPicPr>
          <p:cNvPr id="4" name="Picture 3">
            <a:hlinkClick r:id="rId5" action="ppaction://hlinksldjump"/>
            <a:extLst>
              <a:ext uri="{FF2B5EF4-FFF2-40B4-BE49-F238E27FC236}">
                <a16:creationId xmlns:a16="http://schemas.microsoft.com/office/drawing/2014/main" id="{5FA50564-AF81-4F6A-81BA-F9D70BB687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03653" y="2238156"/>
            <a:ext cx="6992718" cy="1036410"/>
          </a:xfrm>
          <a:prstGeom prst="rect">
            <a:avLst/>
          </a:prstGeom>
        </p:spPr>
      </p:pic>
      <p:pic>
        <p:nvPicPr>
          <p:cNvPr id="5" name="Picture 4">
            <a:hlinkClick r:id="rId7" action="ppaction://hlinksldjump"/>
            <a:extLst>
              <a:ext uri="{FF2B5EF4-FFF2-40B4-BE49-F238E27FC236}">
                <a16:creationId xmlns:a16="http://schemas.microsoft.com/office/drawing/2014/main" id="{6B51644B-3472-4281-BB5F-24E1E7EDB57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03653" y="3434658"/>
            <a:ext cx="6992718" cy="1036410"/>
          </a:xfrm>
          <a:prstGeom prst="rect">
            <a:avLst/>
          </a:prstGeom>
        </p:spPr>
      </p:pic>
      <p:pic>
        <p:nvPicPr>
          <p:cNvPr id="6" name="Picture 5">
            <a:hlinkClick r:id="rId9" action="ppaction://hlinksldjump"/>
            <a:extLst>
              <a:ext uri="{FF2B5EF4-FFF2-40B4-BE49-F238E27FC236}">
                <a16:creationId xmlns:a16="http://schemas.microsoft.com/office/drawing/2014/main" id="{AB7FDA3D-EC04-44A2-93CF-00FFEB0C38E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03653" y="4631159"/>
            <a:ext cx="6992718" cy="1036410"/>
          </a:xfrm>
          <a:prstGeom prst="rect">
            <a:avLst/>
          </a:prstGeom>
        </p:spPr>
      </p:pic>
      <p:pic>
        <p:nvPicPr>
          <p:cNvPr id="63" name="Picture 62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7887D4F7-05B7-4D55-B08D-B4038BFD645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12047" y="6198805"/>
            <a:ext cx="490398" cy="484029"/>
          </a:xfrm>
          <a:prstGeom prst="rect">
            <a:avLst/>
          </a:prstGeom>
        </p:spPr>
      </p:pic>
      <p:pic>
        <p:nvPicPr>
          <p:cNvPr id="62" name="Graphic 61">
            <a:extLst>
              <a:ext uri="{FF2B5EF4-FFF2-40B4-BE49-F238E27FC236}">
                <a16:creationId xmlns:a16="http://schemas.microsoft.com/office/drawing/2014/main" id="{F442BD59-5683-4869-8354-F2009BDAE374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18247222">
            <a:off x="9224554" y="1752060"/>
            <a:ext cx="324391" cy="410896"/>
          </a:xfrm>
          <a:prstGeom prst="rect">
            <a:avLst/>
          </a:prstGeom>
        </p:spPr>
      </p:pic>
      <p:pic>
        <p:nvPicPr>
          <p:cNvPr id="74" name="Graphic 73">
            <a:extLst>
              <a:ext uri="{FF2B5EF4-FFF2-40B4-BE49-F238E27FC236}">
                <a16:creationId xmlns:a16="http://schemas.microsoft.com/office/drawing/2014/main" id="{7A038576-5D2D-45B8-9929-7A1B0A4A89B3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18247222">
            <a:off x="9294447" y="2976204"/>
            <a:ext cx="324391" cy="410896"/>
          </a:xfrm>
          <a:prstGeom prst="rect">
            <a:avLst/>
          </a:prstGeom>
        </p:spPr>
      </p:pic>
      <p:pic>
        <p:nvPicPr>
          <p:cNvPr id="75" name="Graphic 74">
            <a:extLst>
              <a:ext uri="{FF2B5EF4-FFF2-40B4-BE49-F238E27FC236}">
                <a16:creationId xmlns:a16="http://schemas.microsoft.com/office/drawing/2014/main" id="{3EC03EA0-49C0-4CBF-9E7B-901841A60982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18247222">
            <a:off x="9294447" y="4127159"/>
            <a:ext cx="324391" cy="410896"/>
          </a:xfrm>
          <a:prstGeom prst="rect">
            <a:avLst/>
          </a:prstGeom>
        </p:spPr>
      </p:pic>
      <p:pic>
        <p:nvPicPr>
          <p:cNvPr id="76" name="Graphic 75">
            <a:extLst>
              <a:ext uri="{FF2B5EF4-FFF2-40B4-BE49-F238E27FC236}">
                <a16:creationId xmlns:a16="http://schemas.microsoft.com/office/drawing/2014/main" id="{76C5F193-246D-4C1B-8C49-7ADD35BFB590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18247222">
            <a:off x="9364340" y="5351303"/>
            <a:ext cx="324391" cy="41089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D2A6507-6519-4E19-992D-FB7D7FBB80A6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01400" y="0"/>
            <a:ext cx="990600" cy="789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846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750" tmFilter="0, 0; .2, .5; .8, .5; 1, 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375" autoRev="1" fill="hold"/>
                                        <p:tgtEl>
                                          <p:spTgt spid="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75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375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750" tmFilter="0, 0; .2, .5; .8, .5; 1, 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375" autoRev="1" fill="hold"/>
                                        <p:tgtEl>
                                          <p:spTgt spid="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75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375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C09B3798-5E12-44AF-BF3D-03BD186870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0" y="0"/>
            <a:ext cx="12188950" cy="685971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ABB2217-5E80-4B5A-8A99-A6F0F6B848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7617" y="21125"/>
            <a:ext cx="9016765" cy="1926503"/>
          </a:xfrm>
          <a:prstGeom prst="rect">
            <a:avLst/>
          </a:prstGeom>
        </p:spPr>
      </p:pic>
      <p:pic>
        <p:nvPicPr>
          <p:cNvPr id="11" name="Picture 10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989BCDEE-6F15-46FD-B01F-D233687165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12047" y="6198805"/>
            <a:ext cx="490398" cy="4840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2EEB371-817F-4313-8DBF-B49ADD8933B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01400" y="0"/>
            <a:ext cx="990600" cy="789584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73376408-3F01-47D8-AE00-2A3477EE8A6E}"/>
              </a:ext>
            </a:extLst>
          </p:cNvPr>
          <p:cNvGrpSpPr/>
          <p:nvPr/>
        </p:nvGrpSpPr>
        <p:grpSpPr>
          <a:xfrm>
            <a:off x="685800" y="1942218"/>
            <a:ext cx="10826247" cy="4225563"/>
            <a:chOff x="685800" y="1942218"/>
            <a:chExt cx="10826247" cy="4225563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CE50CD48-A726-46CA-BAF1-D043C96BA1A8}"/>
                </a:ext>
              </a:extLst>
            </p:cNvPr>
            <p:cNvGrpSpPr/>
            <p:nvPr/>
          </p:nvGrpSpPr>
          <p:grpSpPr>
            <a:xfrm>
              <a:off x="685800" y="2096253"/>
              <a:ext cx="10826247" cy="4071528"/>
              <a:chOff x="685800" y="2176872"/>
              <a:chExt cx="10826247" cy="4071528"/>
            </a:xfrm>
          </p:grpSpPr>
          <p:sp>
            <p:nvSpPr>
              <p:cNvPr id="3" name="Rectangle: Rounded Corners 2">
                <a:extLst>
                  <a:ext uri="{FF2B5EF4-FFF2-40B4-BE49-F238E27FC236}">
                    <a16:creationId xmlns:a16="http://schemas.microsoft.com/office/drawing/2014/main" id="{BBA0283D-4180-4440-BB79-AD5EB383C382}"/>
                  </a:ext>
                </a:extLst>
              </p:cNvPr>
              <p:cNvSpPr/>
              <p:nvPr/>
            </p:nvSpPr>
            <p:spPr>
              <a:xfrm>
                <a:off x="685800" y="2176872"/>
                <a:ext cx="10826247" cy="4071528"/>
              </a:xfrm>
              <a:prstGeom prst="roundRect">
                <a:avLst>
                  <a:gd name="adj" fmla="val 6562"/>
                </a:avLst>
              </a:prstGeom>
              <a:solidFill>
                <a:srgbClr val="FFFFFF"/>
              </a:solidFill>
              <a:ln>
                <a:solidFill>
                  <a:srgbClr val="D9D9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2A309C61-5216-4B99-8645-C1C9AE356B10}"/>
                  </a:ext>
                </a:extLst>
              </p:cNvPr>
              <p:cNvSpPr/>
              <p:nvPr/>
            </p:nvSpPr>
            <p:spPr>
              <a:xfrm>
                <a:off x="1060952" y="2707912"/>
                <a:ext cx="10064248" cy="9541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th-TH" sz="2800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          การแก้ปัญหาให้ประสบความสำเร็จจะต้องใช้วิธีการแก้ปัญหาอย่างเป็นระบบ โดยใช้กระบวนการคิดเพื่อวิเคราะห์ปัญหาอย่างเป็นลำดับขั้นตอน ซึ่งขั้นตอนการแก้ปัญหา มีดังนี้ </a:t>
                </a:r>
                <a:endParaRPr lang="en-US" sz="2400" dirty="0"/>
              </a:p>
            </p:txBody>
          </p:sp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EFF98675-52FA-401F-8ACF-F3733AF37CA7}"/>
                  </a:ext>
                </a:extLst>
              </p:cNvPr>
              <p:cNvSpPr/>
              <p:nvPr/>
            </p:nvSpPr>
            <p:spPr>
              <a:xfrm>
                <a:off x="3707824" y="3768922"/>
                <a:ext cx="6096000" cy="523220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r>
                  <a:rPr lang="th-TH" sz="2800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พิจารณาและทำความเข้าใจปัญหาที่เกิดขึ้น</a:t>
                </a:r>
                <a:endParaRPr lang="en-US" sz="2800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B949835F-BEF4-4650-AAD4-EE25CA997930}"/>
                  </a:ext>
                </a:extLst>
              </p:cNvPr>
              <p:cNvGrpSpPr/>
              <p:nvPr/>
            </p:nvGrpSpPr>
            <p:grpSpPr>
              <a:xfrm>
                <a:off x="3107980" y="3738219"/>
                <a:ext cx="524503" cy="523220"/>
                <a:chOff x="3107980" y="3738219"/>
                <a:chExt cx="524503" cy="523220"/>
              </a:xfrm>
            </p:grpSpPr>
            <p:sp>
              <p:nvSpPr>
                <p:cNvPr id="6" name="Oval 5">
                  <a:extLst>
                    <a:ext uri="{FF2B5EF4-FFF2-40B4-BE49-F238E27FC236}">
                      <a16:creationId xmlns:a16="http://schemas.microsoft.com/office/drawing/2014/main" id="{AFC74BCD-3F72-4928-8E92-DCE2C6108A3D}"/>
                    </a:ext>
                  </a:extLst>
                </p:cNvPr>
                <p:cNvSpPr/>
                <p:nvPr/>
              </p:nvSpPr>
              <p:spPr>
                <a:xfrm>
                  <a:off x="3107980" y="3751376"/>
                  <a:ext cx="493776" cy="496906"/>
                </a:xfrm>
                <a:prstGeom prst="ellipse">
                  <a:avLst/>
                </a:prstGeom>
                <a:solidFill>
                  <a:srgbClr val="C1D85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F8FBBCF1-D724-4973-88DC-6BB6D1655699}"/>
                    </a:ext>
                  </a:extLst>
                </p:cNvPr>
                <p:cNvSpPr/>
                <p:nvPr/>
              </p:nvSpPr>
              <p:spPr>
                <a:xfrm>
                  <a:off x="3183321" y="3738219"/>
                  <a:ext cx="449162" cy="52322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th-TH" sz="2800" dirty="0">
                      <a:solidFill>
                        <a:prstClr val="black"/>
                      </a:solidFill>
                      <a:latin typeface="TH Sarabun New" panose="020B0500040200020003" pitchFamily="34" charset="-34"/>
                      <a:cs typeface="TH Sarabun New" panose="020B0500040200020003" pitchFamily="34" charset="-34"/>
                    </a:rPr>
                    <a:t>1. </a:t>
                  </a:r>
                  <a:endParaRPr lang="en-US" dirty="0"/>
                </a:p>
              </p:txBody>
            </p:sp>
          </p:grp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CA3CEA00-5D71-4001-9C95-F222759606E2}"/>
                  </a:ext>
                </a:extLst>
              </p:cNvPr>
              <p:cNvGrpSpPr/>
              <p:nvPr/>
            </p:nvGrpSpPr>
            <p:grpSpPr>
              <a:xfrm>
                <a:off x="3107980" y="4292238"/>
                <a:ext cx="524503" cy="523220"/>
                <a:chOff x="3107980" y="3738219"/>
                <a:chExt cx="524503" cy="523220"/>
              </a:xfrm>
            </p:grpSpPr>
            <p:sp>
              <p:nvSpPr>
                <p:cNvPr id="17" name="Oval 16">
                  <a:extLst>
                    <a:ext uri="{FF2B5EF4-FFF2-40B4-BE49-F238E27FC236}">
                      <a16:creationId xmlns:a16="http://schemas.microsoft.com/office/drawing/2014/main" id="{3FBA0F85-B79B-4A8C-ABD1-E09E6F98829D}"/>
                    </a:ext>
                  </a:extLst>
                </p:cNvPr>
                <p:cNvSpPr/>
                <p:nvPr/>
              </p:nvSpPr>
              <p:spPr>
                <a:xfrm>
                  <a:off x="3107980" y="3751376"/>
                  <a:ext cx="493776" cy="496906"/>
                </a:xfrm>
                <a:prstGeom prst="ellipse">
                  <a:avLst/>
                </a:prstGeom>
                <a:solidFill>
                  <a:srgbClr val="C1D85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" name="Rectangle 17">
                  <a:extLst>
                    <a:ext uri="{FF2B5EF4-FFF2-40B4-BE49-F238E27FC236}">
                      <a16:creationId xmlns:a16="http://schemas.microsoft.com/office/drawing/2014/main" id="{6E9F8064-A5B5-4071-B439-85D86FD34CC5}"/>
                    </a:ext>
                  </a:extLst>
                </p:cNvPr>
                <p:cNvSpPr/>
                <p:nvPr/>
              </p:nvSpPr>
              <p:spPr>
                <a:xfrm>
                  <a:off x="3183321" y="3738219"/>
                  <a:ext cx="449162" cy="52322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th-TH" sz="2800" dirty="0">
                      <a:solidFill>
                        <a:prstClr val="black"/>
                      </a:solidFill>
                      <a:latin typeface="TH Sarabun New" panose="020B0500040200020003" pitchFamily="34" charset="-34"/>
                      <a:cs typeface="TH Sarabun New" panose="020B0500040200020003" pitchFamily="34" charset="-34"/>
                    </a:rPr>
                    <a:t>2. </a:t>
                  </a:r>
                  <a:endParaRPr lang="en-US" dirty="0"/>
                </a:p>
              </p:txBody>
            </p:sp>
          </p:grpSp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CE83655B-FCA3-4A96-B3FF-C8B6D680D79B}"/>
                  </a:ext>
                </a:extLst>
              </p:cNvPr>
              <p:cNvGrpSpPr/>
              <p:nvPr/>
            </p:nvGrpSpPr>
            <p:grpSpPr>
              <a:xfrm>
                <a:off x="3107980" y="4885728"/>
                <a:ext cx="524503" cy="539810"/>
                <a:chOff x="3107980" y="3751376"/>
                <a:chExt cx="524503" cy="539810"/>
              </a:xfrm>
            </p:grpSpPr>
            <p:sp>
              <p:nvSpPr>
                <p:cNvPr id="20" name="Oval 19">
                  <a:extLst>
                    <a:ext uri="{FF2B5EF4-FFF2-40B4-BE49-F238E27FC236}">
                      <a16:creationId xmlns:a16="http://schemas.microsoft.com/office/drawing/2014/main" id="{3553ECD9-75F4-43CA-B40F-B7B7D4585855}"/>
                    </a:ext>
                  </a:extLst>
                </p:cNvPr>
                <p:cNvSpPr/>
                <p:nvPr/>
              </p:nvSpPr>
              <p:spPr>
                <a:xfrm>
                  <a:off x="3107980" y="3751376"/>
                  <a:ext cx="493776" cy="496906"/>
                </a:xfrm>
                <a:prstGeom prst="ellipse">
                  <a:avLst/>
                </a:prstGeom>
                <a:solidFill>
                  <a:srgbClr val="C1D85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591CAE2E-01D6-4043-A1AF-A85EE8BD5720}"/>
                    </a:ext>
                  </a:extLst>
                </p:cNvPr>
                <p:cNvSpPr/>
                <p:nvPr/>
              </p:nvSpPr>
              <p:spPr>
                <a:xfrm>
                  <a:off x="3183321" y="3767966"/>
                  <a:ext cx="449162" cy="52322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th-TH" sz="2800" dirty="0">
                      <a:solidFill>
                        <a:prstClr val="black"/>
                      </a:solidFill>
                      <a:latin typeface="TH Sarabun New" panose="020B0500040200020003" pitchFamily="34" charset="-34"/>
                      <a:cs typeface="TH Sarabun New" panose="020B0500040200020003" pitchFamily="34" charset="-34"/>
                    </a:rPr>
                    <a:t>3. </a:t>
                  </a:r>
                  <a:endParaRPr lang="en-US" dirty="0"/>
                </a:p>
              </p:txBody>
            </p:sp>
          </p:grp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60B0D01E-F62F-4E17-97BD-D30F77D19BF3}"/>
                  </a:ext>
                </a:extLst>
              </p:cNvPr>
              <p:cNvGrpSpPr/>
              <p:nvPr/>
            </p:nvGrpSpPr>
            <p:grpSpPr>
              <a:xfrm>
                <a:off x="3107980" y="5452904"/>
                <a:ext cx="524503" cy="539810"/>
                <a:chOff x="3107980" y="3751376"/>
                <a:chExt cx="524503" cy="539810"/>
              </a:xfrm>
            </p:grpSpPr>
            <p:sp>
              <p:nvSpPr>
                <p:cNvPr id="25" name="Oval 24">
                  <a:extLst>
                    <a:ext uri="{FF2B5EF4-FFF2-40B4-BE49-F238E27FC236}">
                      <a16:creationId xmlns:a16="http://schemas.microsoft.com/office/drawing/2014/main" id="{1072F45D-41DA-4570-B4C9-F33816D9F7B7}"/>
                    </a:ext>
                  </a:extLst>
                </p:cNvPr>
                <p:cNvSpPr/>
                <p:nvPr/>
              </p:nvSpPr>
              <p:spPr>
                <a:xfrm>
                  <a:off x="3107980" y="3751376"/>
                  <a:ext cx="493776" cy="496906"/>
                </a:xfrm>
                <a:prstGeom prst="ellipse">
                  <a:avLst/>
                </a:prstGeom>
                <a:solidFill>
                  <a:srgbClr val="C1D85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E69097BE-DB8F-4E10-8DD3-D2BE2865E0E1}"/>
                    </a:ext>
                  </a:extLst>
                </p:cNvPr>
                <p:cNvSpPr/>
                <p:nvPr/>
              </p:nvSpPr>
              <p:spPr>
                <a:xfrm>
                  <a:off x="3183321" y="3767966"/>
                  <a:ext cx="449162" cy="52322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th-TH" sz="2800" dirty="0">
                      <a:solidFill>
                        <a:prstClr val="black"/>
                      </a:solidFill>
                      <a:latin typeface="TH Sarabun New" panose="020B0500040200020003" pitchFamily="34" charset="-34"/>
                      <a:cs typeface="TH Sarabun New" panose="020B0500040200020003" pitchFamily="34" charset="-34"/>
                    </a:rPr>
                    <a:t>4. </a:t>
                  </a:r>
                  <a:endParaRPr lang="en-US" dirty="0"/>
                </a:p>
              </p:txBody>
            </p:sp>
          </p:grp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4E705AF5-2302-4924-A7E6-242DBBA1DDB4}"/>
                  </a:ext>
                </a:extLst>
              </p:cNvPr>
              <p:cNvSpPr/>
              <p:nvPr/>
            </p:nvSpPr>
            <p:spPr>
              <a:xfrm>
                <a:off x="3707824" y="4302314"/>
                <a:ext cx="6096000" cy="523220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r>
                  <a:rPr lang="th-TH" sz="2800" dirty="0">
                    <a:solidFill>
                      <a:prstClr val="black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วางแผนการแก้ปัญหาอย่างละเอียด</a:t>
                </a:r>
                <a:endParaRPr lang="en-US" dirty="0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588513B9-4DE4-4EA7-9561-75C33870F36C}"/>
                  </a:ext>
                </a:extLst>
              </p:cNvPr>
              <p:cNvSpPr/>
              <p:nvPr/>
            </p:nvSpPr>
            <p:spPr>
              <a:xfrm>
                <a:off x="3707824" y="4905580"/>
                <a:ext cx="6096000" cy="523220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r>
                  <a:rPr lang="th-TH" sz="2800" dirty="0">
                    <a:solidFill>
                      <a:prstClr val="black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ลงมือแก้ปัญหาตามขั้นตอนที่วางแผนไว้ </a:t>
                </a:r>
                <a:endParaRPr lang="en-US" dirty="0"/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DE3DC6AE-751B-408C-9DDD-659C6259C055}"/>
                  </a:ext>
                </a:extLst>
              </p:cNvPr>
              <p:cNvSpPr/>
              <p:nvPr/>
            </p:nvSpPr>
            <p:spPr>
              <a:xfrm>
                <a:off x="3707824" y="5469704"/>
                <a:ext cx="5186035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th-TH" sz="2800" dirty="0">
                    <a:solidFill>
                      <a:prstClr val="black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ตรวจสอบผลการแก้ปัญหาว่าตรงตามที่ต้องการหรือไม่</a:t>
                </a:r>
                <a:endParaRPr lang="en-US" dirty="0"/>
              </a:p>
            </p:txBody>
          </p:sp>
        </p:grp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D3A8605F-77F8-4B0D-8108-6C90CBAC199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75372" y="1942218"/>
              <a:ext cx="1889924" cy="75597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68212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F1F80B26-DF22-45E2-8449-AD337041502B}"/>
              </a:ext>
            </a:extLst>
          </p:cNvPr>
          <p:cNvGrpSpPr/>
          <p:nvPr/>
        </p:nvGrpSpPr>
        <p:grpSpPr>
          <a:xfrm>
            <a:off x="184215" y="1690284"/>
            <a:ext cx="11855386" cy="4786717"/>
            <a:chOff x="184215" y="1690284"/>
            <a:chExt cx="11855386" cy="4786717"/>
          </a:xfrm>
        </p:grpSpPr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C6D2EC68-5CF7-46B6-BADB-45003150E65B}"/>
                </a:ext>
              </a:extLst>
            </p:cNvPr>
            <p:cNvGrpSpPr/>
            <p:nvPr/>
          </p:nvGrpSpPr>
          <p:grpSpPr>
            <a:xfrm>
              <a:off x="6064796" y="1766596"/>
              <a:ext cx="2889575" cy="4710404"/>
              <a:chOff x="3099508" y="1219243"/>
              <a:chExt cx="2889575" cy="4710404"/>
            </a:xfrm>
          </p:grpSpPr>
          <p:sp>
            <p:nvSpPr>
              <p:cNvPr id="69" name="Rectangle: Rounded Corners 68">
                <a:extLst>
                  <a:ext uri="{FF2B5EF4-FFF2-40B4-BE49-F238E27FC236}">
                    <a16:creationId xmlns:a16="http://schemas.microsoft.com/office/drawing/2014/main" id="{0716D8CA-D301-41CA-AB83-AECADD3CE59D}"/>
                  </a:ext>
                </a:extLst>
              </p:cNvPr>
              <p:cNvSpPr/>
              <p:nvPr/>
            </p:nvSpPr>
            <p:spPr>
              <a:xfrm>
                <a:off x="3099508" y="1219243"/>
                <a:ext cx="2889575" cy="4710404"/>
              </a:xfrm>
              <a:prstGeom prst="roundRect">
                <a:avLst>
                  <a:gd name="adj" fmla="val 10429"/>
                </a:avLst>
              </a:prstGeom>
              <a:solidFill>
                <a:srgbClr val="FFC5E2"/>
              </a:solidFill>
              <a:ln>
                <a:noFill/>
              </a:ln>
              <a:effectLst>
                <a:outerShdw dist="38100" dir="5400000" algn="t" rotWithShape="0">
                  <a:srgbClr val="FF99CC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0" name="Rectangle: Rounded Corners 69">
                <a:extLst>
                  <a:ext uri="{FF2B5EF4-FFF2-40B4-BE49-F238E27FC236}">
                    <a16:creationId xmlns:a16="http://schemas.microsoft.com/office/drawing/2014/main" id="{C353A3C3-A75C-45CD-8014-2004E0596820}"/>
                  </a:ext>
                </a:extLst>
              </p:cNvPr>
              <p:cNvSpPr/>
              <p:nvPr/>
            </p:nvSpPr>
            <p:spPr>
              <a:xfrm>
                <a:off x="3178540" y="2923545"/>
                <a:ext cx="2731991" cy="2948972"/>
              </a:xfrm>
              <a:prstGeom prst="roundRect">
                <a:avLst>
                  <a:gd name="adj" fmla="val 8238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72" name="Rectangle: Rounded Corners 71">
              <a:extLst>
                <a:ext uri="{FF2B5EF4-FFF2-40B4-BE49-F238E27FC236}">
                  <a16:creationId xmlns:a16="http://schemas.microsoft.com/office/drawing/2014/main" id="{5CB2897F-4184-40D2-8D76-00CEDF55AF77}"/>
                </a:ext>
              </a:extLst>
            </p:cNvPr>
            <p:cNvSpPr/>
            <p:nvPr/>
          </p:nvSpPr>
          <p:spPr>
            <a:xfrm>
              <a:off x="189555" y="1766597"/>
              <a:ext cx="2889575" cy="4710404"/>
            </a:xfrm>
            <a:prstGeom prst="roundRect">
              <a:avLst>
                <a:gd name="adj" fmla="val 10429"/>
              </a:avLst>
            </a:prstGeom>
            <a:solidFill>
              <a:srgbClr val="C1D85F"/>
            </a:solidFill>
            <a:ln>
              <a:noFill/>
            </a:ln>
            <a:effectLst>
              <a:outerShdw dist="38100" dir="5400000" algn="t" rotWithShape="0">
                <a:srgbClr val="98B22C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569AA9A5-388D-432E-B0D3-FFA933D6397E}"/>
                </a:ext>
              </a:extLst>
            </p:cNvPr>
            <p:cNvGrpSpPr/>
            <p:nvPr/>
          </p:nvGrpSpPr>
          <p:grpSpPr>
            <a:xfrm>
              <a:off x="3124200" y="1759847"/>
              <a:ext cx="2889575" cy="4717154"/>
              <a:chOff x="3099508" y="1207377"/>
              <a:chExt cx="2889575" cy="4717154"/>
            </a:xfrm>
          </p:grpSpPr>
          <p:sp>
            <p:nvSpPr>
              <p:cNvPr id="74" name="Rectangle: Rounded Corners 73">
                <a:extLst>
                  <a:ext uri="{FF2B5EF4-FFF2-40B4-BE49-F238E27FC236}">
                    <a16:creationId xmlns:a16="http://schemas.microsoft.com/office/drawing/2014/main" id="{DA699402-938A-4C8F-B961-627322C7C7E4}"/>
                  </a:ext>
                </a:extLst>
              </p:cNvPr>
              <p:cNvSpPr/>
              <p:nvPr/>
            </p:nvSpPr>
            <p:spPr>
              <a:xfrm>
                <a:off x="3099508" y="1207377"/>
                <a:ext cx="2889575" cy="4717154"/>
              </a:xfrm>
              <a:prstGeom prst="roundRect">
                <a:avLst>
                  <a:gd name="adj" fmla="val 10429"/>
                </a:avLst>
              </a:prstGeom>
              <a:solidFill>
                <a:srgbClr val="99D0DF"/>
              </a:solidFill>
              <a:ln>
                <a:noFill/>
              </a:ln>
              <a:effectLst>
                <a:outerShdw dist="38100" dir="5400000" algn="t" rotWithShape="0">
                  <a:srgbClr val="4BACC6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5" name="Rectangle: Rounded Corners 74">
                <a:extLst>
                  <a:ext uri="{FF2B5EF4-FFF2-40B4-BE49-F238E27FC236}">
                    <a16:creationId xmlns:a16="http://schemas.microsoft.com/office/drawing/2014/main" id="{A3A41F4B-502F-449F-A81B-29201BEF44AD}"/>
                  </a:ext>
                </a:extLst>
              </p:cNvPr>
              <p:cNvSpPr/>
              <p:nvPr/>
            </p:nvSpPr>
            <p:spPr>
              <a:xfrm>
                <a:off x="3178540" y="2918428"/>
                <a:ext cx="2731991" cy="2948972"/>
              </a:xfrm>
              <a:prstGeom prst="roundRect">
                <a:avLst>
                  <a:gd name="adj" fmla="val 8238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76" name="Rectangle: Rounded Corners 75">
              <a:extLst>
                <a:ext uri="{FF2B5EF4-FFF2-40B4-BE49-F238E27FC236}">
                  <a16:creationId xmlns:a16="http://schemas.microsoft.com/office/drawing/2014/main" id="{4009D735-6728-47B4-907D-8DF50C3D13D8}"/>
                </a:ext>
              </a:extLst>
            </p:cNvPr>
            <p:cNvSpPr/>
            <p:nvPr/>
          </p:nvSpPr>
          <p:spPr>
            <a:xfrm>
              <a:off x="259814" y="3470898"/>
              <a:ext cx="2731991" cy="2948766"/>
            </a:xfrm>
            <a:prstGeom prst="roundRect">
              <a:avLst>
                <a:gd name="adj" fmla="val 823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77" name="Picture 76">
              <a:extLst>
                <a:ext uri="{FF2B5EF4-FFF2-40B4-BE49-F238E27FC236}">
                  <a16:creationId xmlns:a16="http://schemas.microsoft.com/office/drawing/2014/main" id="{53463499-FDE8-4A7C-9720-574FF43E8C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58381" y="3466938"/>
              <a:ext cx="2731990" cy="2952726"/>
            </a:xfrm>
            <a:prstGeom prst="roundRect">
              <a:avLst>
                <a:gd name="adj" fmla="val 6853"/>
              </a:avLst>
            </a:prstGeom>
          </p:spPr>
        </p:pic>
        <p:pic>
          <p:nvPicPr>
            <p:cNvPr id="78" name="Picture 77">
              <a:extLst>
                <a:ext uri="{FF2B5EF4-FFF2-40B4-BE49-F238E27FC236}">
                  <a16:creationId xmlns:a16="http://schemas.microsoft.com/office/drawing/2014/main" id="{2F715B58-227B-4B43-A4CB-539281A4E6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98683" y="3466938"/>
              <a:ext cx="2731991" cy="2952726"/>
            </a:xfrm>
            <a:prstGeom prst="roundRect">
              <a:avLst>
                <a:gd name="adj" fmla="val 7820"/>
              </a:avLst>
            </a:prstGeom>
          </p:spPr>
        </p:pic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305EFBED-34B1-4398-8257-F47A4EBB0AEF}"/>
                </a:ext>
              </a:extLst>
            </p:cNvPr>
            <p:cNvGrpSpPr/>
            <p:nvPr/>
          </p:nvGrpSpPr>
          <p:grpSpPr>
            <a:xfrm>
              <a:off x="9002421" y="1767229"/>
              <a:ext cx="2889575" cy="4709771"/>
              <a:chOff x="3099508" y="1227254"/>
              <a:chExt cx="2889575" cy="4709771"/>
            </a:xfrm>
          </p:grpSpPr>
          <p:sp>
            <p:nvSpPr>
              <p:cNvPr id="80" name="Rectangle: Rounded Corners 79">
                <a:extLst>
                  <a:ext uri="{FF2B5EF4-FFF2-40B4-BE49-F238E27FC236}">
                    <a16:creationId xmlns:a16="http://schemas.microsoft.com/office/drawing/2014/main" id="{F9EDD53F-D29C-4D23-93B6-B5729398CD8D}"/>
                  </a:ext>
                </a:extLst>
              </p:cNvPr>
              <p:cNvSpPr/>
              <p:nvPr/>
            </p:nvSpPr>
            <p:spPr>
              <a:xfrm>
                <a:off x="3099508" y="1227254"/>
                <a:ext cx="2889575" cy="4709771"/>
              </a:xfrm>
              <a:prstGeom prst="roundRect">
                <a:avLst>
                  <a:gd name="adj" fmla="val 10429"/>
                </a:avLst>
              </a:prstGeom>
              <a:solidFill>
                <a:srgbClr val="FCD1AE"/>
              </a:solidFill>
              <a:ln>
                <a:noFill/>
              </a:ln>
              <a:effectLst>
                <a:outerShdw dist="38100" dir="5400000" algn="t" rotWithShape="0">
                  <a:srgbClr val="F79646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1" name="Rectangle: Rounded Corners 80">
                <a:extLst>
                  <a:ext uri="{FF2B5EF4-FFF2-40B4-BE49-F238E27FC236}">
                    <a16:creationId xmlns:a16="http://schemas.microsoft.com/office/drawing/2014/main" id="{DB4035F7-7D4C-4933-A3A8-13F0DD60E460}"/>
                  </a:ext>
                </a:extLst>
              </p:cNvPr>
              <p:cNvSpPr/>
              <p:nvPr/>
            </p:nvSpPr>
            <p:spPr>
              <a:xfrm>
                <a:off x="3178540" y="2930922"/>
                <a:ext cx="2731991" cy="2948973"/>
              </a:xfrm>
              <a:prstGeom prst="roundRect">
                <a:avLst>
                  <a:gd name="adj" fmla="val 8238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8100B393-13EB-4F8B-BFEA-D43AE7C620B2}"/>
                </a:ext>
              </a:extLst>
            </p:cNvPr>
            <p:cNvGrpSpPr/>
            <p:nvPr/>
          </p:nvGrpSpPr>
          <p:grpSpPr>
            <a:xfrm>
              <a:off x="267352" y="3783850"/>
              <a:ext cx="2760561" cy="913876"/>
              <a:chOff x="3997046" y="3214456"/>
              <a:chExt cx="4028000" cy="1499298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83" name="Rectangle: Rounded Corners 82">
                <a:extLst>
                  <a:ext uri="{FF2B5EF4-FFF2-40B4-BE49-F238E27FC236}">
                    <a16:creationId xmlns:a16="http://schemas.microsoft.com/office/drawing/2014/main" id="{5491E898-1F99-4F8B-BB51-3354B5818C0E}"/>
                  </a:ext>
                </a:extLst>
              </p:cNvPr>
              <p:cNvSpPr/>
              <p:nvPr/>
            </p:nvSpPr>
            <p:spPr>
              <a:xfrm>
                <a:off x="4046264" y="3214456"/>
                <a:ext cx="3874108" cy="1188025"/>
              </a:xfrm>
              <a:prstGeom prst="roundRect">
                <a:avLst>
                  <a:gd name="adj" fmla="val 23822"/>
                </a:avLst>
              </a:prstGeom>
              <a:solidFill>
                <a:schemeClr val="bg1"/>
              </a:solidFill>
              <a:ln w="6350">
                <a:solidFill>
                  <a:srgbClr val="C1D85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/>
              </a:p>
            </p:txBody>
          </p:sp>
          <p:grpSp>
            <p:nvGrpSpPr>
              <p:cNvPr id="84" name="Group 83">
                <a:extLst>
                  <a:ext uri="{FF2B5EF4-FFF2-40B4-BE49-F238E27FC236}">
                    <a16:creationId xmlns:a16="http://schemas.microsoft.com/office/drawing/2014/main" id="{9CF04994-9A6E-4FCE-A29A-41C68AD6EDDD}"/>
                  </a:ext>
                </a:extLst>
              </p:cNvPr>
              <p:cNvGrpSpPr/>
              <p:nvPr/>
            </p:nvGrpSpPr>
            <p:grpSpPr>
              <a:xfrm>
                <a:off x="3997046" y="3308521"/>
                <a:ext cx="4028000" cy="1405233"/>
                <a:chOff x="5455427" y="691403"/>
                <a:chExt cx="4028000" cy="1405233"/>
              </a:xfrm>
            </p:grpSpPr>
            <p:sp>
              <p:nvSpPr>
                <p:cNvPr id="85" name="Freeform: Shape 84">
                  <a:extLst>
                    <a:ext uri="{FF2B5EF4-FFF2-40B4-BE49-F238E27FC236}">
                      <a16:creationId xmlns:a16="http://schemas.microsoft.com/office/drawing/2014/main" id="{68D22788-4693-4590-86BA-06AC149D64AA}"/>
                    </a:ext>
                  </a:extLst>
                </p:cNvPr>
                <p:cNvSpPr/>
                <p:nvPr/>
              </p:nvSpPr>
              <p:spPr>
                <a:xfrm rot="16821147" flipH="1" flipV="1">
                  <a:off x="7191338" y="1734881"/>
                  <a:ext cx="367551" cy="355959"/>
                </a:xfrm>
                <a:custGeom>
                  <a:avLst/>
                  <a:gdLst>
                    <a:gd name="connsiteX0" fmla="*/ 3509 w 273194"/>
                    <a:gd name="connsiteY0" fmla="*/ 74034 h 298285"/>
                    <a:gd name="connsiteX1" fmla="*/ 242554 w 273194"/>
                    <a:gd name="connsiteY1" fmla="*/ 7914 h 298285"/>
                    <a:gd name="connsiteX2" fmla="*/ 271435 w 273194"/>
                    <a:gd name="connsiteY2" fmla="*/ 23947 h 298285"/>
                    <a:gd name="connsiteX3" fmla="*/ 171264 w 273194"/>
                    <a:gd name="connsiteY3" fmla="*/ 181106 h 298285"/>
                    <a:gd name="connsiteX4" fmla="*/ 92883 w 273194"/>
                    <a:gd name="connsiteY4" fmla="*/ 242503 h 298285"/>
                    <a:gd name="connsiteX5" fmla="*/ 15283 w 273194"/>
                    <a:gd name="connsiteY5" fmla="*/ 296443 h 298285"/>
                    <a:gd name="connsiteX6" fmla="*/ 15283 w 273194"/>
                    <a:gd name="connsiteY6" fmla="*/ 296505 h 2982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73194" h="298285">
                      <a:moveTo>
                        <a:pt x="3509" y="74034"/>
                      </a:moveTo>
                      <a:cubicBezTo>
                        <a:pt x="90606" y="88389"/>
                        <a:pt x="177248" y="64837"/>
                        <a:pt x="242554" y="7914"/>
                      </a:cubicBezTo>
                      <a:cubicBezTo>
                        <a:pt x="255368" y="-3271"/>
                        <a:pt x="275338" y="7666"/>
                        <a:pt x="271435" y="23947"/>
                      </a:cubicBezTo>
                      <a:cubicBezTo>
                        <a:pt x="256735" y="84847"/>
                        <a:pt x="219593" y="139533"/>
                        <a:pt x="171264" y="181106"/>
                      </a:cubicBezTo>
                      <a:cubicBezTo>
                        <a:pt x="146156" y="202732"/>
                        <a:pt x="120073" y="223239"/>
                        <a:pt x="92883" y="242503"/>
                      </a:cubicBezTo>
                      <a:cubicBezTo>
                        <a:pt x="67840" y="260276"/>
                        <a:pt x="42407" y="280845"/>
                        <a:pt x="15283" y="296443"/>
                      </a:cubicBezTo>
                      <a:cubicBezTo>
                        <a:pt x="15283" y="296443"/>
                        <a:pt x="15283" y="296443"/>
                        <a:pt x="15283" y="296505"/>
                      </a:cubicBezTo>
                    </a:path>
                  </a:pathLst>
                </a:custGeom>
                <a:solidFill>
                  <a:schemeClr val="bg1"/>
                </a:solidFill>
                <a:ln w="6852" cap="flat">
                  <a:solidFill>
                    <a:srgbClr val="C1D85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800" dirty="0"/>
                </a:p>
              </p:txBody>
            </p:sp>
            <p:sp>
              <p:nvSpPr>
                <p:cNvPr id="86" name="Rectangle 85">
                  <a:extLst>
                    <a:ext uri="{FF2B5EF4-FFF2-40B4-BE49-F238E27FC236}">
                      <a16:creationId xmlns:a16="http://schemas.microsoft.com/office/drawing/2014/main" id="{ED692D48-3E8E-41E6-B596-E6E6BFC48205}"/>
                    </a:ext>
                  </a:extLst>
                </p:cNvPr>
                <p:cNvSpPr/>
                <p:nvPr/>
              </p:nvSpPr>
              <p:spPr>
                <a:xfrm>
                  <a:off x="5455427" y="691403"/>
                  <a:ext cx="4028000" cy="116135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th-TH" sz="2000" b="1" dirty="0">
                      <a:solidFill>
                        <a:prstClr val="black"/>
                      </a:solidFill>
                      <a:latin typeface="TH Sarabun New" panose="020B0500040200020003" pitchFamily="34" charset="-34"/>
                      <a:ea typeface="+mj-ea"/>
                      <a:cs typeface="TH Sarabun New" panose="020B0500040200020003" pitchFamily="34" charset="-34"/>
                    </a:rPr>
                    <a:t>อาทิตย์หน้าสอบเขียนภาษาอังกฤษ</a:t>
                  </a:r>
                  <a:br>
                    <a:rPr lang="th-TH" sz="2000" b="1" dirty="0">
                      <a:solidFill>
                        <a:prstClr val="black"/>
                      </a:solidFill>
                      <a:latin typeface="TH Sarabun New" panose="020B0500040200020003" pitchFamily="34" charset="-34"/>
                      <a:ea typeface="+mj-ea"/>
                      <a:cs typeface="TH Sarabun New" panose="020B0500040200020003" pitchFamily="34" charset="-34"/>
                    </a:rPr>
                  </a:br>
                  <a:r>
                    <a:rPr lang="th-TH" sz="2000" b="1" dirty="0">
                      <a:solidFill>
                        <a:prstClr val="black"/>
                      </a:solidFill>
                      <a:latin typeface="TH Sarabun New" panose="020B0500040200020003" pitchFamily="34" charset="-34"/>
                      <a:ea typeface="+mj-ea"/>
                      <a:cs typeface="TH Sarabun New" panose="020B0500040200020003" pitchFamily="34" charset="-34"/>
                    </a:rPr>
                    <a:t>แต่ยังจำไม่ได้เลย</a:t>
                  </a:r>
                </a:p>
              </p:txBody>
            </p:sp>
          </p:grpSp>
        </p:grpSp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963366FD-5048-4395-92DE-F05EE4BC66FB}"/>
                </a:ext>
              </a:extLst>
            </p:cNvPr>
            <p:cNvGrpSpPr/>
            <p:nvPr/>
          </p:nvGrpSpPr>
          <p:grpSpPr>
            <a:xfrm>
              <a:off x="3278230" y="3752664"/>
              <a:ext cx="2643758" cy="981769"/>
              <a:chOff x="4022196" y="3394925"/>
              <a:chExt cx="3158584" cy="1318829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88" name="Rectangle: Rounded Corners 87">
                <a:extLst>
                  <a:ext uri="{FF2B5EF4-FFF2-40B4-BE49-F238E27FC236}">
                    <a16:creationId xmlns:a16="http://schemas.microsoft.com/office/drawing/2014/main" id="{860D904D-6042-45CE-ABC7-A31D24BEDDEF}"/>
                  </a:ext>
                </a:extLst>
              </p:cNvPr>
              <p:cNvSpPr/>
              <p:nvPr/>
            </p:nvSpPr>
            <p:spPr>
              <a:xfrm>
                <a:off x="4046264" y="3394925"/>
                <a:ext cx="3020603" cy="1007557"/>
              </a:xfrm>
              <a:prstGeom prst="roundRect">
                <a:avLst>
                  <a:gd name="adj" fmla="val 29810"/>
                </a:avLst>
              </a:prstGeom>
              <a:solidFill>
                <a:schemeClr val="bg1"/>
              </a:solidFill>
              <a:ln w="6350">
                <a:solidFill>
                  <a:srgbClr val="99D0D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/>
              </a:p>
            </p:txBody>
          </p:sp>
          <p:grpSp>
            <p:nvGrpSpPr>
              <p:cNvPr id="91" name="Group 90">
                <a:extLst>
                  <a:ext uri="{FF2B5EF4-FFF2-40B4-BE49-F238E27FC236}">
                    <a16:creationId xmlns:a16="http://schemas.microsoft.com/office/drawing/2014/main" id="{29FD800D-E16F-492C-9DC9-377C37DEF090}"/>
                  </a:ext>
                </a:extLst>
              </p:cNvPr>
              <p:cNvGrpSpPr/>
              <p:nvPr/>
            </p:nvGrpSpPr>
            <p:grpSpPr>
              <a:xfrm>
                <a:off x="4022196" y="3471947"/>
                <a:ext cx="3158584" cy="1241807"/>
                <a:chOff x="5480577" y="854829"/>
                <a:chExt cx="3158584" cy="1241807"/>
              </a:xfrm>
            </p:grpSpPr>
            <p:sp>
              <p:nvSpPr>
                <p:cNvPr id="92" name="Freeform: Shape 91">
                  <a:extLst>
                    <a:ext uri="{FF2B5EF4-FFF2-40B4-BE49-F238E27FC236}">
                      <a16:creationId xmlns:a16="http://schemas.microsoft.com/office/drawing/2014/main" id="{B5D2A6DD-4FE6-46FC-B85B-AAD96B7B452C}"/>
                    </a:ext>
                  </a:extLst>
                </p:cNvPr>
                <p:cNvSpPr/>
                <p:nvPr/>
              </p:nvSpPr>
              <p:spPr>
                <a:xfrm rot="4778853" flipV="1">
                  <a:off x="7191338" y="1734881"/>
                  <a:ext cx="367551" cy="355959"/>
                </a:xfrm>
                <a:custGeom>
                  <a:avLst/>
                  <a:gdLst>
                    <a:gd name="connsiteX0" fmla="*/ 3509 w 273194"/>
                    <a:gd name="connsiteY0" fmla="*/ 74034 h 298285"/>
                    <a:gd name="connsiteX1" fmla="*/ 242554 w 273194"/>
                    <a:gd name="connsiteY1" fmla="*/ 7914 h 298285"/>
                    <a:gd name="connsiteX2" fmla="*/ 271435 w 273194"/>
                    <a:gd name="connsiteY2" fmla="*/ 23947 h 298285"/>
                    <a:gd name="connsiteX3" fmla="*/ 171264 w 273194"/>
                    <a:gd name="connsiteY3" fmla="*/ 181106 h 298285"/>
                    <a:gd name="connsiteX4" fmla="*/ 92883 w 273194"/>
                    <a:gd name="connsiteY4" fmla="*/ 242503 h 298285"/>
                    <a:gd name="connsiteX5" fmla="*/ 15283 w 273194"/>
                    <a:gd name="connsiteY5" fmla="*/ 296443 h 298285"/>
                    <a:gd name="connsiteX6" fmla="*/ 15283 w 273194"/>
                    <a:gd name="connsiteY6" fmla="*/ 296505 h 2982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73194" h="298285">
                      <a:moveTo>
                        <a:pt x="3509" y="74034"/>
                      </a:moveTo>
                      <a:cubicBezTo>
                        <a:pt x="90606" y="88389"/>
                        <a:pt x="177248" y="64837"/>
                        <a:pt x="242554" y="7914"/>
                      </a:cubicBezTo>
                      <a:cubicBezTo>
                        <a:pt x="255368" y="-3271"/>
                        <a:pt x="275338" y="7666"/>
                        <a:pt x="271435" y="23947"/>
                      </a:cubicBezTo>
                      <a:cubicBezTo>
                        <a:pt x="256735" y="84847"/>
                        <a:pt x="219593" y="139533"/>
                        <a:pt x="171264" y="181106"/>
                      </a:cubicBezTo>
                      <a:cubicBezTo>
                        <a:pt x="146156" y="202732"/>
                        <a:pt x="120073" y="223239"/>
                        <a:pt x="92883" y="242503"/>
                      </a:cubicBezTo>
                      <a:cubicBezTo>
                        <a:pt x="67840" y="260276"/>
                        <a:pt x="42407" y="280845"/>
                        <a:pt x="15283" y="296443"/>
                      </a:cubicBezTo>
                      <a:cubicBezTo>
                        <a:pt x="15283" y="296443"/>
                        <a:pt x="15283" y="296443"/>
                        <a:pt x="15283" y="296505"/>
                      </a:cubicBezTo>
                    </a:path>
                  </a:pathLst>
                </a:custGeom>
                <a:solidFill>
                  <a:schemeClr val="bg1"/>
                </a:solidFill>
                <a:ln w="6852" cap="flat">
                  <a:solidFill>
                    <a:srgbClr val="99D0D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800" dirty="0"/>
                </a:p>
              </p:txBody>
            </p:sp>
            <p:sp>
              <p:nvSpPr>
                <p:cNvPr id="93" name="Rectangle 92">
                  <a:extLst>
                    <a:ext uri="{FF2B5EF4-FFF2-40B4-BE49-F238E27FC236}">
                      <a16:creationId xmlns:a16="http://schemas.microsoft.com/office/drawing/2014/main" id="{C3CB3FBD-455E-4F2A-B3D1-A324245F0F61}"/>
                    </a:ext>
                  </a:extLst>
                </p:cNvPr>
                <p:cNvSpPr/>
                <p:nvPr/>
              </p:nvSpPr>
              <p:spPr>
                <a:xfrm>
                  <a:off x="5480577" y="854829"/>
                  <a:ext cx="3158584" cy="950917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th-TH" sz="2000" b="1" dirty="0">
                      <a:solidFill>
                        <a:prstClr val="black"/>
                      </a:solidFill>
                      <a:latin typeface="TH Sarabun New" panose="020B0500040200020003" pitchFamily="34" charset="-34"/>
                      <a:ea typeface="+mj-ea"/>
                      <a:cs typeface="TH Sarabun New" panose="020B0500040200020003" pitchFamily="34" charset="-34"/>
                    </a:rPr>
                    <a:t>ต้องฝึกเขียนและฝึกท่องคำศัพท์</a:t>
                  </a:r>
                </a:p>
                <a:p>
                  <a:pPr algn="ctr"/>
                  <a:r>
                    <a:rPr lang="th-TH" sz="2000" b="1" dirty="0">
                      <a:solidFill>
                        <a:prstClr val="black"/>
                      </a:solidFill>
                      <a:latin typeface="TH Sarabun New" panose="020B0500040200020003" pitchFamily="34" charset="-34"/>
                      <a:ea typeface="+mj-ea"/>
                      <a:cs typeface="TH Sarabun New" panose="020B0500040200020003" pitchFamily="34" charset="-34"/>
                    </a:rPr>
                    <a:t>ทุกวัน</a:t>
                  </a:r>
                </a:p>
              </p:txBody>
            </p:sp>
          </p:grpSp>
        </p:grpSp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CCB3A7BF-B8EA-4BDD-996B-5F4FA3F3E7B6}"/>
                </a:ext>
              </a:extLst>
            </p:cNvPr>
            <p:cNvGrpSpPr/>
            <p:nvPr/>
          </p:nvGrpSpPr>
          <p:grpSpPr>
            <a:xfrm>
              <a:off x="9854634" y="3573333"/>
              <a:ext cx="1386390" cy="747244"/>
              <a:chOff x="4810587" y="3709966"/>
              <a:chExt cx="1656365" cy="1003788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95" name="Rectangle: Rounded Corners 94">
                <a:extLst>
                  <a:ext uri="{FF2B5EF4-FFF2-40B4-BE49-F238E27FC236}">
                    <a16:creationId xmlns:a16="http://schemas.microsoft.com/office/drawing/2014/main" id="{D50DFD8A-A444-4D27-8C78-A22A750AA878}"/>
                  </a:ext>
                </a:extLst>
              </p:cNvPr>
              <p:cNvSpPr/>
              <p:nvPr/>
            </p:nvSpPr>
            <p:spPr>
              <a:xfrm>
                <a:off x="4810587" y="3727120"/>
                <a:ext cx="1656365" cy="675362"/>
              </a:xfrm>
              <a:prstGeom prst="roundRect">
                <a:avLst>
                  <a:gd name="adj" fmla="val 31334"/>
                </a:avLst>
              </a:prstGeom>
              <a:solidFill>
                <a:schemeClr val="bg1"/>
              </a:solidFill>
              <a:ln w="6350">
                <a:solidFill>
                  <a:srgbClr val="F7964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/>
              </a:p>
            </p:txBody>
          </p:sp>
          <p:grpSp>
            <p:nvGrpSpPr>
              <p:cNvPr id="96" name="Group 95">
                <a:extLst>
                  <a:ext uri="{FF2B5EF4-FFF2-40B4-BE49-F238E27FC236}">
                    <a16:creationId xmlns:a16="http://schemas.microsoft.com/office/drawing/2014/main" id="{9ED0AED6-74F3-4FD9-8FBB-F54D8526F658}"/>
                  </a:ext>
                </a:extLst>
              </p:cNvPr>
              <p:cNvGrpSpPr/>
              <p:nvPr/>
            </p:nvGrpSpPr>
            <p:grpSpPr>
              <a:xfrm>
                <a:off x="5018726" y="3709966"/>
                <a:ext cx="1300544" cy="1003788"/>
                <a:chOff x="6477107" y="1092848"/>
                <a:chExt cx="1300544" cy="1003788"/>
              </a:xfrm>
            </p:grpSpPr>
            <p:sp>
              <p:nvSpPr>
                <p:cNvPr id="97" name="Freeform: Shape 96">
                  <a:extLst>
                    <a:ext uri="{FF2B5EF4-FFF2-40B4-BE49-F238E27FC236}">
                      <a16:creationId xmlns:a16="http://schemas.microsoft.com/office/drawing/2014/main" id="{C47598A5-2484-492F-AC3D-D1E5627A1FDF}"/>
                    </a:ext>
                  </a:extLst>
                </p:cNvPr>
                <p:cNvSpPr/>
                <p:nvPr/>
              </p:nvSpPr>
              <p:spPr>
                <a:xfrm rot="4778853" flipV="1">
                  <a:off x="7191338" y="1734881"/>
                  <a:ext cx="367551" cy="355959"/>
                </a:xfrm>
                <a:custGeom>
                  <a:avLst/>
                  <a:gdLst>
                    <a:gd name="connsiteX0" fmla="*/ 3509 w 273194"/>
                    <a:gd name="connsiteY0" fmla="*/ 74034 h 298285"/>
                    <a:gd name="connsiteX1" fmla="*/ 242554 w 273194"/>
                    <a:gd name="connsiteY1" fmla="*/ 7914 h 298285"/>
                    <a:gd name="connsiteX2" fmla="*/ 271435 w 273194"/>
                    <a:gd name="connsiteY2" fmla="*/ 23947 h 298285"/>
                    <a:gd name="connsiteX3" fmla="*/ 171264 w 273194"/>
                    <a:gd name="connsiteY3" fmla="*/ 181106 h 298285"/>
                    <a:gd name="connsiteX4" fmla="*/ 92883 w 273194"/>
                    <a:gd name="connsiteY4" fmla="*/ 242503 h 298285"/>
                    <a:gd name="connsiteX5" fmla="*/ 15283 w 273194"/>
                    <a:gd name="connsiteY5" fmla="*/ 296443 h 298285"/>
                    <a:gd name="connsiteX6" fmla="*/ 15283 w 273194"/>
                    <a:gd name="connsiteY6" fmla="*/ 296505 h 2982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73194" h="298285">
                      <a:moveTo>
                        <a:pt x="3509" y="74034"/>
                      </a:moveTo>
                      <a:cubicBezTo>
                        <a:pt x="90606" y="88389"/>
                        <a:pt x="177248" y="64837"/>
                        <a:pt x="242554" y="7914"/>
                      </a:cubicBezTo>
                      <a:cubicBezTo>
                        <a:pt x="255368" y="-3271"/>
                        <a:pt x="275338" y="7666"/>
                        <a:pt x="271435" y="23947"/>
                      </a:cubicBezTo>
                      <a:cubicBezTo>
                        <a:pt x="256735" y="84847"/>
                        <a:pt x="219593" y="139533"/>
                        <a:pt x="171264" y="181106"/>
                      </a:cubicBezTo>
                      <a:cubicBezTo>
                        <a:pt x="146156" y="202732"/>
                        <a:pt x="120073" y="223239"/>
                        <a:pt x="92883" y="242503"/>
                      </a:cubicBezTo>
                      <a:cubicBezTo>
                        <a:pt x="67840" y="260276"/>
                        <a:pt x="42407" y="280845"/>
                        <a:pt x="15283" y="296443"/>
                      </a:cubicBezTo>
                      <a:cubicBezTo>
                        <a:pt x="15283" y="296443"/>
                        <a:pt x="15283" y="296443"/>
                        <a:pt x="15283" y="296505"/>
                      </a:cubicBezTo>
                    </a:path>
                  </a:pathLst>
                </a:custGeom>
                <a:solidFill>
                  <a:schemeClr val="bg1"/>
                </a:solidFill>
                <a:ln w="6852" cap="flat">
                  <a:solidFill>
                    <a:srgbClr val="F7964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800" dirty="0"/>
                </a:p>
              </p:txBody>
            </p:sp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2639FC90-EF84-4497-91C6-65C8A470CCA2}"/>
                    </a:ext>
                  </a:extLst>
                </p:cNvPr>
                <p:cNvSpPr/>
                <p:nvPr/>
              </p:nvSpPr>
              <p:spPr>
                <a:xfrm>
                  <a:off x="6477107" y="1092848"/>
                  <a:ext cx="1300544" cy="692517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>
                    <a:lnSpc>
                      <a:spcPct val="150000"/>
                    </a:lnSpc>
                  </a:pPr>
                  <a:r>
                    <a:rPr lang="th-TH" sz="2000" b="1" dirty="0">
                      <a:solidFill>
                        <a:prstClr val="black"/>
                      </a:solidFill>
                      <a:latin typeface="TH Sarabun New" panose="020B0500040200020003" pitchFamily="34" charset="-34"/>
                      <a:ea typeface="+mj-ea"/>
                      <a:cs typeface="TH Sarabun New" panose="020B0500040200020003" pitchFamily="34" charset="-34"/>
                    </a:rPr>
                    <a:t>เย้! สอบผ่าน</a:t>
                  </a:r>
                </a:p>
              </p:txBody>
            </p:sp>
          </p:grpSp>
        </p:grpSp>
        <p:pic>
          <p:nvPicPr>
            <p:cNvPr id="99" name="Picture 98">
              <a:extLst>
                <a:ext uri="{FF2B5EF4-FFF2-40B4-BE49-F238E27FC236}">
                  <a16:creationId xmlns:a16="http://schemas.microsoft.com/office/drawing/2014/main" id="{98E52328-19E6-49C3-85B8-1BAE7654E2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669976" y="4153643"/>
              <a:ext cx="1518163" cy="2266021"/>
            </a:xfrm>
            <a:prstGeom prst="rect">
              <a:avLst/>
            </a:prstGeom>
          </p:spPr>
        </p:pic>
        <p:grpSp>
          <p:nvGrpSpPr>
            <p:cNvPr id="100" name="Group 99">
              <a:extLst>
                <a:ext uri="{FF2B5EF4-FFF2-40B4-BE49-F238E27FC236}">
                  <a16:creationId xmlns:a16="http://schemas.microsoft.com/office/drawing/2014/main" id="{B7389ED4-2066-4907-BF54-D28AD2AB09A1}"/>
                </a:ext>
              </a:extLst>
            </p:cNvPr>
            <p:cNvGrpSpPr/>
            <p:nvPr/>
          </p:nvGrpSpPr>
          <p:grpSpPr>
            <a:xfrm rot="21011750">
              <a:off x="7516393" y="3678755"/>
              <a:ext cx="1720908" cy="833857"/>
              <a:chOff x="7317855" y="3148203"/>
              <a:chExt cx="1720908" cy="833857"/>
            </a:xfrm>
          </p:grpSpPr>
          <p:grpSp>
            <p:nvGrpSpPr>
              <p:cNvPr id="101" name="Group 100">
                <a:extLst>
                  <a:ext uri="{FF2B5EF4-FFF2-40B4-BE49-F238E27FC236}">
                    <a16:creationId xmlns:a16="http://schemas.microsoft.com/office/drawing/2014/main" id="{02D9A442-2697-4C34-BE84-622DDD4C870B}"/>
                  </a:ext>
                </a:extLst>
              </p:cNvPr>
              <p:cNvGrpSpPr/>
              <p:nvPr/>
            </p:nvGrpSpPr>
            <p:grpSpPr>
              <a:xfrm rot="588593">
                <a:off x="7365489" y="3148203"/>
                <a:ext cx="1673274" cy="833857"/>
                <a:chOff x="3748517" y="3698050"/>
                <a:chExt cx="2428466" cy="1120136"/>
              </a:xfr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103" name="Rectangle: Rounded Corners 102">
                  <a:extLst>
                    <a:ext uri="{FF2B5EF4-FFF2-40B4-BE49-F238E27FC236}">
                      <a16:creationId xmlns:a16="http://schemas.microsoft.com/office/drawing/2014/main" id="{31CC23CD-5F66-447B-8957-44522CBF9291}"/>
                    </a:ext>
                  </a:extLst>
                </p:cNvPr>
                <p:cNvSpPr/>
                <p:nvPr/>
              </p:nvSpPr>
              <p:spPr>
                <a:xfrm>
                  <a:off x="3748517" y="4071397"/>
                  <a:ext cx="1763847" cy="596712"/>
                </a:xfrm>
                <a:prstGeom prst="roundRect">
                  <a:avLst>
                    <a:gd name="adj" fmla="val 33403"/>
                  </a:avLst>
                </a:prstGeom>
                <a:solidFill>
                  <a:schemeClr val="bg1"/>
                </a:solidFill>
                <a:ln w="6350">
                  <a:solidFill>
                    <a:srgbClr val="FF99C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 dirty="0"/>
                </a:p>
              </p:txBody>
            </p:sp>
            <p:grpSp>
              <p:nvGrpSpPr>
                <p:cNvPr id="104" name="Group 103">
                  <a:extLst>
                    <a:ext uri="{FF2B5EF4-FFF2-40B4-BE49-F238E27FC236}">
                      <a16:creationId xmlns:a16="http://schemas.microsoft.com/office/drawing/2014/main" id="{2AD75499-91E2-485F-A72D-DEC2CB66CC05}"/>
                    </a:ext>
                  </a:extLst>
                </p:cNvPr>
                <p:cNvGrpSpPr/>
                <p:nvPr/>
              </p:nvGrpSpPr>
              <p:grpSpPr>
                <a:xfrm>
                  <a:off x="3793651" y="3698050"/>
                  <a:ext cx="2383332" cy="1120136"/>
                  <a:chOff x="5252032" y="1080932"/>
                  <a:chExt cx="2383332" cy="1120136"/>
                </a:xfrm>
              </p:grpSpPr>
              <p:sp>
                <p:nvSpPr>
                  <p:cNvPr id="105" name="Freeform: Shape 104">
                    <a:extLst>
                      <a:ext uri="{FF2B5EF4-FFF2-40B4-BE49-F238E27FC236}">
                        <a16:creationId xmlns:a16="http://schemas.microsoft.com/office/drawing/2014/main" id="{2ED1B87B-A95C-412C-88E8-000E286FFB12}"/>
                      </a:ext>
                    </a:extLst>
                  </p:cNvPr>
                  <p:cNvSpPr/>
                  <p:nvPr/>
                </p:nvSpPr>
                <p:spPr>
                  <a:xfrm rot="6020280" flipV="1">
                    <a:off x="5259259" y="1973909"/>
                    <a:ext cx="219932" cy="234386"/>
                  </a:xfrm>
                  <a:custGeom>
                    <a:avLst/>
                    <a:gdLst>
                      <a:gd name="connsiteX0" fmla="*/ 3509 w 273194"/>
                      <a:gd name="connsiteY0" fmla="*/ 74034 h 298285"/>
                      <a:gd name="connsiteX1" fmla="*/ 242554 w 273194"/>
                      <a:gd name="connsiteY1" fmla="*/ 7914 h 298285"/>
                      <a:gd name="connsiteX2" fmla="*/ 271435 w 273194"/>
                      <a:gd name="connsiteY2" fmla="*/ 23947 h 298285"/>
                      <a:gd name="connsiteX3" fmla="*/ 171264 w 273194"/>
                      <a:gd name="connsiteY3" fmla="*/ 181106 h 298285"/>
                      <a:gd name="connsiteX4" fmla="*/ 92883 w 273194"/>
                      <a:gd name="connsiteY4" fmla="*/ 242503 h 298285"/>
                      <a:gd name="connsiteX5" fmla="*/ 15283 w 273194"/>
                      <a:gd name="connsiteY5" fmla="*/ 296443 h 298285"/>
                      <a:gd name="connsiteX6" fmla="*/ 15283 w 273194"/>
                      <a:gd name="connsiteY6" fmla="*/ 296505 h 2982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73194" h="298285">
                        <a:moveTo>
                          <a:pt x="3509" y="74034"/>
                        </a:moveTo>
                        <a:cubicBezTo>
                          <a:pt x="90606" y="88389"/>
                          <a:pt x="177248" y="64837"/>
                          <a:pt x="242554" y="7914"/>
                        </a:cubicBezTo>
                        <a:cubicBezTo>
                          <a:pt x="255368" y="-3271"/>
                          <a:pt x="275338" y="7666"/>
                          <a:pt x="271435" y="23947"/>
                        </a:cubicBezTo>
                        <a:cubicBezTo>
                          <a:pt x="256735" y="84847"/>
                          <a:pt x="219593" y="139533"/>
                          <a:pt x="171264" y="181106"/>
                        </a:cubicBezTo>
                        <a:cubicBezTo>
                          <a:pt x="146156" y="202732"/>
                          <a:pt x="120073" y="223239"/>
                          <a:pt x="92883" y="242503"/>
                        </a:cubicBezTo>
                        <a:cubicBezTo>
                          <a:pt x="67840" y="260276"/>
                          <a:pt x="42407" y="280845"/>
                          <a:pt x="15283" y="296443"/>
                        </a:cubicBezTo>
                        <a:cubicBezTo>
                          <a:pt x="15283" y="296443"/>
                          <a:pt x="15283" y="296443"/>
                          <a:pt x="15283" y="296505"/>
                        </a:cubicBezTo>
                      </a:path>
                    </a:pathLst>
                  </a:custGeom>
                  <a:solidFill>
                    <a:schemeClr val="bg1"/>
                  </a:solidFill>
                  <a:ln w="6852" cap="flat">
                    <a:solidFill>
                      <a:srgbClr val="FF99CC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1800" dirty="0"/>
                  </a:p>
                </p:txBody>
              </p:sp>
              <p:sp>
                <p:nvSpPr>
                  <p:cNvPr id="106" name="Rectangle 105">
                    <a:extLst>
                      <a:ext uri="{FF2B5EF4-FFF2-40B4-BE49-F238E27FC236}">
                        <a16:creationId xmlns:a16="http://schemas.microsoft.com/office/drawing/2014/main" id="{C55C41F6-D848-4E05-8FE1-BDED73C91718}"/>
                      </a:ext>
                    </a:extLst>
                  </p:cNvPr>
                  <p:cNvSpPr/>
                  <p:nvPr/>
                </p:nvSpPr>
                <p:spPr>
                  <a:xfrm>
                    <a:off x="5463148" y="1080932"/>
                    <a:ext cx="2172216" cy="692516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algn="ctr">
                      <a:lnSpc>
                        <a:spcPct val="150000"/>
                      </a:lnSpc>
                    </a:pPr>
                    <a:endParaRPr lang="th-TH" sz="2000" b="1" dirty="0">
                      <a:solidFill>
                        <a:prstClr val="black"/>
                      </a:solidFill>
                      <a:latin typeface="TH Sarabun New" panose="020B0500040200020003" pitchFamily="34" charset="-34"/>
                      <a:ea typeface="+mj-ea"/>
                      <a:cs typeface="TH Sarabun New" panose="020B0500040200020003" pitchFamily="34" charset="-34"/>
                    </a:endParaRPr>
                  </a:p>
                </p:txBody>
              </p:sp>
            </p:grpSp>
          </p:grpSp>
          <p:sp>
            <p:nvSpPr>
              <p:cNvPr id="102" name="สี่เหลี่ยมผืนผ้า 38">
                <a:extLst>
                  <a:ext uri="{FF2B5EF4-FFF2-40B4-BE49-F238E27FC236}">
                    <a16:creationId xmlns:a16="http://schemas.microsoft.com/office/drawing/2014/main" id="{6BEE18D8-6436-42D6-B20C-D24DA9720A64}"/>
                  </a:ext>
                </a:extLst>
              </p:cNvPr>
              <p:cNvSpPr/>
              <p:nvPr/>
            </p:nvSpPr>
            <p:spPr>
              <a:xfrm rot="621221">
                <a:off x="7317855" y="3445262"/>
                <a:ext cx="1282477" cy="380075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th-TH" sz="2000" b="1" dirty="0">
                    <a:solidFill>
                      <a:schemeClr val="tx1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ฝึกเขียนคำศัพท์</a:t>
                </a:r>
                <a:endParaRPr lang="en-US" sz="20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grpSp>
          <p:nvGrpSpPr>
            <p:cNvPr id="107" name="Group 106">
              <a:extLst>
                <a:ext uri="{FF2B5EF4-FFF2-40B4-BE49-F238E27FC236}">
                  <a16:creationId xmlns:a16="http://schemas.microsoft.com/office/drawing/2014/main" id="{46A0BC1D-7683-4234-A2E1-E6281497CD66}"/>
                </a:ext>
              </a:extLst>
            </p:cNvPr>
            <p:cNvGrpSpPr/>
            <p:nvPr/>
          </p:nvGrpSpPr>
          <p:grpSpPr>
            <a:xfrm rot="21053616">
              <a:off x="6215636" y="3346339"/>
              <a:ext cx="1625007" cy="892990"/>
              <a:chOff x="7408168" y="3154242"/>
              <a:chExt cx="1625007" cy="892990"/>
            </a:xfrm>
          </p:grpSpPr>
          <p:grpSp>
            <p:nvGrpSpPr>
              <p:cNvPr id="108" name="Group 107">
                <a:extLst>
                  <a:ext uri="{FF2B5EF4-FFF2-40B4-BE49-F238E27FC236}">
                    <a16:creationId xmlns:a16="http://schemas.microsoft.com/office/drawing/2014/main" id="{0C4C56B8-3BE6-4BA0-A373-F2642775D05C}"/>
                  </a:ext>
                </a:extLst>
              </p:cNvPr>
              <p:cNvGrpSpPr/>
              <p:nvPr/>
            </p:nvGrpSpPr>
            <p:grpSpPr>
              <a:xfrm rot="588593">
                <a:off x="7435830" y="3154242"/>
                <a:ext cx="1597345" cy="892990"/>
                <a:chOff x="3858717" y="3698050"/>
                <a:chExt cx="2318266" cy="1199570"/>
              </a:xfr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110" name="Rectangle: Rounded Corners 109">
                  <a:extLst>
                    <a:ext uri="{FF2B5EF4-FFF2-40B4-BE49-F238E27FC236}">
                      <a16:creationId xmlns:a16="http://schemas.microsoft.com/office/drawing/2014/main" id="{956908D5-5EE9-4FB9-90CD-B5043235E315}"/>
                    </a:ext>
                  </a:extLst>
                </p:cNvPr>
                <p:cNvSpPr/>
                <p:nvPr/>
              </p:nvSpPr>
              <p:spPr>
                <a:xfrm>
                  <a:off x="3858717" y="4042493"/>
                  <a:ext cx="1759785" cy="625616"/>
                </a:xfrm>
                <a:prstGeom prst="roundRect">
                  <a:avLst>
                    <a:gd name="adj" fmla="val 33881"/>
                  </a:avLst>
                </a:prstGeom>
                <a:solidFill>
                  <a:schemeClr val="bg1"/>
                </a:solidFill>
                <a:ln w="6350">
                  <a:solidFill>
                    <a:srgbClr val="FF99C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 dirty="0"/>
                </a:p>
              </p:txBody>
            </p:sp>
            <p:grpSp>
              <p:nvGrpSpPr>
                <p:cNvPr id="111" name="Group 110">
                  <a:extLst>
                    <a:ext uri="{FF2B5EF4-FFF2-40B4-BE49-F238E27FC236}">
                      <a16:creationId xmlns:a16="http://schemas.microsoft.com/office/drawing/2014/main" id="{88D9D79B-D56F-4588-9DFD-11B88678A2E9}"/>
                    </a:ext>
                  </a:extLst>
                </p:cNvPr>
                <p:cNvGrpSpPr/>
                <p:nvPr/>
              </p:nvGrpSpPr>
              <p:grpSpPr>
                <a:xfrm>
                  <a:off x="4004767" y="3698050"/>
                  <a:ext cx="2172216" cy="1199570"/>
                  <a:chOff x="5463148" y="1080932"/>
                  <a:chExt cx="2172216" cy="1199570"/>
                </a:xfrm>
              </p:grpSpPr>
              <p:sp>
                <p:nvSpPr>
                  <p:cNvPr id="112" name="Freeform: Shape 111">
                    <a:extLst>
                      <a:ext uri="{FF2B5EF4-FFF2-40B4-BE49-F238E27FC236}">
                        <a16:creationId xmlns:a16="http://schemas.microsoft.com/office/drawing/2014/main" id="{B4E3CE44-02B6-46CF-B1E1-088B44A26AB9}"/>
                      </a:ext>
                    </a:extLst>
                  </p:cNvPr>
                  <p:cNvSpPr/>
                  <p:nvPr/>
                </p:nvSpPr>
                <p:spPr>
                  <a:xfrm rot="16278423" flipH="1" flipV="1">
                    <a:off x="5667280" y="2023831"/>
                    <a:ext cx="258769" cy="254574"/>
                  </a:xfrm>
                  <a:custGeom>
                    <a:avLst/>
                    <a:gdLst>
                      <a:gd name="connsiteX0" fmla="*/ 3509 w 273194"/>
                      <a:gd name="connsiteY0" fmla="*/ 74034 h 298285"/>
                      <a:gd name="connsiteX1" fmla="*/ 242554 w 273194"/>
                      <a:gd name="connsiteY1" fmla="*/ 7914 h 298285"/>
                      <a:gd name="connsiteX2" fmla="*/ 271435 w 273194"/>
                      <a:gd name="connsiteY2" fmla="*/ 23947 h 298285"/>
                      <a:gd name="connsiteX3" fmla="*/ 171264 w 273194"/>
                      <a:gd name="connsiteY3" fmla="*/ 181106 h 298285"/>
                      <a:gd name="connsiteX4" fmla="*/ 92883 w 273194"/>
                      <a:gd name="connsiteY4" fmla="*/ 242503 h 298285"/>
                      <a:gd name="connsiteX5" fmla="*/ 15283 w 273194"/>
                      <a:gd name="connsiteY5" fmla="*/ 296443 h 298285"/>
                      <a:gd name="connsiteX6" fmla="*/ 15283 w 273194"/>
                      <a:gd name="connsiteY6" fmla="*/ 296505 h 2982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73194" h="298285">
                        <a:moveTo>
                          <a:pt x="3509" y="74034"/>
                        </a:moveTo>
                        <a:cubicBezTo>
                          <a:pt x="90606" y="88389"/>
                          <a:pt x="177248" y="64837"/>
                          <a:pt x="242554" y="7914"/>
                        </a:cubicBezTo>
                        <a:cubicBezTo>
                          <a:pt x="255368" y="-3271"/>
                          <a:pt x="275338" y="7666"/>
                          <a:pt x="271435" y="23947"/>
                        </a:cubicBezTo>
                        <a:cubicBezTo>
                          <a:pt x="256735" y="84847"/>
                          <a:pt x="219593" y="139533"/>
                          <a:pt x="171264" y="181106"/>
                        </a:cubicBezTo>
                        <a:cubicBezTo>
                          <a:pt x="146156" y="202732"/>
                          <a:pt x="120073" y="223239"/>
                          <a:pt x="92883" y="242503"/>
                        </a:cubicBezTo>
                        <a:cubicBezTo>
                          <a:pt x="67840" y="260276"/>
                          <a:pt x="42407" y="280845"/>
                          <a:pt x="15283" y="296443"/>
                        </a:cubicBezTo>
                        <a:cubicBezTo>
                          <a:pt x="15283" y="296443"/>
                          <a:pt x="15283" y="296443"/>
                          <a:pt x="15283" y="296505"/>
                        </a:cubicBezTo>
                      </a:path>
                    </a:pathLst>
                  </a:custGeom>
                  <a:solidFill>
                    <a:schemeClr val="bg1"/>
                  </a:solidFill>
                  <a:ln w="6852" cap="flat">
                    <a:solidFill>
                      <a:srgbClr val="FF99CC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1800" dirty="0"/>
                  </a:p>
                </p:txBody>
              </p:sp>
              <p:sp>
                <p:nvSpPr>
                  <p:cNvPr id="113" name="Rectangle 112">
                    <a:extLst>
                      <a:ext uri="{FF2B5EF4-FFF2-40B4-BE49-F238E27FC236}">
                        <a16:creationId xmlns:a16="http://schemas.microsoft.com/office/drawing/2014/main" id="{A29FC5FD-7830-4725-A58B-EE34062AB376}"/>
                      </a:ext>
                    </a:extLst>
                  </p:cNvPr>
                  <p:cNvSpPr/>
                  <p:nvPr/>
                </p:nvSpPr>
                <p:spPr>
                  <a:xfrm>
                    <a:off x="5463148" y="1080932"/>
                    <a:ext cx="2172216" cy="692516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algn="ctr">
                      <a:lnSpc>
                        <a:spcPct val="150000"/>
                      </a:lnSpc>
                    </a:pPr>
                    <a:endParaRPr lang="th-TH" sz="2000" b="1" dirty="0">
                      <a:solidFill>
                        <a:prstClr val="black"/>
                      </a:solidFill>
                      <a:latin typeface="TH Sarabun New" panose="020B0500040200020003" pitchFamily="34" charset="-34"/>
                      <a:ea typeface="+mj-ea"/>
                      <a:cs typeface="TH Sarabun New" panose="020B0500040200020003" pitchFamily="34" charset="-34"/>
                    </a:endParaRPr>
                  </a:p>
                </p:txBody>
              </p:sp>
            </p:grpSp>
          </p:grpSp>
          <p:sp>
            <p:nvSpPr>
              <p:cNvPr id="109" name="สี่เหลี่ยมผืนผ้า 38">
                <a:extLst>
                  <a:ext uri="{FF2B5EF4-FFF2-40B4-BE49-F238E27FC236}">
                    <a16:creationId xmlns:a16="http://schemas.microsoft.com/office/drawing/2014/main" id="{7735EC1A-4DA4-4989-8154-482DCC259F2E}"/>
                  </a:ext>
                </a:extLst>
              </p:cNvPr>
              <p:cNvSpPr/>
              <p:nvPr/>
            </p:nvSpPr>
            <p:spPr>
              <a:xfrm rot="567094">
                <a:off x="7408168" y="3432276"/>
                <a:ext cx="1281491" cy="380075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th-TH" sz="2000" b="1" dirty="0">
                    <a:solidFill>
                      <a:schemeClr val="tx1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ฝึกท่องคำศัพท์</a:t>
                </a:r>
              </a:p>
            </p:txBody>
          </p:sp>
        </p:grpSp>
        <p:sp>
          <p:nvSpPr>
            <p:cNvPr id="114" name="ตัดมุมสี่เหลี่ยมผืนผ้าด้านเดียวกัน 47">
              <a:extLst>
                <a:ext uri="{FF2B5EF4-FFF2-40B4-BE49-F238E27FC236}">
                  <a16:creationId xmlns:a16="http://schemas.microsoft.com/office/drawing/2014/main" id="{F6678809-C9D2-43BF-9BA3-9523DAB60C2D}"/>
                </a:ext>
              </a:extLst>
            </p:cNvPr>
            <p:cNvSpPr/>
            <p:nvPr/>
          </p:nvSpPr>
          <p:spPr>
            <a:xfrm>
              <a:off x="194463" y="2560750"/>
              <a:ext cx="2858712" cy="781186"/>
            </a:xfrm>
            <a:prstGeom prst="snip2SameRect">
              <a:avLst>
                <a:gd name="adj1" fmla="val 0"/>
                <a:gd name="adj2" fmla="val 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3200" b="1" spc="-82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พิจารณาและ</a:t>
              </a:r>
            </a:p>
            <a:p>
              <a:pPr algn="ctr"/>
              <a:r>
                <a:rPr lang="th-TH" sz="3200" b="1" spc="-82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ทำความเข้าใจปัญหา</a:t>
              </a:r>
            </a:p>
          </p:txBody>
        </p:sp>
        <p:sp>
          <p:nvSpPr>
            <p:cNvPr id="115" name="ตัดมุมสี่เหลี่ยมผืนผ้าด้านเดียวกัน 49">
              <a:extLst>
                <a:ext uri="{FF2B5EF4-FFF2-40B4-BE49-F238E27FC236}">
                  <a16:creationId xmlns:a16="http://schemas.microsoft.com/office/drawing/2014/main" id="{E56ED611-A05B-4F5F-9673-727C951C1206}"/>
                </a:ext>
              </a:extLst>
            </p:cNvPr>
            <p:cNvSpPr/>
            <p:nvPr/>
          </p:nvSpPr>
          <p:spPr>
            <a:xfrm>
              <a:off x="3218271" y="2582599"/>
              <a:ext cx="2730558" cy="77020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32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วางแผนการแก้ปัญหา</a:t>
              </a:r>
            </a:p>
          </p:txBody>
        </p:sp>
        <p:sp>
          <p:nvSpPr>
            <p:cNvPr id="116" name="ตัดมุมสี่เหลี่ยมผืนผ้าด้านเดียวกัน 51">
              <a:extLst>
                <a:ext uri="{FF2B5EF4-FFF2-40B4-BE49-F238E27FC236}">
                  <a16:creationId xmlns:a16="http://schemas.microsoft.com/office/drawing/2014/main" id="{1ACE3591-07DF-496B-9336-35F4C53B6895}"/>
                </a:ext>
              </a:extLst>
            </p:cNvPr>
            <p:cNvSpPr/>
            <p:nvPr/>
          </p:nvSpPr>
          <p:spPr>
            <a:xfrm>
              <a:off x="6179306" y="2659213"/>
              <a:ext cx="2730558" cy="61738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32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ลงมือแก้ปัญหา</a:t>
              </a:r>
            </a:p>
          </p:txBody>
        </p:sp>
        <p:sp>
          <p:nvSpPr>
            <p:cNvPr id="117" name="ตัดมุมสี่เหลี่ยมผืนผ้าด้านเดียวกัน 53">
              <a:extLst>
                <a:ext uri="{FF2B5EF4-FFF2-40B4-BE49-F238E27FC236}">
                  <a16:creationId xmlns:a16="http://schemas.microsoft.com/office/drawing/2014/main" id="{1DA03F2A-1669-4E00-ADA7-4031F0DF3541}"/>
                </a:ext>
              </a:extLst>
            </p:cNvPr>
            <p:cNvSpPr/>
            <p:nvPr/>
          </p:nvSpPr>
          <p:spPr>
            <a:xfrm>
              <a:off x="9081453" y="2395196"/>
              <a:ext cx="2730558" cy="107986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3200" b="1" spc="-82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ตรวจสอบ</a:t>
              </a:r>
              <a:br>
                <a:rPr lang="th-TH" sz="3200" b="1" spc="-82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</a:br>
              <a:r>
                <a:rPr lang="th-TH" sz="3200" b="1" spc="-82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ผลการแก้ปัญหา</a:t>
              </a:r>
            </a:p>
          </p:txBody>
        </p:sp>
        <p:sp>
          <p:nvSpPr>
            <p:cNvPr id="118" name="Arrow: Pentagon 117">
              <a:extLst>
                <a:ext uri="{FF2B5EF4-FFF2-40B4-BE49-F238E27FC236}">
                  <a16:creationId xmlns:a16="http://schemas.microsoft.com/office/drawing/2014/main" id="{9199586A-6771-41DE-BA51-D97907B22FF0}"/>
                </a:ext>
              </a:extLst>
            </p:cNvPr>
            <p:cNvSpPr/>
            <p:nvPr/>
          </p:nvSpPr>
          <p:spPr>
            <a:xfrm>
              <a:off x="8958607" y="1766596"/>
              <a:ext cx="3080994" cy="581883"/>
            </a:xfrm>
            <a:prstGeom prst="homePlate">
              <a:avLst>
                <a:gd name="adj" fmla="val 26260"/>
              </a:avLst>
            </a:prstGeom>
            <a:solidFill>
              <a:srgbClr val="F8A9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9" name="Arrow: Pentagon 118">
              <a:extLst>
                <a:ext uri="{FF2B5EF4-FFF2-40B4-BE49-F238E27FC236}">
                  <a16:creationId xmlns:a16="http://schemas.microsoft.com/office/drawing/2014/main" id="{2C45ED51-54B9-42CE-91D2-6F208451D3A2}"/>
                </a:ext>
              </a:extLst>
            </p:cNvPr>
            <p:cNvSpPr/>
            <p:nvPr/>
          </p:nvSpPr>
          <p:spPr>
            <a:xfrm>
              <a:off x="5996879" y="1764935"/>
              <a:ext cx="3138008" cy="589101"/>
            </a:xfrm>
            <a:prstGeom prst="homePlate">
              <a:avLst>
                <a:gd name="adj" fmla="val 29702"/>
              </a:avLst>
            </a:prstGeom>
            <a:solidFill>
              <a:srgbClr val="FF99CC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0" name="Arrow: Pentagon 119">
              <a:extLst>
                <a:ext uri="{FF2B5EF4-FFF2-40B4-BE49-F238E27FC236}">
                  <a16:creationId xmlns:a16="http://schemas.microsoft.com/office/drawing/2014/main" id="{07438AE3-0B66-45B5-B017-F8129F5ACD24}"/>
                </a:ext>
              </a:extLst>
            </p:cNvPr>
            <p:cNvSpPr/>
            <p:nvPr/>
          </p:nvSpPr>
          <p:spPr>
            <a:xfrm>
              <a:off x="3021014" y="1766596"/>
              <a:ext cx="3208060" cy="582914"/>
            </a:xfrm>
            <a:prstGeom prst="homePlate">
              <a:avLst>
                <a:gd name="adj" fmla="val 32895"/>
              </a:avLst>
            </a:prstGeom>
            <a:solidFill>
              <a:srgbClr val="4BAC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1" name="Arrow: Pentagon 120">
              <a:extLst>
                <a:ext uri="{FF2B5EF4-FFF2-40B4-BE49-F238E27FC236}">
                  <a16:creationId xmlns:a16="http://schemas.microsoft.com/office/drawing/2014/main" id="{603C3455-69E5-4ABE-8036-9A7F1BA80E5A}"/>
                </a:ext>
              </a:extLst>
            </p:cNvPr>
            <p:cNvSpPr/>
            <p:nvPr/>
          </p:nvSpPr>
          <p:spPr>
            <a:xfrm>
              <a:off x="184215" y="1763913"/>
              <a:ext cx="3094430" cy="589101"/>
            </a:xfrm>
            <a:prstGeom prst="homePlate">
              <a:avLst>
                <a:gd name="adj" fmla="val 27826"/>
              </a:avLst>
            </a:prstGeom>
            <a:solidFill>
              <a:srgbClr val="98B2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2" name="Rectangle 121">
              <a:extLst>
                <a:ext uri="{FF2B5EF4-FFF2-40B4-BE49-F238E27FC236}">
                  <a16:creationId xmlns:a16="http://schemas.microsoft.com/office/drawing/2014/main" id="{2B421549-9727-4DDE-99F9-E5E4011740AB}"/>
                </a:ext>
              </a:extLst>
            </p:cNvPr>
            <p:cNvSpPr/>
            <p:nvPr/>
          </p:nvSpPr>
          <p:spPr>
            <a:xfrm>
              <a:off x="10338540" y="1690286"/>
              <a:ext cx="417102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th-TH" sz="48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4</a:t>
              </a:r>
            </a:p>
          </p:txBody>
        </p:sp>
        <p:sp>
          <p:nvSpPr>
            <p:cNvPr id="123" name="Rectangle 122">
              <a:extLst>
                <a:ext uri="{FF2B5EF4-FFF2-40B4-BE49-F238E27FC236}">
                  <a16:creationId xmlns:a16="http://schemas.microsoft.com/office/drawing/2014/main" id="{1FA1128B-0B95-4299-877D-3C9E5825E810}"/>
                </a:ext>
              </a:extLst>
            </p:cNvPr>
            <p:cNvSpPr/>
            <p:nvPr/>
          </p:nvSpPr>
          <p:spPr>
            <a:xfrm>
              <a:off x="7332998" y="1690287"/>
              <a:ext cx="417102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th-TH" sz="48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3</a:t>
              </a:r>
            </a:p>
          </p:txBody>
        </p:sp>
        <p:sp>
          <p:nvSpPr>
            <p:cNvPr id="124" name="Rectangle 123">
              <a:extLst>
                <a:ext uri="{FF2B5EF4-FFF2-40B4-BE49-F238E27FC236}">
                  <a16:creationId xmlns:a16="http://schemas.microsoft.com/office/drawing/2014/main" id="{C573FFC3-DE50-49C4-A7AE-6655516A7CF9}"/>
                </a:ext>
              </a:extLst>
            </p:cNvPr>
            <p:cNvSpPr/>
            <p:nvPr/>
          </p:nvSpPr>
          <p:spPr>
            <a:xfrm>
              <a:off x="4503450" y="1690285"/>
              <a:ext cx="417102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th-TH" sz="48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2</a:t>
              </a:r>
            </a:p>
          </p:txBody>
        </p:sp>
        <p:sp>
          <p:nvSpPr>
            <p:cNvPr id="125" name="Rectangle 124">
              <a:extLst>
                <a:ext uri="{FF2B5EF4-FFF2-40B4-BE49-F238E27FC236}">
                  <a16:creationId xmlns:a16="http://schemas.microsoft.com/office/drawing/2014/main" id="{1FCB68D6-9F6A-4820-B8DF-A050ACB84EA8}"/>
                </a:ext>
              </a:extLst>
            </p:cNvPr>
            <p:cNvSpPr/>
            <p:nvPr/>
          </p:nvSpPr>
          <p:spPr>
            <a:xfrm>
              <a:off x="1399283" y="1690284"/>
              <a:ext cx="417102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th-TH" sz="48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1</a:t>
              </a:r>
            </a:p>
          </p:txBody>
        </p:sp>
        <p:sp>
          <p:nvSpPr>
            <p:cNvPr id="126" name="Arrow: Chevron 125">
              <a:extLst>
                <a:ext uri="{FF2B5EF4-FFF2-40B4-BE49-F238E27FC236}">
                  <a16:creationId xmlns:a16="http://schemas.microsoft.com/office/drawing/2014/main" id="{282F6E4E-6CA8-4849-8BDB-A8F0A0EF48DF}"/>
                </a:ext>
              </a:extLst>
            </p:cNvPr>
            <p:cNvSpPr/>
            <p:nvPr/>
          </p:nvSpPr>
          <p:spPr>
            <a:xfrm>
              <a:off x="3094959" y="1760408"/>
              <a:ext cx="195288" cy="581647"/>
            </a:xfrm>
            <a:prstGeom prst="chevron">
              <a:avLst>
                <a:gd name="adj" fmla="val 89527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27" name="Arrow: Chevron 126">
              <a:extLst>
                <a:ext uri="{FF2B5EF4-FFF2-40B4-BE49-F238E27FC236}">
                  <a16:creationId xmlns:a16="http://schemas.microsoft.com/office/drawing/2014/main" id="{E5A48631-FCAC-46AA-90FB-80F966F3A01E}"/>
                </a:ext>
              </a:extLst>
            </p:cNvPr>
            <p:cNvSpPr/>
            <p:nvPr/>
          </p:nvSpPr>
          <p:spPr>
            <a:xfrm>
              <a:off x="6033786" y="1767229"/>
              <a:ext cx="195288" cy="581647"/>
            </a:xfrm>
            <a:prstGeom prst="chevron">
              <a:avLst>
                <a:gd name="adj" fmla="val 89527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28" name="Arrow: Chevron 127">
              <a:extLst>
                <a:ext uri="{FF2B5EF4-FFF2-40B4-BE49-F238E27FC236}">
                  <a16:creationId xmlns:a16="http://schemas.microsoft.com/office/drawing/2014/main" id="{DBCF074A-B221-4A01-A499-019A52BFD8A6}"/>
                </a:ext>
              </a:extLst>
            </p:cNvPr>
            <p:cNvSpPr/>
            <p:nvPr/>
          </p:nvSpPr>
          <p:spPr>
            <a:xfrm>
              <a:off x="8975359" y="1760407"/>
              <a:ext cx="195288" cy="581647"/>
            </a:xfrm>
            <a:prstGeom prst="chevron">
              <a:avLst>
                <a:gd name="adj" fmla="val 89527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0CB8134D-32CD-4716-8815-D5AF5AF9B7F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39591" y="3475058"/>
            <a:ext cx="2731991" cy="2944606"/>
          </a:xfrm>
          <a:prstGeom prst="roundRect">
            <a:avLst>
              <a:gd name="adj" fmla="val 7341"/>
            </a:avLst>
          </a:prstGeom>
        </p:spPr>
      </p:pic>
      <p:pic>
        <p:nvPicPr>
          <p:cNvPr id="89" name="Picture 88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85E72A13-02FC-435D-BBB2-C294FE428A7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12047" y="6198805"/>
            <a:ext cx="490398" cy="484029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DC4F9D44-1148-4585-93FE-7FCA71EEC8E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8474" y="-282681"/>
            <a:ext cx="6072142" cy="106079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1B4766B-A4CD-44C8-A6C2-0CD8E494C9D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80416" y="710094"/>
            <a:ext cx="4041998" cy="1042506"/>
          </a:xfrm>
          <a:prstGeom prst="rect">
            <a:avLst/>
          </a:prstGeom>
        </p:spPr>
      </p:pic>
      <p:sp>
        <p:nvSpPr>
          <p:cNvPr id="5" name="Freeform: Shape 4">
            <a:extLst>
              <a:ext uri="{FF2B5EF4-FFF2-40B4-BE49-F238E27FC236}">
                <a16:creationId xmlns:a16="http://schemas.microsoft.com/office/drawing/2014/main" id="{28E19163-6713-43A7-B122-D541EE79504B}"/>
              </a:ext>
            </a:extLst>
          </p:cNvPr>
          <p:cNvSpPr/>
          <p:nvPr/>
        </p:nvSpPr>
        <p:spPr>
          <a:xfrm flipV="1">
            <a:off x="7511954" y="6147903"/>
            <a:ext cx="142302" cy="14525"/>
          </a:xfrm>
          <a:custGeom>
            <a:avLst/>
            <a:gdLst>
              <a:gd name="connsiteX0" fmla="*/ 0 w 71966"/>
              <a:gd name="connsiteY0" fmla="*/ 0 h 0"/>
              <a:gd name="connsiteX1" fmla="*/ 71966 w 71966"/>
              <a:gd name="connsiteY1" fmla="*/ 0 h 0"/>
              <a:gd name="connsiteX0" fmla="*/ 0 w 10000"/>
              <a:gd name="connsiteY0" fmla="*/ 0 h 5922"/>
              <a:gd name="connsiteX1" fmla="*/ 4604 w 10000"/>
              <a:gd name="connsiteY1" fmla="*/ 5922 h 5922"/>
              <a:gd name="connsiteX2" fmla="*/ 10000 w 10000"/>
              <a:gd name="connsiteY2" fmla="*/ 0 h 5922"/>
              <a:gd name="connsiteX0" fmla="*/ 0 w 9775"/>
              <a:gd name="connsiteY0" fmla="*/ 0 h 22395"/>
              <a:gd name="connsiteX1" fmla="*/ 4379 w 9775"/>
              <a:gd name="connsiteY1" fmla="*/ 22395 h 22395"/>
              <a:gd name="connsiteX2" fmla="*/ 9775 w 9775"/>
              <a:gd name="connsiteY2" fmla="*/ 12395 h 22395"/>
              <a:gd name="connsiteX0" fmla="*/ 0 w 11150"/>
              <a:gd name="connsiteY0" fmla="*/ 0 h 10000"/>
              <a:gd name="connsiteX1" fmla="*/ 4480 w 11150"/>
              <a:gd name="connsiteY1" fmla="*/ 10000 h 10000"/>
              <a:gd name="connsiteX2" fmla="*/ 11150 w 11150"/>
              <a:gd name="connsiteY2" fmla="*/ 5535 h 10000"/>
              <a:gd name="connsiteX0" fmla="*/ 0 w 11150"/>
              <a:gd name="connsiteY0" fmla="*/ 0 h 5535"/>
              <a:gd name="connsiteX1" fmla="*/ 4710 w 11150"/>
              <a:gd name="connsiteY1" fmla="*/ 5080 h 5535"/>
              <a:gd name="connsiteX2" fmla="*/ 11150 w 11150"/>
              <a:gd name="connsiteY2" fmla="*/ 5535 h 5535"/>
              <a:gd name="connsiteX0" fmla="*/ 0 w 8212"/>
              <a:gd name="connsiteY0" fmla="*/ 0 h 10000"/>
              <a:gd name="connsiteX1" fmla="*/ 2436 w 8212"/>
              <a:gd name="connsiteY1" fmla="*/ 9178 h 10000"/>
              <a:gd name="connsiteX2" fmla="*/ 8212 w 8212"/>
              <a:gd name="connsiteY2" fmla="*/ 10000 h 10000"/>
              <a:gd name="connsiteX0" fmla="*/ 0 w 11399"/>
              <a:gd name="connsiteY0" fmla="*/ 0 h 9178"/>
              <a:gd name="connsiteX1" fmla="*/ 2966 w 11399"/>
              <a:gd name="connsiteY1" fmla="*/ 9178 h 9178"/>
              <a:gd name="connsiteX2" fmla="*/ 11399 w 11399"/>
              <a:gd name="connsiteY2" fmla="*/ 7250 h 9178"/>
              <a:gd name="connsiteX0" fmla="*/ 0 w 10000"/>
              <a:gd name="connsiteY0" fmla="*/ 0 h 7899"/>
              <a:gd name="connsiteX1" fmla="*/ 4648 w 10000"/>
              <a:gd name="connsiteY1" fmla="*/ 7003 h 7899"/>
              <a:gd name="connsiteX2" fmla="*/ 10000 w 10000"/>
              <a:gd name="connsiteY2" fmla="*/ 7899 h 7899"/>
              <a:gd name="connsiteX0" fmla="*/ 0 w 10000"/>
              <a:gd name="connsiteY0" fmla="*/ 0 h 15505"/>
              <a:gd name="connsiteX1" fmla="*/ 4239 w 10000"/>
              <a:gd name="connsiteY1" fmla="*/ 15505 h 15505"/>
              <a:gd name="connsiteX2" fmla="*/ 10000 w 10000"/>
              <a:gd name="connsiteY2" fmla="*/ 10000 h 15505"/>
              <a:gd name="connsiteX0" fmla="*/ 0 w 7954"/>
              <a:gd name="connsiteY0" fmla="*/ 0 h 6969"/>
              <a:gd name="connsiteX1" fmla="*/ 2193 w 7954"/>
              <a:gd name="connsiteY1" fmla="*/ 6969 h 6969"/>
              <a:gd name="connsiteX2" fmla="*/ 7954 w 7954"/>
              <a:gd name="connsiteY2" fmla="*/ 1464 h 6969"/>
              <a:gd name="connsiteX0" fmla="*/ 0 w 9314"/>
              <a:gd name="connsiteY0" fmla="*/ 0 h 14350"/>
              <a:gd name="connsiteX1" fmla="*/ 2757 w 9314"/>
              <a:gd name="connsiteY1" fmla="*/ 10000 h 14350"/>
              <a:gd name="connsiteX2" fmla="*/ 9314 w 9314"/>
              <a:gd name="connsiteY2" fmla="*/ 14350 h 14350"/>
              <a:gd name="connsiteX0" fmla="*/ 0 w 10000"/>
              <a:gd name="connsiteY0" fmla="*/ 0 h 10000"/>
              <a:gd name="connsiteX1" fmla="*/ 4249 w 10000"/>
              <a:gd name="connsiteY1" fmla="*/ 4124 h 10000"/>
              <a:gd name="connsiteX2" fmla="*/ 10000 w 10000"/>
              <a:gd name="connsiteY2" fmla="*/ 10000 h 10000"/>
              <a:gd name="connsiteX0" fmla="*/ 0 w 10000"/>
              <a:gd name="connsiteY0" fmla="*/ 0 h 5258"/>
              <a:gd name="connsiteX1" fmla="*/ 4249 w 10000"/>
              <a:gd name="connsiteY1" fmla="*/ 4124 h 5258"/>
              <a:gd name="connsiteX2" fmla="*/ 10000 w 10000"/>
              <a:gd name="connsiteY2" fmla="*/ 5258 h 5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000" h="5258">
                <a:moveTo>
                  <a:pt x="0" y="0"/>
                </a:moveTo>
                <a:cubicBezTo>
                  <a:pt x="2031" y="646"/>
                  <a:pt x="2218" y="3478"/>
                  <a:pt x="4249" y="4124"/>
                </a:cubicBezTo>
                <a:lnTo>
                  <a:pt x="10000" y="5258"/>
                </a:lnTo>
              </a:path>
            </a:pathLst>
          </a:custGeom>
          <a:noFill/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1" name="Picture 70">
            <a:extLst>
              <a:ext uri="{FF2B5EF4-FFF2-40B4-BE49-F238E27FC236}">
                <a16:creationId xmlns:a16="http://schemas.microsoft.com/office/drawing/2014/main" id="{005F2F66-63E7-43B4-B679-AFF8D86CC7D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01400" y="0"/>
            <a:ext cx="990600" cy="789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97091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4CA058EA-4D06-4FE5-A144-84C643D9AEFD}"/>
              </a:ext>
            </a:extLst>
          </p:cNvPr>
          <p:cNvSpPr/>
          <p:nvPr/>
        </p:nvSpPr>
        <p:spPr>
          <a:xfrm>
            <a:off x="5435968" y="1747169"/>
            <a:ext cx="6415484" cy="4734424"/>
          </a:xfrm>
          <a:prstGeom prst="roundRect">
            <a:avLst>
              <a:gd name="adj" fmla="val 8720"/>
            </a:avLst>
          </a:prstGeom>
          <a:solidFill>
            <a:schemeClr val="bg1"/>
          </a:solidFill>
          <a:ln w="12700">
            <a:solidFill>
              <a:srgbClr val="F8A25B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305" dirty="0"/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125F0092-E47E-42C7-9C7C-A73F2C186138}"/>
              </a:ext>
            </a:extLst>
          </p:cNvPr>
          <p:cNvSpPr/>
          <p:nvPr/>
        </p:nvSpPr>
        <p:spPr>
          <a:xfrm>
            <a:off x="340547" y="1747169"/>
            <a:ext cx="4959305" cy="4734424"/>
          </a:xfrm>
          <a:prstGeom prst="roundRect">
            <a:avLst>
              <a:gd name="adj" fmla="val 8328"/>
            </a:avLst>
          </a:prstGeom>
          <a:solidFill>
            <a:schemeClr val="bg1"/>
          </a:solidFill>
          <a:ln w="12700">
            <a:solidFill>
              <a:srgbClr val="C1D85F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305" dirty="0"/>
          </a:p>
        </p:txBody>
      </p:sp>
      <p:grpSp>
        <p:nvGrpSpPr>
          <p:cNvPr id="69" name="กลุ่ม 25">
            <a:extLst>
              <a:ext uri="{FF2B5EF4-FFF2-40B4-BE49-F238E27FC236}">
                <a16:creationId xmlns:a16="http://schemas.microsoft.com/office/drawing/2014/main" id="{1838B239-9135-474C-B88F-F6E1FD7E8B53}"/>
              </a:ext>
            </a:extLst>
          </p:cNvPr>
          <p:cNvGrpSpPr/>
          <p:nvPr/>
        </p:nvGrpSpPr>
        <p:grpSpPr>
          <a:xfrm>
            <a:off x="416781" y="1805137"/>
            <a:ext cx="4806836" cy="689747"/>
            <a:chOff x="1819883" y="5991450"/>
            <a:chExt cx="3023862" cy="806830"/>
          </a:xfrm>
        </p:grpSpPr>
        <p:sp>
          <p:nvSpPr>
            <p:cNvPr id="70" name="มนมุมสี่เหลี่ยมผืนผ้าด้านเดียวกัน 26">
              <a:extLst>
                <a:ext uri="{FF2B5EF4-FFF2-40B4-BE49-F238E27FC236}">
                  <a16:creationId xmlns:a16="http://schemas.microsoft.com/office/drawing/2014/main" id="{48E10DF2-681B-477D-BC4E-8813C5931C04}"/>
                </a:ext>
              </a:extLst>
            </p:cNvPr>
            <p:cNvSpPr/>
            <p:nvPr/>
          </p:nvSpPr>
          <p:spPr>
            <a:xfrm rot="16200000">
              <a:off x="2962736" y="4867647"/>
              <a:ext cx="757206" cy="3004812"/>
            </a:xfrm>
            <a:prstGeom prst="round2SameRect">
              <a:avLst>
                <a:gd name="adj1" fmla="val 50000"/>
                <a:gd name="adj2" fmla="val 50000"/>
              </a:avLst>
            </a:prstGeom>
            <a:solidFill>
              <a:srgbClr val="C1D85F"/>
            </a:solidFill>
            <a:ln>
              <a:solidFill>
                <a:srgbClr val="C1D85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61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71" name="สี่เหลี่ยมผืนผ้า 27">
              <a:extLst>
                <a:ext uri="{FF2B5EF4-FFF2-40B4-BE49-F238E27FC236}">
                  <a16:creationId xmlns:a16="http://schemas.microsoft.com/office/drawing/2014/main" id="{C2866E65-5C19-4881-8444-811FED469426}"/>
                </a:ext>
              </a:extLst>
            </p:cNvPr>
            <p:cNvSpPr/>
            <p:nvPr/>
          </p:nvSpPr>
          <p:spPr>
            <a:xfrm>
              <a:off x="1819883" y="6130141"/>
              <a:ext cx="2977868" cy="6681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th-TH" sz="3661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การลองผิดลองถูก </a:t>
              </a:r>
            </a:p>
          </p:txBody>
        </p:sp>
      </p:grpSp>
      <p:grpSp>
        <p:nvGrpSpPr>
          <p:cNvPr id="72" name="กลุ่ม 25">
            <a:extLst>
              <a:ext uri="{FF2B5EF4-FFF2-40B4-BE49-F238E27FC236}">
                <a16:creationId xmlns:a16="http://schemas.microsoft.com/office/drawing/2014/main" id="{3699AF26-FF3F-4EEA-A7BB-DD88EACB96D4}"/>
              </a:ext>
            </a:extLst>
          </p:cNvPr>
          <p:cNvGrpSpPr/>
          <p:nvPr/>
        </p:nvGrpSpPr>
        <p:grpSpPr>
          <a:xfrm>
            <a:off x="5543857" y="1805137"/>
            <a:ext cx="6206637" cy="689747"/>
            <a:chOff x="1838933" y="5991450"/>
            <a:chExt cx="3004812" cy="806830"/>
          </a:xfrm>
        </p:grpSpPr>
        <p:sp>
          <p:nvSpPr>
            <p:cNvPr id="73" name="มนมุมสี่เหลี่ยมผืนผ้าด้านเดียวกัน 26">
              <a:extLst>
                <a:ext uri="{FF2B5EF4-FFF2-40B4-BE49-F238E27FC236}">
                  <a16:creationId xmlns:a16="http://schemas.microsoft.com/office/drawing/2014/main" id="{909DA282-22A2-4CE8-8037-5BB106427571}"/>
                </a:ext>
              </a:extLst>
            </p:cNvPr>
            <p:cNvSpPr/>
            <p:nvPr/>
          </p:nvSpPr>
          <p:spPr>
            <a:xfrm rot="16200000">
              <a:off x="2962736" y="4867647"/>
              <a:ext cx="757206" cy="3004812"/>
            </a:xfrm>
            <a:prstGeom prst="round2SameRect">
              <a:avLst>
                <a:gd name="adj1" fmla="val 50000"/>
                <a:gd name="adj2" fmla="val 50000"/>
              </a:avLst>
            </a:prstGeom>
            <a:solidFill>
              <a:srgbClr val="F8A25B"/>
            </a:solidFill>
            <a:ln>
              <a:solidFill>
                <a:srgbClr val="F8A25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61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74" name="สี่เหลี่ยมผืนผ้า 27">
              <a:extLst>
                <a:ext uri="{FF2B5EF4-FFF2-40B4-BE49-F238E27FC236}">
                  <a16:creationId xmlns:a16="http://schemas.microsoft.com/office/drawing/2014/main" id="{A2BA5C62-5108-4978-9072-F9E974770192}"/>
                </a:ext>
              </a:extLst>
            </p:cNvPr>
            <p:cNvSpPr/>
            <p:nvPr/>
          </p:nvSpPr>
          <p:spPr>
            <a:xfrm>
              <a:off x="1938875" y="6130141"/>
              <a:ext cx="2858876" cy="6681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th-TH" sz="3661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การเปรียบเทียบ </a:t>
              </a:r>
            </a:p>
          </p:txBody>
        </p:sp>
      </p:grpSp>
      <p:sp>
        <p:nvSpPr>
          <p:cNvPr id="33" name="สี่เหลี่ยมผืนผ้า 32"/>
          <p:cNvSpPr/>
          <p:nvPr/>
        </p:nvSpPr>
        <p:spPr>
          <a:xfrm>
            <a:off x="772073" y="2627491"/>
            <a:ext cx="4126534" cy="8388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การทดลองหาวิธีการแก้ปัญหาหลาย ๆ วิธีจนประสบความสำเร็จ</a:t>
            </a:r>
          </a:p>
        </p:txBody>
      </p:sp>
      <p:sp>
        <p:nvSpPr>
          <p:cNvPr id="34" name="สี่เหลี่ยมผืนผ้า 33"/>
          <p:cNvSpPr/>
          <p:nvPr/>
        </p:nvSpPr>
        <p:spPr>
          <a:xfrm>
            <a:off x="5526582" y="2617868"/>
            <a:ext cx="6206637" cy="7118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การเทียบเคียงสิ่งของ 2 สิ่งขึ้นไป เพื่อให้เห็นความเหมือน</a:t>
            </a:r>
            <a:b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หรือความแตกต่าง โดยอาศัยการสังเกต</a:t>
            </a:r>
          </a:p>
        </p:txBody>
      </p:sp>
      <p:pic>
        <p:nvPicPr>
          <p:cNvPr id="62" name="Picture 61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53854580-F4C8-4136-902D-B7C41B7B0A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12047" y="6198805"/>
            <a:ext cx="490398" cy="48402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8EE3CBD-A12F-4EAE-9EF0-0F144A3B42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7003" y="3500782"/>
            <a:ext cx="3976790" cy="284534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F28929E-32FC-4D08-8A09-4AA28BC1BF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4811" y="3564933"/>
            <a:ext cx="5797798" cy="287756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B4CCB59-B267-4103-9350-77A8FF6EF3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8474" y="-282681"/>
            <a:ext cx="6072142" cy="106079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7231CCD-63C9-405D-ABCC-50670A362EE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66773" y="809414"/>
            <a:ext cx="4663844" cy="104250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88EE0D8-C75E-4A35-BEC8-F43A5E1B234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01400" y="0"/>
            <a:ext cx="990600" cy="789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98281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id="{15A772C0-2513-420A-A07C-02B95710209A}"/>
              </a:ext>
            </a:extLst>
          </p:cNvPr>
          <p:cNvSpPr/>
          <p:nvPr/>
        </p:nvSpPr>
        <p:spPr>
          <a:xfrm>
            <a:off x="348268" y="2057400"/>
            <a:ext cx="3685082" cy="4419599"/>
          </a:xfrm>
          <a:prstGeom prst="roundRect">
            <a:avLst>
              <a:gd name="adj" fmla="val 10953"/>
            </a:avLst>
          </a:prstGeom>
          <a:solidFill>
            <a:schemeClr val="bg1"/>
          </a:solidFill>
          <a:ln w="12700">
            <a:solidFill>
              <a:srgbClr val="C1D85F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305" dirty="0"/>
          </a:p>
        </p:txBody>
      </p:sp>
      <p:sp>
        <p:nvSpPr>
          <p:cNvPr id="71" name="Rectangle: Rounded Corners 70">
            <a:extLst>
              <a:ext uri="{FF2B5EF4-FFF2-40B4-BE49-F238E27FC236}">
                <a16:creationId xmlns:a16="http://schemas.microsoft.com/office/drawing/2014/main" id="{5BCF36CE-B566-4EB1-AB63-EF1954820A59}"/>
              </a:ext>
            </a:extLst>
          </p:cNvPr>
          <p:cNvSpPr/>
          <p:nvPr/>
        </p:nvSpPr>
        <p:spPr>
          <a:xfrm>
            <a:off x="4145335" y="2057399"/>
            <a:ext cx="3685082" cy="4419599"/>
          </a:xfrm>
          <a:prstGeom prst="roundRect">
            <a:avLst>
              <a:gd name="adj" fmla="val 10953"/>
            </a:avLst>
          </a:prstGeom>
          <a:solidFill>
            <a:schemeClr val="bg1"/>
          </a:solidFill>
          <a:ln w="12700">
            <a:solidFill>
              <a:srgbClr val="9ED1DF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305" dirty="0"/>
          </a:p>
        </p:txBody>
      </p:sp>
      <p:sp>
        <p:nvSpPr>
          <p:cNvPr id="72" name="Rectangle: Rounded Corners 71">
            <a:extLst>
              <a:ext uri="{FF2B5EF4-FFF2-40B4-BE49-F238E27FC236}">
                <a16:creationId xmlns:a16="http://schemas.microsoft.com/office/drawing/2014/main" id="{8D991AA2-14FD-478F-B530-DB2E731A1F91}"/>
              </a:ext>
            </a:extLst>
          </p:cNvPr>
          <p:cNvSpPr/>
          <p:nvPr/>
        </p:nvSpPr>
        <p:spPr>
          <a:xfrm>
            <a:off x="7959428" y="2057400"/>
            <a:ext cx="3922598" cy="4419598"/>
          </a:xfrm>
          <a:prstGeom prst="roundRect">
            <a:avLst>
              <a:gd name="adj" fmla="val 10953"/>
            </a:avLst>
          </a:prstGeom>
          <a:solidFill>
            <a:schemeClr val="bg1"/>
          </a:solidFill>
          <a:ln w="12700">
            <a:solidFill>
              <a:srgbClr val="FEC2E0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305" dirty="0"/>
          </a:p>
        </p:txBody>
      </p:sp>
      <p:grpSp>
        <p:nvGrpSpPr>
          <p:cNvPr id="26" name="กลุ่ม 25"/>
          <p:cNvGrpSpPr/>
          <p:nvPr/>
        </p:nvGrpSpPr>
        <p:grpSpPr>
          <a:xfrm>
            <a:off x="438607" y="2150569"/>
            <a:ext cx="3504404" cy="689747"/>
            <a:chOff x="1819883" y="5991450"/>
            <a:chExt cx="3023862" cy="806830"/>
          </a:xfrm>
        </p:grpSpPr>
        <p:sp>
          <p:nvSpPr>
            <p:cNvPr id="27" name="มนมุมสี่เหลี่ยมผืนผ้าด้านเดียวกัน 26"/>
            <p:cNvSpPr/>
            <p:nvPr/>
          </p:nvSpPr>
          <p:spPr>
            <a:xfrm rot="16200000">
              <a:off x="2962736" y="4867647"/>
              <a:ext cx="757206" cy="3004812"/>
            </a:xfrm>
            <a:prstGeom prst="round2SameRect">
              <a:avLst>
                <a:gd name="adj1" fmla="val 50000"/>
                <a:gd name="adj2" fmla="val 50000"/>
              </a:avLst>
            </a:prstGeom>
            <a:solidFill>
              <a:srgbClr val="C1D85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61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28" name="สี่เหลี่ยมผืนผ้า 27"/>
            <p:cNvSpPr/>
            <p:nvPr/>
          </p:nvSpPr>
          <p:spPr>
            <a:xfrm>
              <a:off x="1819883" y="6130141"/>
              <a:ext cx="2977868" cy="6681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th-TH" sz="3661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การเขียนบอกเล่า</a:t>
              </a:r>
              <a:endParaRPr lang="en-US" sz="3661" b="1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38" name="กลุ่ม 37"/>
          <p:cNvGrpSpPr/>
          <p:nvPr/>
        </p:nvGrpSpPr>
        <p:grpSpPr>
          <a:xfrm>
            <a:off x="4253524" y="2150569"/>
            <a:ext cx="3427737" cy="689747"/>
            <a:chOff x="1819883" y="5991450"/>
            <a:chExt cx="3023862" cy="806830"/>
          </a:xfrm>
        </p:grpSpPr>
        <p:sp>
          <p:nvSpPr>
            <p:cNvPr id="39" name="มนมุมสี่เหลี่ยมผืนผ้าด้านเดียวกัน 38"/>
            <p:cNvSpPr/>
            <p:nvPr/>
          </p:nvSpPr>
          <p:spPr>
            <a:xfrm rot="16200000">
              <a:off x="2962736" y="4867647"/>
              <a:ext cx="757206" cy="3004812"/>
            </a:xfrm>
            <a:prstGeom prst="round2SameRect">
              <a:avLst>
                <a:gd name="adj1" fmla="val 50000"/>
                <a:gd name="adj2" fmla="val 50000"/>
              </a:avLst>
            </a:prstGeom>
            <a:solidFill>
              <a:srgbClr val="9ED1D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61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40" name="สี่เหลี่ยมผืนผ้า 39"/>
            <p:cNvSpPr/>
            <p:nvPr/>
          </p:nvSpPr>
          <p:spPr>
            <a:xfrm>
              <a:off x="1819883" y="6130141"/>
              <a:ext cx="2977868" cy="6681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th-TH" sz="3661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การวาดภาพ</a:t>
              </a:r>
            </a:p>
          </p:txBody>
        </p:sp>
      </p:grpSp>
      <p:grpSp>
        <p:nvGrpSpPr>
          <p:cNvPr id="42" name="กลุ่ม 41"/>
          <p:cNvGrpSpPr/>
          <p:nvPr/>
        </p:nvGrpSpPr>
        <p:grpSpPr>
          <a:xfrm>
            <a:off x="8060182" y="2157986"/>
            <a:ext cx="3721090" cy="689747"/>
            <a:chOff x="1819883" y="5991450"/>
            <a:chExt cx="3023862" cy="806830"/>
          </a:xfrm>
        </p:grpSpPr>
        <p:sp>
          <p:nvSpPr>
            <p:cNvPr id="43" name="มนมุมสี่เหลี่ยมผืนผ้าด้านเดียวกัน 42"/>
            <p:cNvSpPr/>
            <p:nvPr/>
          </p:nvSpPr>
          <p:spPr>
            <a:xfrm rot="16200000">
              <a:off x="2962736" y="4867647"/>
              <a:ext cx="757206" cy="3004812"/>
            </a:xfrm>
            <a:prstGeom prst="round2SameRect">
              <a:avLst>
                <a:gd name="adj1" fmla="val 50000"/>
                <a:gd name="adj2" fmla="val 50000"/>
              </a:avLst>
            </a:prstGeom>
            <a:solidFill>
              <a:srgbClr val="FED2E8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61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44" name="สี่เหลี่ยมผืนผ้า 43"/>
            <p:cNvSpPr/>
            <p:nvPr/>
          </p:nvSpPr>
          <p:spPr>
            <a:xfrm>
              <a:off x="1819883" y="6130141"/>
              <a:ext cx="2977868" cy="6681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th-TH" sz="3661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การใช้สัญลักษณ์</a:t>
              </a:r>
            </a:p>
          </p:txBody>
        </p:sp>
      </p:grpSp>
      <p:pic>
        <p:nvPicPr>
          <p:cNvPr id="5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17501" y="2925480"/>
            <a:ext cx="1109086" cy="473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47748" y="3571171"/>
            <a:ext cx="1054108" cy="438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27407" y="4104571"/>
            <a:ext cx="1091079" cy="472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30027" y="4731933"/>
            <a:ext cx="904554" cy="445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32650" y="5328058"/>
            <a:ext cx="536260" cy="451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" name="สี่เหลี่ยมผืนผ้า 57"/>
          <p:cNvSpPr/>
          <p:nvPr/>
        </p:nvSpPr>
        <p:spPr>
          <a:xfrm>
            <a:off x="9210867" y="2852468"/>
            <a:ext cx="1834381" cy="6336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th-TH" sz="2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r>
              <a:rPr lang="th-TH" sz="2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เริ่มต้นหรือสิ้นสุด</a:t>
            </a:r>
          </a:p>
          <a:p>
            <a:endParaRPr lang="en-US" sz="2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59" name="สี่เหลี่ยมผืนผ้า 58"/>
          <p:cNvSpPr/>
          <p:nvPr/>
        </p:nvSpPr>
        <p:spPr>
          <a:xfrm>
            <a:off x="9210867" y="3447793"/>
            <a:ext cx="2752533" cy="6336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th-TH" sz="2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r>
              <a:rPr lang="th-TH" sz="2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การทำงานหรือการประมวลผล</a:t>
            </a:r>
          </a:p>
          <a:p>
            <a:endParaRPr lang="en-US" sz="2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60" name="สี่เหลี่ยมผืนผ้า 59"/>
          <p:cNvSpPr/>
          <p:nvPr/>
        </p:nvSpPr>
        <p:spPr>
          <a:xfrm>
            <a:off x="9210867" y="4043118"/>
            <a:ext cx="2606372" cy="6336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th-TH" sz="2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r>
              <a:rPr lang="th-TH" sz="2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การตัดสินใจ</a:t>
            </a:r>
          </a:p>
          <a:p>
            <a:endParaRPr lang="en-US" sz="2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61" name="สี่เหลี่ยมผืนผ้า 60"/>
          <p:cNvSpPr/>
          <p:nvPr/>
        </p:nvSpPr>
        <p:spPr>
          <a:xfrm>
            <a:off x="9210867" y="4638443"/>
            <a:ext cx="2606372" cy="6336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th-TH" sz="2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r>
              <a:rPr lang="th-TH" sz="2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ทิศทางของข้อมูล</a:t>
            </a:r>
          </a:p>
          <a:p>
            <a:endParaRPr lang="en-US" sz="2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62" name="สี่เหลี่ยมผืนผ้า 61"/>
          <p:cNvSpPr/>
          <p:nvPr/>
        </p:nvSpPr>
        <p:spPr>
          <a:xfrm>
            <a:off x="9210867" y="5233770"/>
            <a:ext cx="2606372" cy="6336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th-TH" sz="2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r>
              <a:rPr lang="th-TH" sz="2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จุดเชื่อมต่อ</a:t>
            </a:r>
          </a:p>
          <a:p>
            <a:endParaRPr lang="en-US" sz="2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68" name="Picture 6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2EFA687B-C2B1-42D5-9F9D-A1974121890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12047" y="6198805"/>
            <a:ext cx="490398" cy="484029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552F6DEB-1663-41C0-99FB-783AD91EC8A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8474" y="-282681"/>
            <a:ext cx="6072142" cy="106079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93F4C15E-0E0A-4D1E-B906-CE517972A7B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1974" y="3546471"/>
            <a:ext cx="4003672" cy="2854328"/>
          </a:xfrm>
          <a:prstGeom prst="round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CE9BCF7-9CF4-4A48-9B1F-F7D06D2CA0B8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773" r="-789"/>
          <a:stretch/>
        </p:blipFill>
        <p:spPr>
          <a:xfrm>
            <a:off x="232319" y="3565796"/>
            <a:ext cx="3968882" cy="2829525"/>
          </a:xfrm>
          <a:prstGeom prst="roundRect">
            <a:avLst>
              <a:gd name="adj" fmla="val 10794"/>
            </a:avLst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04B4FA94-87B4-4517-8880-22F5D15EE19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34586" y="81694"/>
            <a:ext cx="7901101" cy="1865538"/>
          </a:xfrm>
          <a:prstGeom prst="rect">
            <a:avLst/>
          </a:prstGeom>
        </p:spPr>
      </p:pic>
      <p:sp>
        <p:nvSpPr>
          <p:cNvPr id="36" name="สี่เหลี่ยมผืนผ้า 58">
            <a:extLst>
              <a:ext uri="{FF2B5EF4-FFF2-40B4-BE49-F238E27FC236}">
                <a16:creationId xmlns:a16="http://schemas.microsoft.com/office/drawing/2014/main" id="{9B491D3C-6754-4C6E-9D4F-9C56F7164CEE}"/>
              </a:ext>
            </a:extLst>
          </p:cNvPr>
          <p:cNvSpPr/>
          <p:nvPr/>
        </p:nvSpPr>
        <p:spPr>
          <a:xfrm>
            <a:off x="787890" y="2982281"/>
            <a:ext cx="2752533" cy="6336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algn="ctr"/>
            <a:r>
              <a:rPr lang="th-TH" sz="2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การเขียนบรรยายเพื่ออธิบาย</a:t>
            </a:r>
          </a:p>
          <a:p>
            <a:pPr algn="ctr"/>
            <a:r>
              <a:rPr lang="th-TH" sz="2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ขั้นตอนการแก้ปัญหา</a:t>
            </a:r>
          </a:p>
          <a:p>
            <a:pPr algn="ctr"/>
            <a:endParaRPr lang="en-US" sz="2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41" name="สี่เหลี่ยมผืนผ้า 58">
            <a:extLst>
              <a:ext uri="{FF2B5EF4-FFF2-40B4-BE49-F238E27FC236}">
                <a16:creationId xmlns:a16="http://schemas.microsoft.com/office/drawing/2014/main" id="{432D068A-6C59-4B5C-8F63-AB556D388D9E}"/>
              </a:ext>
            </a:extLst>
          </p:cNvPr>
          <p:cNvSpPr/>
          <p:nvPr/>
        </p:nvSpPr>
        <p:spPr>
          <a:xfrm>
            <a:off x="4622752" y="2971800"/>
            <a:ext cx="2752533" cy="6336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การวาดภาพเพื่ออธิบาย</a:t>
            </a:r>
          </a:p>
          <a:p>
            <a:pPr algn="ctr"/>
            <a:r>
              <a:rPr lang="th-TH" sz="2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ขั้นตอนการแก้ปัญหา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CA67B37B-B44B-46A9-A094-05A3E24A7200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01400" y="0"/>
            <a:ext cx="990600" cy="789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2053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77011750-E269-4F7E-8B21-3929EFCD0AC3}"/>
              </a:ext>
            </a:extLst>
          </p:cNvPr>
          <p:cNvSpPr/>
          <p:nvPr/>
        </p:nvSpPr>
        <p:spPr>
          <a:xfrm>
            <a:off x="341808" y="1784419"/>
            <a:ext cx="5754191" cy="4921741"/>
          </a:xfrm>
          <a:prstGeom prst="roundRect">
            <a:avLst>
              <a:gd name="adj" fmla="val 7598"/>
            </a:avLst>
          </a:prstGeom>
          <a:solidFill>
            <a:schemeClr val="bg1"/>
          </a:solidFill>
          <a:ln w="12700">
            <a:solidFill>
              <a:srgbClr val="C1D85F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305" dirty="0"/>
          </a:p>
        </p:txBody>
      </p:sp>
      <p:sp>
        <p:nvSpPr>
          <p:cNvPr id="79" name="Rectangle: Rounded Corners 78">
            <a:extLst>
              <a:ext uri="{FF2B5EF4-FFF2-40B4-BE49-F238E27FC236}">
                <a16:creationId xmlns:a16="http://schemas.microsoft.com/office/drawing/2014/main" id="{4C63F477-D50C-4751-B103-4EA71C334366}"/>
              </a:ext>
            </a:extLst>
          </p:cNvPr>
          <p:cNvSpPr/>
          <p:nvPr/>
        </p:nvSpPr>
        <p:spPr>
          <a:xfrm>
            <a:off x="6167057" y="1782925"/>
            <a:ext cx="5683135" cy="4921741"/>
          </a:xfrm>
          <a:prstGeom prst="roundRect">
            <a:avLst>
              <a:gd name="adj" fmla="val 7082"/>
            </a:avLst>
          </a:prstGeom>
          <a:solidFill>
            <a:schemeClr val="bg1"/>
          </a:solidFill>
          <a:ln w="12700">
            <a:solidFill>
              <a:srgbClr val="C1D85F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305" dirty="0"/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CA24AFE6-F4CC-4C00-BCDB-2B34765A3C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89691" y="2543627"/>
            <a:ext cx="3482677" cy="3309132"/>
          </a:xfrm>
          <a:prstGeom prst="roundRect">
            <a:avLst>
              <a:gd name="adj" fmla="val 5543"/>
            </a:avLst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B721FC1-8C48-493A-8402-198FA653363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>
          <a:xfrm>
            <a:off x="3321675" y="2611771"/>
            <a:ext cx="2445256" cy="3249981"/>
          </a:xfrm>
          <a:prstGeom prst="roundRect">
            <a:avLst>
              <a:gd name="adj" fmla="val 5599"/>
            </a:avLst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280B8E6-0C1D-4328-8AB1-A9E4C68F976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156" y="2611771"/>
            <a:ext cx="2501764" cy="3249981"/>
          </a:xfrm>
          <a:prstGeom prst="roundRect">
            <a:avLst>
              <a:gd name="adj" fmla="val 5909"/>
            </a:avLst>
          </a:prstGeom>
        </p:spPr>
      </p:pic>
      <p:pic>
        <p:nvPicPr>
          <p:cNvPr id="56" name="Picture 55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0F2AF0B1-654F-4076-A867-DE0BC1AD11B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12047" y="6198805"/>
            <a:ext cx="490398" cy="484029"/>
          </a:xfrm>
          <a:prstGeom prst="rect">
            <a:avLst/>
          </a:prstGeom>
        </p:spPr>
      </p:pic>
      <p:grpSp>
        <p:nvGrpSpPr>
          <p:cNvPr id="47" name="Group 46">
            <a:extLst>
              <a:ext uri="{FF2B5EF4-FFF2-40B4-BE49-F238E27FC236}">
                <a16:creationId xmlns:a16="http://schemas.microsoft.com/office/drawing/2014/main" id="{574F7FC8-58AD-4C86-AF34-BEA3A3369117}"/>
              </a:ext>
            </a:extLst>
          </p:cNvPr>
          <p:cNvGrpSpPr/>
          <p:nvPr/>
        </p:nvGrpSpPr>
        <p:grpSpPr>
          <a:xfrm>
            <a:off x="7264153" y="2565414"/>
            <a:ext cx="2389749" cy="667222"/>
            <a:chOff x="4046264" y="3693801"/>
            <a:chExt cx="3248975" cy="1019953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8EF291E7-F184-4B1A-BFE5-6D4FB53C29C6}"/>
                </a:ext>
              </a:extLst>
            </p:cNvPr>
            <p:cNvSpPr/>
            <p:nvPr/>
          </p:nvSpPr>
          <p:spPr>
            <a:xfrm>
              <a:off x="4046264" y="3854631"/>
              <a:ext cx="3248975" cy="547848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73900D87-D8D0-4C9C-B1A4-CD68484A62D9}"/>
                </a:ext>
              </a:extLst>
            </p:cNvPr>
            <p:cNvGrpSpPr/>
            <p:nvPr/>
          </p:nvGrpSpPr>
          <p:grpSpPr>
            <a:xfrm>
              <a:off x="4115665" y="3693801"/>
              <a:ext cx="3013362" cy="1019953"/>
              <a:chOff x="5574046" y="1076683"/>
              <a:chExt cx="3013362" cy="1019953"/>
            </a:xfrm>
          </p:grpSpPr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8298A1CB-7221-468E-9A20-E2C67A57DDD2}"/>
                  </a:ext>
                </a:extLst>
              </p:cNvPr>
              <p:cNvSpPr/>
              <p:nvPr/>
            </p:nvSpPr>
            <p:spPr>
              <a:xfrm rot="16821147" flipH="1" flipV="1">
                <a:off x="7191338" y="1734881"/>
                <a:ext cx="367551" cy="355959"/>
              </a:xfrm>
              <a:custGeom>
                <a:avLst/>
                <a:gdLst>
                  <a:gd name="connsiteX0" fmla="*/ 3509 w 273194"/>
                  <a:gd name="connsiteY0" fmla="*/ 74034 h 298285"/>
                  <a:gd name="connsiteX1" fmla="*/ 242554 w 273194"/>
                  <a:gd name="connsiteY1" fmla="*/ 7914 h 298285"/>
                  <a:gd name="connsiteX2" fmla="*/ 271435 w 273194"/>
                  <a:gd name="connsiteY2" fmla="*/ 23947 h 298285"/>
                  <a:gd name="connsiteX3" fmla="*/ 171264 w 273194"/>
                  <a:gd name="connsiteY3" fmla="*/ 181106 h 298285"/>
                  <a:gd name="connsiteX4" fmla="*/ 92883 w 273194"/>
                  <a:gd name="connsiteY4" fmla="*/ 242503 h 298285"/>
                  <a:gd name="connsiteX5" fmla="*/ 15283 w 273194"/>
                  <a:gd name="connsiteY5" fmla="*/ 296443 h 298285"/>
                  <a:gd name="connsiteX6" fmla="*/ 15283 w 273194"/>
                  <a:gd name="connsiteY6" fmla="*/ 296505 h 2982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3194" h="298285">
                    <a:moveTo>
                      <a:pt x="3509" y="74034"/>
                    </a:moveTo>
                    <a:cubicBezTo>
                      <a:pt x="90606" y="88389"/>
                      <a:pt x="177248" y="64837"/>
                      <a:pt x="242554" y="7914"/>
                    </a:cubicBezTo>
                    <a:cubicBezTo>
                      <a:pt x="255368" y="-3271"/>
                      <a:pt x="275338" y="7666"/>
                      <a:pt x="271435" y="23947"/>
                    </a:cubicBezTo>
                    <a:cubicBezTo>
                      <a:pt x="256735" y="84847"/>
                      <a:pt x="219593" y="139533"/>
                      <a:pt x="171264" y="181106"/>
                    </a:cubicBezTo>
                    <a:cubicBezTo>
                      <a:pt x="146156" y="202732"/>
                      <a:pt x="120073" y="223239"/>
                      <a:pt x="92883" y="242503"/>
                    </a:cubicBezTo>
                    <a:cubicBezTo>
                      <a:pt x="67840" y="260276"/>
                      <a:pt x="42407" y="280845"/>
                      <a:pt x="15283" y="296443"/>
                    </a:cubicBezTo>
                    <a:cubicBezTo>
                      <a:pt x="15283" y="296443"/>
                      <a:pt x="15283" y="296443"/>
                      <a:pt x="15283" y="296505"/>
                    </a:cubicBezTo>
                  </a:path>
                </a:pathLst>
              </a:custGeom>
              <a:solidFill>
                <a:schemeClr val="bg1"/>
              </a:solidFill>
              <a:ln w="685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 dirty="0"/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DD4628A2-9DE6-43DD-B22F-040E1D5B1E04}"/>
                  </a:ext>
                </a:extLst>
              </p:cNvPr>
              <p:cNvSpPr/>
              <p:nvPr/>
            </p:nvSpPr>
            <p:spPr>
              <a:xfrm>
                <a:off x="5574046" y="1076683"/>
                <a:ext cx="3013362" cy="78806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th-TH" sz="2000" dirty="0">
                    <a:solidFill>
                      <a:prstClr val="black"/>
                    </a:solidFill>
                    <a:latin typeface="TH Sarabun New" panose="020B0500040200020003" pitchFamily="34" charset="-34"/>
                    <a:ea typeface="+mj-ea"/>
                    <a:cs typeface="TH Sarabun New" panose="020B0500040200020003" pitchFamily="34" charset="-34"/>
                  </a:rPr>
                  <a:t>เอ๊ะ! ถุงเท้าอีกข้างอยู่ไหนนะ</a:t>
                </a:r>
              </a:p>
            </p:txBody>
          </p:sp>
        </p:grp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5216CB3E-BBA5-4076-93E8-3BDFEB268ABC}"/>
              </a:ext>
            </a:extLst>
          </p:cNvPr>
          <p:cNvGrpSpPr/>
          <p:nvPr/>
        </p:nvGrpSpPr>
        <p:grpSpPr>
          <a:xfrm>
            <a:off x="684734" y="2658723"/>
            <a:ext cx="2023194" cy="866492"/>
            <a:chOff x="4724200" y="3379689"/>
            <a:chExt cx="2619982" cy="1340884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66" name="Rectangle: Rounded Corners 65">
              <a:extLst>
                <a:ext uri="{FF2B5EF4-FFF2-40B4-BE49-F238E27FC236}">
                  <a16:creationId xmlns:a16="http://schemas.microsoft.com/office/drawing/2014/main" id="{17CEDCF9-9AD6-439A-B8C1-E9178D3A736F}"/>
                </a:ext>
              </a:extLst>
            </p:cNvPr>
            <p:cNvSpPr/>
            <p:nvPr/>
          </p:nvSpPr>
          <p:spPr>
            <a:xfrm>
              <a:off x="4724200" y="3379689"/>
              <a:ext cx="2571038" cy="1022793"/>
            </a:xfrm>
            <a:prstGeom prst="roundRect">
              <a:avLst/>
            </a:prstGeom>
            <a:solidFill>
              <a:schemeClr val="bg1"/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A95DA0B9-47C5-4FF3-943D-A40F434014AD}"/>
                </a:ext>
              </a:extLst>
            </p:cNvPr>
            <p:cNvGrpSpPr/>
            <p:nvPr/>
          </p:nvGrpSpPr>
          <p:grpSpPr>
            <a:xfrm>
              <a:off x="4799462" y="3442107"/>
              <a:ext cx="2544720" cy="1278466"/>
              <a:chOff x="6257843" y="824989"/>
              <a:chExt cx="2544720" cy="1278466"/>
            </a:xfrm>
          </p:grpSpPr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C999890E-964C-46E7-899A-E7DFE1818D74}"/>
                  </a:ext>
                </a:extLst>
              </p:cNvPr>
              <p:cNvSpPr/>
              <p:nvPr/>
            </p:nvSpPr>
            <p:spPr>
              <a:xfrm rot="16821147" flipH="1" flipV="1">
                <a:off x="6997800" y="1741701"/>
                <a:ext cx="367551" cy="355958"/>
              </a:xfrm>
              <a:custGeom>
                <a:avLst/>
                <a:gdLst>
                  <a:gd name="connsiteX0" fmla="*/ 3509 w 273194"/>
                  <a:gd name="connsiteY0" fmla="*/ 74034 h 298285"/>
                  <a:gd name="connsiteX1" fmla="*/ 242554 w 273194"/>
                  <a:gd name="connsiteY1" fmla="*/ 7914 h 298285"/>
                  <a:gd name="connsiteX2" fmla="*/ 271435 w 273194"/>
                  <a:gd name="connsiteY2" fmla="*/ 23947 h 298285"/>
                  <a:gd name="connsiteX3" fmla="*/ 171264 w 273194"/>
                  <a:gd name="connsiteY3" fmla="*/ 181106 h 298285"/>
                  <a:gd name="connsiteX4" fmla="*/ 92883 w 273194"/>
                  <a:gd name="connsiteY4" fmla="*/ 242503 h 298285"/>
                  <a:gd name="connsiteX5" fmla="*/ 15283 w 273194"/>
                  <a:gd name="connsiteY5" fmla="*/ 296443 h 298285"/>
                  <a:gd name="connsiteX6" fmla="*/ 15283 w 273194"/>
                  <a:gd name="connsiteY6" fmla="*/ 296505 h 2982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3194" h="298285">
                    <a:moveTo>
                      <a:pt x="3509" y="74034"/>
                    </a:moveTo>
                    <a:cubicBezTo>
                      <a:pt x="90606" y="88389"/>
                      <a:pt x="177248" y="64837"/>
                      <a:pt x="242554" y="7914"/>
                    </a:cubicBezTo>
                    <a:cubicBezTo>
                      <a:pt x="255368" y="-3271"/>
                      <a:pt x="275338" y="7666"/>
                      <a:pt x="271435" y="23947"/>
                    </a:cubicBezTo>
                    <a:cubicBezTo>
                      <a:pt x="256735" y="84847"/>
                      <a:pt x="219593" y="139533"/>
                      <a:pt x="171264" y="181106"/>
                    </a:cubicBezTo>
                    <a:cubicBezTo>
                      <a:pt x="146156" y="202732"/>
                      <a:pt x="120073" y="223239"/>
                      <a:pt x="92883" y="242503"/>
                    </a:cubicBezTo>
                    <a:cubicBezTo>
                      <a:pt x="67840" y="260276"/>
                      <a:pt x="42407" y="280845"/>
                      <a:pt x="15283" y="296443"/>
                    </a:cubicBezTo>
                    <a:cubicBezTo>
                      <a:pt x="15283" y="296443"/>
                      <a:pt x="15283" y="296443"/>
                      <a:pt x="15283" y="296505"/>
                    </a:cubicBezTo>
                  </a:path>
                </a:pathLst>
              </a:custGeom>
              <a:solidFill>
                <a:schemeClr val="bg1"/>
              </a:solidFill>
              <a:ln w="685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600" dirty="0"/>
              </a:p>
            </p:txBody>
          </p:sp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D8CACAF4-BB18-42EE-B333-32801D39B333}"/>
                  </a:ext>
                </a:extLst>
              </p:cNvPr>
              <p:cNvSpPr/>
              <p:nvPr/>
            </p:nvSpPr>
            <p:spPr>
              <a:xfrm>
                <a:off x="6257843" y="824989"/>
                <a:ext cx="2544720" cy="100018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th-TH" sz="1800" dirty="0">
                    <a:solidFill>
                      <a:prstClr val="black"/>
                    </a:solidFill>
                    <a:latin typeface="TH Sarabun New" panose="020B0500040200020003" pitchFamily="34" charset="-34"/>
                    <a:ea typeface="+mj-ea"/>
                    <a:cs typeface="TH Sarabun New" panose="020B0500040200020003" pitchFamily="34" charset="-34"/>
                  </a:rPr>
                  <a:t>เอ๊ะ! ทำไมเสื้อดูแปลก ๆ</a:t>
                </a:r>
              </a:p>
              <a:p>
                <a:pPr algn="ctr"/>
                <a:r>
                  <a:rPr lang="th-TH" sz="1800" dirty="0">
                    <a:solidFill>
                      <a:prstClr val="black"/>
                    </a:solidFill>
                    <a:latin typeface="TH Sarabun New" panose="020B0500040200020003" pitchFamily="34" charset="-34"/>
                    <a:ea typeface="+mj-ea"/>
                    <a:cs typeface="TH Sarabun New" panose="020B0500040200020003" pitchFamily="34" charset="-34"/>
                  </a:rPr>
                  <a:t> ติดกระดุมผิดนี่นา</a:t>
                </a:r>
              </a:p>
            </p:txBody>
          </p:sp>
        </p:grp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20034714-17F5-40E3-8071-56BDE65C3FEB}"/>
              </a:ext>
            </a:extLst>
          </p:cNvPr>
          <p:cNvGrpSpPr/>
          <p:nvPr/>
        </p:nvGrpSpPr>
        <p:grpSpPr>
          <a:xfrm>
            <a:off x="3127479" y="2663415"/>
            <a:ext cx="2326969" cy="844817"/>
            <a:chOff x="4161205" y="3393977"/>
            <a:chExt cx="3013362" cy="1307343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71" name="Rectangle: Rounded Corners 70">
              <a:extLst>
                <a:ext uri="{FF2B5EF4-FFF2-40B4-BE49-F238E27FC236}">
                  <a16:creationId xmlns:a16="http://schemas.microsoft.com/office/drawing/2014/main" id="{CB7E8335-7DB5-4FDF-81C0-B2B3B8924FE0}"/>
                </a:ext>
              </a:extLst>
            </p:cNvPr>
            <p:cNvSpPr/>
            <p:nvPr/>
          </p:nvSpPr>
          <p:spPr>
            <a:xfrm>
              <a:off x="4492529" y="3393977"/>
              <a:ext cx="2310896" cy="1008503"/>
            </a:xfrm>
            <a:prstGeom prst="roundRect">
              <a:avLst/>
            </a:prstGeom>
            <a:solidFill>
              <a:schemeClr val="bg1"/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6E3126A4-E219-497D-84D8-F6D5AC069658}"/>
                </a:ext>
              </a:extLst>
            </p:cNvPr>
            <p:cNvGrpSpPr/>
            <p:nvPr/>
          </p:nvGrpSpPr>
          <p:grpSpPr>
            <a:xfrm>
              <a:off x="4161205" y="3427107"/>
              <a:ext cx="3013362" cy="1274213"/>
              <a:chOff x="5619586" y="809989"/>
              <a:chExt cx="3013362" cy="1274213"/>
            </a:xfrm>
          </p:grpSpPr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303E994C-F822-4592-80DC-127AE2257B60}"/>
                  </a:ext>
                </a:extLst>
              </p:cNvPr>
              <p:cNvSpPr/>
              <p:nvPr/>
            </p:nvSpPr>
            <p:spPr>
              <a:xfrm rot="16821147" flipH="1" flipV="1">
                <a:off x="6698689" y="1722447"/>
                <a:ext cx="367551" cy="355960"/>
              </a:xfrm>
              <a:custGeom>
                <a:avLst/>
                <a:gdLst>
                  <a:gd name="connsiteX0" fmla="*/ 3509 w 273194"/>
                  <a:gd name="connsiteY0" fmla="*/ 74034 h 298285"/>
                  <a:gd name="connsiteX1" fmla="*/ 242554 w 273194"/>
                  <a:gd name="connsiteY1" fmla="*/ 7914 h 298285"/>
                  <a:gd name="connsiteX2" fmla="*/ 271435 w 273194"/>
                  <a:gd name="connsiteY2" fmla="*/ 23947 h 298285"/>
                  <a:gd name="connsiteX3" fmla="*/ 171264 w 273194"/>
                  <a:gd name="connsiteY3" fmla="*/ 181106 h 298285"/>
                  <a:gd name="connsiteX4" fmla="*/ 92883 w 273194"/>
                  <a:gd name="connsiteY4" fmla="*/ 242503 h 298285"/>
                  <a:gd name="connsiteX5" fmla="*/ 15283 w 273194"/>
                  <a:gd name="connsiteY5" fmla="*/ 296443 h 298285"/>
                  <a:gd name="connsiteX6" fmla="*/ 15283 w 273194"/>
                  <a:gd name="connsiteY6" fmla="*/ 296505 h 2982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3194" h="298285">
                    <a:moveTo>
                      <a:pt x="3509" y="74034"/>
                    </a:moveTo>
                    <a:cubicBezTo>
                      <a:pt x="90606" y="88389"/>
                      <a:pt x="177248" y="64837"/>
                      <a:pt x="242554" y="7914"/>
                    </a:cubicBezTo>
                    <a:cubicBezTo>
                      <a:pt x="255368" y="-3271"/>
                      <a:pt x="275338" y="7666"/>
                      <a:pt x="271435" y="23947"/>
                    </a:cubicBezTo>
                    <a:cubicBezTo>
                      <a:pt x="256735" y="84847"/>
                      <a:pt x="219593" y="139533"/>
                      <a:pt x="171264" y="181106"/>
                    </a:cubicBezTo>
                    <a:cubicBezTo>
                      <a:pt x="146156" y="202732"/>
                      <a:pt x="120073" y="223239"/>
                      <a:pt x="92883" y="242503"/>
                    </a:cubicBezTo>
                    <a:cubicBezTo>
                      <a:pt x="67840" y="260276"/>
                      <a:pt x="42407" y="280845"/>
                      <a:pt x="15283" y="296443"/>
                    </a:cubicBezTo>
                    <a:cubicBezTo>
                      <a:pt x="15283" y="296443"/>
                      <a:pt x="15283" y="296443"/>
                      <a:pt x="15283" y="296505"/>
                    </a:cubicBezTo>
                  </a:path>
                </a:pathLst>
              </a:custGeom>
              <a:solidFill>
                <a:schemeClr val="bg1"/>
              </a:solidFill>
              <a:ln w="685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600" dirty="0"/>
              </a:p>
            </p:txBody>
          </p:sp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7C49C188-5FE5-4ABA-87D2-A071BF8DB64B}"/>
                  </a:ext>
                </a:extLst>
              </p:cNvPr>
              <p:cNvSpPr/>
              <p:nvPr/>
            </p:nvSpPr>
            <p:spPr>
              <a:xfrm>
                <a:off x="5619586" y="809989"/>
                <a:ext cx="3013362" cy="100018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th-TH" sz="1800" dirty="0">
                    <a:solidFill>
                      <a:prstClr val="black"/>
                    </a:solidFill>
                    <a:latin typeface="TH Sarabun New" panose="020B0500040200020003" pitchFamily="34" charset="-34"/>
                    <a:ea typeface="+mj-ea"/>
                    <a:cs typeface="TH Sarabun New" panose="020B0500040200020003" pitchFamily="34" charset="-34"/>
                  </a:rPr>
                  <a:t>ลองติดใหม่ดีกว่า </a:t>
                </a:r>
              </a:p>
              <a:p>
                <a:pPr algn="ctr"/>
                <a:r>
                  <a:rPr lang="th-TH" sz="1800" dirty="0">
                    <a:solidFill>
                      <a:prstClr val="black"/>
                    </a:solidFill>
                    <a:latin typeface="TH Sarabun New" panose="020B0500040200020003" pitchFamily="34" charset="-34"/>
                    <a:ea typeface="+mj-ea"/>
                    <a:cs typeface="TH Sarabun New" panose="020B0500040200020003" pitchFamily="34" charset="-34"/>
                  </a:rPr>
                  <a:t>เย้! ติดกระดุมได้แล้ว</a:t>
                </a:r>
              </a:p>
            </p:txBody>
          </p:sp>
        </p:grpSp>
      </p:grpSp>
      <p:grpSp>
        <p:nvGrpSpPr>
          <p:cNvPr id="58" name="กลุ่ม 25">
            <a:extLst>
              <a:ext uri="{FF2B5EF4-FFF2-40B4-BE49-F238E27FC236}">
                <a16:creationId xmlns:a16="http://schemas.microsoft.com/office/drawing/2014/main" id="{74BEA5A2-525B-470B-BACC-AAB5872C3693}"/>
              </a:ext>
            </a:extLst>
          </p:cNvPr>
          <p:cNvGrpSpPr/>
          <p:nvPr/>
        </p:nvGrpSpPr>
        <p:grpSpPr>
          <a:xfrm>
            <a:off x="430345" y="1850410"/>
            <a:ext cx="5577115" cy="689747"/>
            <a:chOff x="1819883" y="5991450"/>
            <a:chExt cx="3023862" cy="806830"/>
          </a:xfrm>
        </p:grpSpPr>
        <p:sp>
          <p:nvSpPr>
            <p:cNvPr id="60" name="มนมุมสี่เหลี่ยมผืนผ้าด้านเดียวกัน 26">
              <a:extLst>
                <a:ext uri="{FF2B5EF4-FFF2-40B4-BE49-F238E27FC236}">
                  <a16:creationId xmlns:a16="http://schemas.microsoft.com/office/drawing/2014/main" id="{43727922-4A8A-4277-BBE3-2C08AB856F18}"/>
                </a:ext>
              </a:extLst>
            </p:cNvPr>
            <p:cNvSpPr/>
            <p:nvPr/>
          </p:nvSpPr>
          <p:spPr>
            <a:xfrm rot="16200000">
              <a:off x="2962736" y="4867647"/>
              <a:ext cx="757206" cy="3004812"/>
            </a:xfrm>
            <a:prstGeom prst="round2SameRect">
              <a:avLst>
                <a:gd name="adj1" fmla="val 50000"/>
                <a:gd name="adj2" fmla="val 50000"/>
              </a:avLst>
            </a:prstGeom>
            <a:solidFill>
              <a:srgbClr val="C1D85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61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75" name="สี่เหลี่ยมผืนผ้า 27">
              <a:extLst>
                <a:ext uri="{FF2B5EF4-FFF2-40B4-BE49-F238E27FC236}">
                  <a16:creationId xmlns:a16="http://schemas.microsoft.com/office/drawing/2014/main" id="{BA0B7918-15A9-4161-A7C6-47551E57712A}"/>
                </a:ext>
              </a:extLst>
            </p:cNvPr>
            <p:cNvSpPr/>
            <p:nvPr/>
          </p:nvSpPr>
          <p:spPr>
            <a:xfrm>
              <a:off x="1819883" y="6130141"/>
              <a:ext cx="2977868" cy="6681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th-TH" sz="3661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การติดกระดุมเสื้อ</a:t>
              </a:r>
            </a:p>
          </p:txBody>
        </p:sp>
      </p:grpSp>
      <p:grpSp>
        <p:nvGrpSpPr>
          <p:cNvPr id="76" name="กลุ่ม 25">
            <a:extLst>
              <a:ext uri="{FF2B5EF4-FFF2-40B4-BE49-F238E27FC236}">
                <a16:creationId xmlns:a16="http://schemas.microsoft.com/office/drawing/2014/main" id="{3F88E7EB-4C89-452D-A863-9A63742518F3}"/>
              </a:ext>
            </a:extLst>
          </p:cNvPr>
          <p:cNvGrpSpPr/>
          <p:nvPr/>
        </p:nvGrpSpPr>
        <p:grpSpPr>
          <a:xfrm>
            <a:off x="6189502" y="1841576"/>
            <a:ext cx="5567744" cy="689747"/>
            <a:chOff x="1819883" y="5991450"/>
            <a:chExt cx="3023862" cy="806830"/>
          </a:xfrm>
        </p:grpSpPr>
        <p:sp>
          <p:nvSpPr>
            <p:cNvPr id="77" name="มนมุมสี่เหลี่ยมผืนผ้าด้านเดียวกัน 26">
              <a:extLst>
                <a:ext uri="{FF2B5EF4-FFF2-40B4-BE49-F238E27FC236}">
                  <a16:creationId xmlns:a16="http://schemas.microsoft.com/office/drawing/2014/main" id="{1C89708A-7BE8-4574-9BFE-573B0BBD50D3}"/>
                </a:ext>
              </a:extLst>
            </p:cNvPr>
            <p:cNvSpPr/>
            <p:nvPr/>
          </p:nvSpPr>
          <p:spPr>
            <a:xfrm rot="16200000">
              <a:off x="2962736" y="4867647"/>
              <a:ext cx="757206" cy="3004812"/>
            </a:xfrm>
            <a:prstGeom prst="round2SameRect">
              <a:avLst>
                <a:gd name="adj1" fmla="val 50000"/>
                <a:gd name="adj2" fmla="val 50000"/>
              </a:avLst>
            </a:prstGeom>
            <a:solidFill>
              <a:srgbClr val="C1D85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61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78" name="สี่เหลี่ยมผืนผ้า 27">
              <a:extLst>
                <a:ext uri="{FF2B5EF4-FFF2-40B4-BE49-F238E27FC236}">
                  <a16:creationId xmlns:a16="http://schemas.microsoft.com/office/drawing/2014/main" id="{2823BE7C-D8D6-4471-9520-B2C30D26774F}"/>
                </a:ext>
              </a:extLst>
            </p:cNvPr>
            <p:cNvSpPr/>
            <p:nvPr/>
          </p:nvSpPr>
          <p:spPr>
            <a:xfrm>
              <a:off x="1819883" y="6130141"/>
              <a:ext cx="2977868" cy="6681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th-TH" sz="3661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การเก็บถุงเท้า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F3C88E9E-1CBA-4A84-AC31-9A3533965FB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8474" y="-282681"/>
            <a:ext cx="6072142" cy="1060796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443A846F-3E41-4F8C-ABCD-450447DD5566}"/>
              </a:ext>
            </a:extLst>
          </p:cNvPr>
          <p:cNvGrpSpPr/>
          <p:nvPr/>
        </p:nvGrpSpPr>
        <p:grpSpPr>
          <a:xfrm>
            <a:off x="828218" y="4370057"/>
            <a:ext cx="1328289" cy="1217285"/>
            <a:chOff x="742510" y="4675933"/>
            <a:chExt cx="1853432" cy="1698543"/>
          </a:xfrm>
        </p:grpSpPr>
        <p:sp>
          <p:nvSpPr>
            <p:cNvPr id="39" name="Isosceles Triangle 38">
              <a:extLst>
                <a:ext uri="{FF2B5EF4-FFF2-40B4-BE49-F238E27FC236}">
                  <a16:creationId xmlns:a16="http://schemas.microsoft.com/office/drawing/2014/main" id="{6F7272B6-7379-4F8A-B709-4A20E056F73F}"/>
                </a:ext>
              </a:extLst>
            </p:cNvPr>
            <p:cNvSpPr/>
            <p:nvPr/>
          </p:nvSpPr>
          <p:spPr>
            <a:xfrm rot="3351405">
              <a:off x="1826316" y="4780097"/>
              <a:ext cx="873789" cy="665462"/>
            </a:xfrm>
            <a:prstGeom prst="triangle">
              <a:avLst/>
            </a:prstGeom>
            <a:solidFill>
              <a:srgbClr val="0081C4">
                <a:alpha val="3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83269A30-697C-41FD-B23F-A0E838F96BC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2510" y="4915853"/>
              <a:ext cx="1489924" cy="1458623"/>
            </a:xfrm>
            <a:prstGeom prst="ellipse">
              <a:avLst/>
            </a:prstGeom>
            <a:ln>
              <a:solidFill>
                <a:srgbClr val="0081C4"/>
              </a:solidFill>
            </a:ln>
          </p:spPr>
        </p:pic>
        <p:sp>
          <p:nvSpPr>
            <p:cNvPr id="41" name="Arrow: Right 40">
              <a:extLst>
                <a:ext uri="{FF2B5EF4-FFF2-40B4-BE49-F238E27FC236}">
                  <a16:creationId xmlns:a16="http://schemas.microsoft.com/office/drawing/2014/main" id="{19A0FA4D-49DB-4521-9C4D-6A8FC2F513B1}"/>
                </a:ext>
              </a:extLst>
            </p:cNvPr>
            <p:cNvSpPr/>
            <p:nvPr/>
          </p:nvSpPr>
          <p:spPr>
            <a:xfrm rot="13369382">
              <a:off x="1473783" y="5680838"/>
              <a:ext cx="613217" cy="457574"/>
            </a:xfrm>
            <a:prstGeom prst="rightArrow">
              <a:avLst/>
            </a:prstGeom>
            <a:solidFill>
              <a:srgbClr val="EF1D1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61" name="Picture 60">
            <a:extLst>
              <a:ext uri="{FF2B5EF4-FFF2-40B4-BE49-F238E27FC236}">
                <a16:creationId xmlns:a16="http://schemas.microsoft.com/office/drawing/2014/main" id="{E6EDB9F6-2EC8-488F-8BFB-EE459BCFB98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98472" y="824119"/>
            <a:ext cx="4596782" cy="1042506"/>
          </a:xfrm>
          <a:prstGeom prst="rect">
            <a:avLst/>
          </a:prstGeom>
        </p:spPr>
      </p:pic>
      <p:sp>
        <p:nvSpPr>
          <p:cNvPr id="80" name="ชื่อเรื่อง 1">
            <a:extLst>
              <a:ext uri="{FF2B5EF4-FFF2-40B4-BE49-F238E27FC236}">
                <a16:creationId xmlns:a16="http://schemas.microsoft.com/office/drawing/2014/main" id="{88225AFE-A6C1-44F6-94F5-896426125148}"/>
              </a:ext>
            </a:extLst>
          </p:cNvPr>
          <p:cNvSpPr txBox="1">
            <a:spLocks/>
          </p:cNvSpPr>
          <p:nvPr/>
        </p:nvSpPr>
        <p:spPr>
          <a:xfrm>
            <a:off x="6175336" y="6019800"/>
            <a:ext cx="5673763" cy="540000"/>
          </a:xfrm>
          <a:prstGeom prst="rect">
            <a:avLst/>
          </a:prstGeom>
        </p:spPr>
        <p:txBody>
          <a:bodyPr vert="horz" lIns="121783" tIns="60891" rIns="121783" bIns="60891" rtlCol="0" anchor="ctr">
            <a:noAutofit/>
          </a:bodyPr>
          <a:lstStyle>
            <a:lvl1pPr algn="ctr" defTabSz="1330726" rtl="0" eaLnBrk="1" latinLnBrk="0" hangingPunct="1">
              <a:spcBef>
                <a:spcPct val="0"/>
              </a:spcBef>
              <a:buNone/>
              <a:defRPr sz="6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th-TH" sz="28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8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สามารถใช้</a:t>
            </a:r>
            <a:r>
              <a:rPr lang="th-TH" sz="28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วิธีการเปรียบเทียบ</a:t>
            </a: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เข้ามาช่วยแก้ปัญหา</a:t>
            </a:r>
          </a:p>
          <a:p>
            <a:endParaRPr lang="th-TH" sz="28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8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81" name="ชื่อเรื่อง 1">
            <a:extLst>
              <a:ext uri="{FF2B5EF4-FFF2-40B4-BE49-F238E27FC236}">
                <a16:creationId xmlns:a16="http://schemas.microsoft.com/office/drawing/2014/main" id="{F6AF7021-7E5C-47A9-BB51-5F736B14D70D}"/>
              </a:ext>
            </a:extLst>
          </p:cNvPr>
          <p:cNvSpPr txBox="1">
            <a:spLocks/>
          </p:cNvSpPr>
          <p:nvPr/>
        </p:nvSpPr>
        <p:spPr>
          <a:xfrm>
            <a:off x="341808" y="6019800"/>
            <a:ext cx="5728791" cy="540000"/>
          </a:xfrm>
          <a:prstGeom prst="rect">
            <a:avLst/>
          </a:prstGeom>
        </p:spPr>
        <p:txBody>
          <a:bodyPr vert="horz" lIns="121783" tIns="60891" rIns="121783" bIns="60891" rtlCol="0" anchor="ctr">
            <a:noAutofit/>
          </a:bodyPr>
          <a:lstStyle>
            <a:lvl1pPr algn="ctr" defTabSz="1330726" rtl="0" eaLnBrk="1" latinLnBrk="0" hangingPunct="1">
              <a:spcBef>
                <a:spcPct val="0"/>
              </a:spcBef>
              <a:buNone/>
              <a:defRPr sz="6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สามารถใช้</a:t>
            </a:r>
            <a:r>
              <a:rPr lang="th-TH" sz="28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วิธีการลองผิดลองถูก</a:t>
            </a: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เข้ามาช่วยแก้ปัญหา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8C0D44C7-0AFE-49EC-A4C7-FC301B6790D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01400" y="0"/>
            <a:ext cx="990600" cy="789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42651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A8ECE9F0-5A12-4BA3-BFE7-AB830826316A}"/>
              </a:ext>
            </a:extLst>
          </p:cNvPr>
          <p:cNvGrpSpPr/>
          <p:nvPr/>
        </p:nvGrpSpPr>
        <p:grpSpPr>
          <a:xfrm>
            <a:off x="2509235" y="1911676"/>
            <a:ext cx="7173535" cy="1722474"/>
            <a:chOff x="2424225" y="1682182"/>
            <a:chExt cx="7173535" cy="172247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2F10288-520C-43B0-943D-41A43A7D10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9447" t="17674" r="21715" b="57210"/>
            <a:stretch/>
          </p:blipFill>
          <p:spPr>
            <a:xfrm>
              <a:off x="2424225" y="1682182"/>
              <a:ext cx="7173535" cy="1722474"/>
            </a:xfrm>
            <a:prstGeom prst="rect">
              <a:avLst/>
            </a:prstGeom>
          </p:spPr>
        </p:pic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C4D95143-3041-40A4-BE6D-0B96144CEFE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976839" y="3108620"/>
              <a:ext cx="2330117" cy="0"/>
            </a:xfrm>
            <a:prstGeom prst="line">
              <a:avLst/>
            </a:prstGeom>
            <a:ln w="57150">
              <a:solidFill>
                <a:schemeClr val="bg1">
                  <a:lumMod val="8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5502F4FC-16F8-40F3-ADE6-500FC42EDDB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54492" y="3108620"/>
              <a:ext cx="2330117" cy="0"/>
            </a:xfrm>
            <a:prstGeom prst="line">
              <a:avLst/>
            </a:prstGeom>
            <a:ln w="57150">
              <a:solidFill>
                <a:schemeClr val="bg1">
                  <a:lumMod val="8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Picture 11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CB878D0B-C6EA-465E-B8A2-FF2CB00E58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12047" y="6198805"/>
            <a:ext cx="490398" cy="48402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B2C403C-B57C-431E-A3EB-B9803541E2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7177" y="3962400"/>
            <a:ext cx="9577646" cy="140220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465E1BC-18AC-40D7-A4C8-585716A6C9D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01400" y="0"/>
            <a:ext cx="990600" cy="789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77806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7185164-D81C-4B6C-8E46-D915B5C90B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24639" y="6220342"/>
            <a:ext cx="937872" cy="484886"/>
          </a:xfrm>
          <a:prstGeom prst="rect">
            <a:avLst/>
          </a:prstGeom>
        </p:spPr>
      </p:pic>
      <p:grpSp>
        <p:nvGrpSpPr>
          <p:cNvPr id="97" name="Group 96">
            <a:extLst>
              <a:ext uri="{FF2B5EF4-FFF2-40B4-BE49-F238E27FC236}">
                <a16:creationId xmlns:a16="http://schemas.microsoft.com/office/drawing/2014/main" id="{46D12C04-3078-473C-92CE-611F96B71E54}"/>
              </a:ext>
            </a:extLst>
          </p:cNvPr>
          <p:cNvGrpSpPr/>
          <p:nvPr/>
        </p:nvGrpSpPr>
        <p:grpSpPr>
          <a:xfrm>
            <a:off x="1377088" y="2590800"/>
            <a:ext cx="9509939" cy="724967"/>
            <a:chOff x="2035676" y="2481301"/>
            <a:chExt cx="9509939" cy="724967"/>
          </a:xfrm>
        </p:grpSpPr>
        <p:sp>
          <p:nvSpPr>
            <p:cNvPr id="98" name="Rectangle: Rounded Corners 97">
              <a:extLst>
                <a:ext uri="{FF2B5EF4-FFF2-40B4-BE49-F238E27FC236}">
                  <a16:creationId xmlns:a16="http://schemas.microsoft.com/office/drawing/2014/main" id="{50A8A4F5-B7B0-415D-AF22-3FCE6DC67208}"/>
                </a:ext>
              </a:extLst>
            </p:cNvPr>
            <p:cNvSpPr/>
            <p:nvPr/>
          </p:nvSpPr>
          <p:spPr>
            <a:xfrm>
              <a:off x="2035676" y="2523617"/>
              <a:ext cx="9509939" cy="592908"/>
            </a:xfrm>
            <a:prstGeom prst="roundRect">
              <a:avLst>
                <a:gd name="adj" fmla="val 50000"/>
              </a:avLst>
            </a:prstGeom>
            <a:solidFill>
              <a:srgbClr val="FCD8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9" name="Rectangle: Rounded Corners 98">
              <a:extLst>
                <a:ext uri="{FF2B5EF4-FFF2-40B4-BE49-F238E27FC236}">
                  <a16:creationId xmlns:a16="http://schemas.microsoft.com/office/drawing/2014/main" id="{B9BC9128-7ECB-4B6C-BAB5-A02F8331F286}"/>
                </a:ext>
              </a:extLst>
            </p:cNvPr>
            <p:cNvSpPr/>
            <p:nvPr/>
          </p:nvSpPr>
          <p:spPr>
            <a:xfrm>
              <a:off x="2100753" y="2567578"/>
              <a:ext cx="509161" cy="509161"/>
            </a:xfrm>
            <a:prstGeom prst="roundRect">
              <a:avLst>
                <a:gd name="adj" fmla="val 50000"/>
              </a:avLst>
            </a:prstGeom>
            <a:solidFill>
              <a:srgbClr val="ED1B2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FE054DC5-C205-4CBC-A7FE-235118A6B001}"/>
                </a:ext>
              </a:extLst>
            </p:cNvPr>
            <p:cNvSpPr/>
            <p:nvPr/>
          </p:nvSpPr>
          <p:spPr>
            <a:xfrm>
              <a:off x="2142452" y="2481301"/>
              <a:ext cx="786062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217170" algn="dec"/>
                  <a:tab pos="342900" algn="l"/>
                  <a:tab pos="571500" algn="l"/>
                  <a:tab pos="800100" algn="l"/>
                  <a:tab pos="3543300" algn="l"/>
                  <a:tab pos="3771900" algn="l"/>
                  <a:tab pos="4000500" algn="l"/>
                </a:tabLst>
              </a:pPr>
              <a:r>
                <a:rPr lang="en-US" sz="4000" dirty="0">
                  <a:solidFill>
                    <a:schemeClr val="bg1"/>
                  </a:solidFill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1</a:t>
              </a:r>
              <a:r>
                <a:rPr lang="th-TH" sz="4000" dirty="0">
                  <a:solidFill>
                    <a:schemeClr val="bg1"/>
                  </a:solidFill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.</a:t>
              </a:r>
              <a:endParaRPr lang="en-US" sz="4000" dirty="0">
                <a:solidFill>
                  <a:schemeClr val="bg1"/>
                </a:solidFill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endParaRPr>
            </a:p>
          </p:txBody>
        </p: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A21759B0-E7AA-4C01-B9EF-290C5D82FDB7}"/>
                </a:ext>
              </a:extLst>
            </p:cNvPr>
            <p:cNvSpPr/>
            <p:nvPr/>
          </p:nvSpPr>
          <p:spPr>
            <a:xfrm>
              <a:off x="2685583" y="2498382"/>
              <a:ext cx="6709242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217170" algn="dec"/>
                  <a:tab pos="342900" algn="l"/>
                  <a:tab pos="571500" algn="l"/>
                  <a:tab pos="800100" algn="l"/>
                  <a:tab pos="3543300" algn="l"/>
                  <a:tab pos="3771900" algn="l"/>
                  <a:tab pos="4000500" algn="l"/>
                </a:tabLst>
              </a:pPr>
              <a:r>
                <a:rPr lang="th-TH" sz="4000" dirty="0"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ลงมือแก้ปัญหา</a:t>
              </a:r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67475569-D8F6-41EF-AAB6-F2013B14023E}"/>
              </a:ext>
            </a:extLst>
          </p:cNvPr>
          <p:cNvGrpSpPr/>
          <p:nvPr/>
        </p:nvGrpSpPr>
        <p:grpSpPr>
          <a:xfrm>
            <a:off x="1377088" y="2590800"/>
            <a:ext cx="9509941" cy="724967"/>
            <a:chOff x="2035676" y="2481301"/>
            <a:chExt cx="9509941" cy="724967"/>
          </a:xfrm>
        </p:grpSpPr>
        <p:sp>
          <p:nvSpPr>
            <p:cNvPr id="73" name="Rectangle: Rounded Corners 72">
              <a:extLst>
                <a:ext uri="{FF2B5EF4-FFF2-40B4-BE49-F238E27FC236}">
                  <a16:creationId xmlns:a16="http://schemas.microsoft.com/office/drawing/2014/main" id="{B324E6B6-9A62-4BFA-8C58-8729A6D763A0}"/>
                </a:ext>
              </a:extLst>
            </p:cNvPr>
            <p:cNvSpPr/>
            <p:nvPr/>
          </p:nvSpPr>
          <p:spPr>
            <a:xfrm>
              <a:off x="2035676" y="2523617"/>
              <a:ext cx="9509941" cy="592908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4" name="Rectangle: Rounded Corners 73">
              <a:extLst>
                <a:ext uri="{FF2B5EF4-FFF2-40B4-BE49-F238E27FC236}">
                  <a16:creationId xmlns:a16="http://schemas.microsoft.com/office/drawing/2014/main" id="{9D76602A-8DC6-43E0-9EDB-97A5B53794D9}"/>
                </a:ext>
              </a:extLst>
            </p:cNvPr>
            <p:cNvSpPr/>
            <p:nvPr/>
          </p:nvSpPr>
          <p:spPr>
            <a:xfrm>
              <a:off x="2100753" y="2567578"/>
              <a:ext cx="509161" cy="509161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627D3E19-A170-4F4C-B1A2-D8CE49011835}"/>
                </a:ext>
              </a:extLst>
            </p:cNvPr>
            <p:cNvSpPr/>
            <p:nvPr/>
          </p:nvSpPr>
          <p:spPr>
            <a:xfrm>
              <a:off x="2142452" y="2481301"/>
              <a:ext cx="786062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217170" algn="dec"/>
                  <a:tab pos="342900" algn="l"/>
                  <a:tab pos="571500" algn="l"/>
                  <a:tab pos="800100" algn="l"/>
                  <a:tab pos="3543300" algn="l"/>
                  <a:tab pos="3771900" algn="l"/>
                  <a:tab pos="4000500" algn="l"/>
                </a:tabLst>
              </a:pPr>
              <a:r>
                <a:rPr lang="en-US" sz="4000" dirty="0"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1</a:t>
              </a:r>
              <a:r>
                <a:rPr lang="th-TH" sz="4000" dirty="0"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.</a:t>
              </a:r>
              <a:endParaRPr lang="en-US" sz="4000" dirty="0"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endParaRPr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FCE8F158-1278-478E-8A69-CABDEDB206F8}"/>
                </a:ext>
              </a:extLst>
            </p:cNvPr>
            <p:cNvSpPr/>
            <p:nvPr/>
          </p:nvSpPr>
          <p:spPr>
            <a:xfrm>
              <a:off x="2691131" y="2498382"/>
              <a:ext cx="8108665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217170" algn="dec"/>
                  <a:tab pos="342900" algn="l"/>
                  <a:tab pos="571500" algn="l"/>
                  <a:tab pos="800100" algn="l"/>
                  <a:tab pos="3543300" algn="l"/>
                  <a:tab pos="3771900" algn="l"/>
                  <a:tab pos="4000500" algn="l"/>
                </a:tabLst>
              </a:pPr>
              <a:r>
                <a:rPr lang="th-TH" sz="4000" dirty="0"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ลงมือแก้ปัญหา</a:t>
              </a:r>
            </a:p>
          </p:txBody>
        </p: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FCE1F37A-33F0-41D9-8194-ED2C78D70184}"/>
              </a:ext>
            </a:extLst>
          </p:cNvPr>
          <p:cNvGrpSpPr/>
          <p:nvPr/>
        </p:nvGrpSpPr>
        <p:grpSpPr>
          <a:xfrm>
            <a:off x="1377088" y="3384644"/>
            <a:ext cx="9509939" cy="725442"/>
            <a:chOff x="2035676" y="3275145"/>
            <a:chExt cx="9509939" cy="725442"/>
          </a:xfrm>
        </p:grpSpPr>
        <p:sp>
          <p:nvSpPr>
            <p:cNvPr id="103" name="Rectangle: Rounded Corners 102">
              <a:extLst>
                <a:ext uri="{FF2B5EF4-FFF2-40B4-BE49-F238E27FC236}">
                  <a16:creationId xmlns:a16="http://schemas.microsoft.com/office/drawing/2014/main" id="{D602B247-37F8-488F-B54C-A98141E76ABE}"/>
                </a:ext>
              </a:extLst>
            </p:cNvPr>
            <p:cNvSpPr/>
            <p:nvPr/>
          </p:nvSpPr>
          <p:spPr>
            <a:xfrm>
              <a:off x="2035677" y="3298435"/>
              <a:ext cx="6723298" cy="592908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4" name="Rectangle: Rounded Corners 103">
              <a:extLst>
                <a:ext uri="{FF2B5EF4-FFF2-40B4-BE49-F238E27FC236}">
                  <a16:creationId xmlns:a16="http://schemas.microsoft.com/office/drawing/2014/main" id="{20DC7D93-E411-44FB-ACFF-AC0F13BB1E96}"/>
                </a:ext>
              </a:extLst>
            </p:cNvPr>
            <p:cNvSpPr/>
            <p:nvPr/>
          </p:nvSpPr>
          <p:spPr>
            <a:xfrm>
              <a:off x="2035676" y="3319630"/>
              <a:ext cx="9509939" cy="592908"/>
            </a:xfrm>
            <a:prstGeom prst="roundRect">
              <a:avLst>
                <a:gd name="adj" fmla="val 50000"/>
              </a:avLst>
            </a:prstGeom>
            <a:solidFill>
              <a:srgbClr val="FCD8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5" name="Rectangle: Rounded Corners 104">
              <a:extLst>
                <a:ext uri="{FF2B5EF4-FFF2-40B4-BE49-F238E27FC236}">
                  <a16:creationId xmlns:a16="http://schemas.microsoft.com/office/drawing/2014/main" id="{5A271270-6911-4CB2-80B9-A6F8CBEACF12}"/>
                </a:ext>
              </a:extLst>
            </p:cNvPr>
            <p:cNvSpPr/>
            <p:nvPr/>
          </p:nvSpPr>
          <p:spPr>
            <a:xfrm>
              <a:off x="2100753" y="3361422"/>
              <a:ext cx="509161" cy="509161"/>
            </a:xfrm>
            <a:prstGeom prst="roundRect">
              <a:avLst>
                <a:gd name="adj" fmla="val 50000"/>
              </a:avLst>
            </a:prstGeom>
            <a:solidFill>
              <a:srgbClr val="ED1B2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0E5D8B92-31FA-49A5-AE3A-BE91EF2411E5}"/>
                </a:ext>
              </a:extLst>
            </p:cNvPr>
            <p:cNvSpPr/>
            <p:nvPr/>
          </p:nvSpPr>
          <p:spPr>
            <a:xfrm>
              <a:off x="2142452" y="3275145"/>
              <a:ext cx="786062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217170" algn="dec"/>
                  <a:tab pos="342900" algn="l"/>
                  <a:tab pos="571500" algn="l"/>
                  <a:tab pos="800100" algn="l"/>
                  <a:tab pos="3543300" algn="l"/>
                  <a:tab pos="3771900" algn="l"/>
                  <a:tab pos="4000500" algn="l"/>
                </a:tabLst>
              </a:pPr>
              <a:r>
                <a:rPr lang="en-US" sz="4000" dirty="0">
                  <a:solidFill>
                    <a:schemeClr val="bg1"/>
                  </a:solidFill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2</a:t>
              </a:r>
              <a:r>
                <a:rPr lang="th-TH" sz="4000" dirty="0">
                  <a:solidFill>
                    <a:schemeClr val="bg1"/>
                  </a:solidFill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.</a:t>
              </a:r>
              <a:endParaRPr lang="en-US" sz="4000" dirty="0">
                <a:solidFill>
                  <a:schemeClr val="bg1"/>
                </a:solidFill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endParaRPr>
            </a:p>
          </p:txBody>
        </p:sp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4EB4FAA5-715D-4E6A-8629-1FD07D8389D6}"/>
                </a:ext>
              </a:extLst>
            </p:cNvPr>
            <p:cNvSpPr/>
            <p:nvPr/>
          </p:nvSpPr>
          <p:spPr>
            <a:xfrm>
              <a:off x="2691132" y="3292701"/>
              <a:ext cx="8108664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217170" algn="dec"/>
                  <a:tab pos="342900" algn="l"/>
                  <a:tab pos="571500" algn="l"/>
                  <a:tab pos="800100" algn="l"/>
                  <a:tab pos="3543300" algn="l"/>
                  <a:tab pos="3771900" algn="l"/>
                  <a:tab pos="4000500" algn="l"/>
                </a:tabLst>
              </a:pPr>
              <a:r>
                <a:rPr lang="th-TH" sz="4000" dirty="0"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วางแผนการแก้ปัญหา</a:t>
              </a:r>
            </a:p>
          </p:txBody>
        </p:sp>
      </p:grp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87F49EC1-DBBE-40EA-99C4-A40907537C3C}"/>
              </a:ext>
            </a:extLst>
          </p:cNvPr>
          <p:cNvGrpSpPr/>
          <p:nvPr/>
        </p:nvGrpSpPr>
        <p:grpSpPr>
          <a:xfrm>
            <a:off x="1377089" y="4182118"/>
            <a:ext cx="9509940" cy="717616"/>
            <a:chOff x="2035676" y="4072619"/>
            <a:chExt cx="9591159" cy="717616"/>
          </a:xfrm>
        </p:grpSpPr>
        <p:sp>
          <p:nvSpPr>
            <p:cNvPr id="109" name="Rectangle: Rounded Corners 108">
              <a:extLst>
                <a:ext uri="{FF2B5EF4-FFF2-40B4-BE49-F238E27FC236}">
                  <a16:creationId xmlns:a16="http://schemas.microsoft.com/office/drawing/2014/main" id="{F61D6B7E-A1C2-4C92-A953-975341C44107}"/>
                </a:ext>
              </a:extLst>
            </p:cNvPr>
            <p:cNvSpPr/>
            <p:nvPr/>
          </p:nvSpPr>
          <p:spPr>
            <a:xfrm>
              <a:off x="2035676" y="4115643"/>
              <a:ext cx="9591159" cy="592908"/>
            </a:xfrm>
            <a:prstGeom prst="roundRect">
              <a:avLst>
                <a:gd name="adj" fmla="val 50000"/>
              </a:avLst>
            </a:prstGeom>
            <a:solidFill>
              <a:srgbClr val="D5FF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0" name="Rectangle: Rounded Corners 109">
              <a:extLst>
                <a:ext uri="{FF2B5EF4-FFF2-40B4-BE49-F238E27FC236}">
                  <a16:creationId xmlns:a16="http://schemas.microsoft.com/office/drawing/2014/main" id="{C437CD51-39C9-498D-B06D-856E9C77D0BE}"/>
                </a:ext>
              </a:extLst>
            </p:cNvPr>
            <p:cNvSpPr/>
            <p:nvPr/>
          </p:nvSpPr>
          <p:spPr>
            <a:xfrm>
              <a:off x="2100753" y="4158896"/>
              <a:ext cx="509161" cy="509161"/>
            </a:xfrm>
            <a:prstGeom prst="roundRect">
              <a:avLst>
                <a:gd name="adj" fmla="val 50000"/>
              </a:avLst>
            </a:prstGeom>
            <a:solidFill>
              <a:srgbClr val="00A65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id="{3C136F21-9030-440C-9B97-60FD28CC218B}"/>
                </a:ext>
              </a:extLst>
            </p:cNvPr>
            <p:cNvSpPr/>
            <p:nvPr/>
          </p:nvSpPr>
          <p:spPr>
            <a:xfrm>
              <a:off x="2142452" y="4072619"/>
              <a:ext cx="786062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217170" algn="dec"/>
                  <a:tab pos="342900" algn="l"/>
                  <a:tab pos="571500" algn="l"/>
                  <a:tab pos="800100" algn="l"/>
                  <a:tab pos="3543300" algn="l"/>
                  <a:tab pos="3771900" algn="l"/>
                  <a:tab pos="4000500" algn="l"/>
                </a:tabLst>
              </a:pPr>
              <a:r>
                <a:rPr lang="en-US" sz="4000" dirty="0">
                  <a:solidFill>
                    <a:schemeClr val="bg1"/>
                  </a:solidFill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3</a:t>
              </a:r>
              <a:r>
                <a:rPr lang="th-TH" sz="4000" dirty="0">
                  <a:solidFill>
                    <a:schemeClr val="bg1"/>
                  </a:solidFill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.</a:t>
              </a:r>
              <a:endParaRPr lang="en-US" sz="4000" dirty="0">
                <a:solidFill>
                  <a:schemeClr val="bg1"/>
                </a:solidFill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endParaRPr>
            </a:p>
          </p:txBody>
        </p:sp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43983AD0-6DBA-4CD8-88B3-062016BF96D7}"/>
                </a:ext>
              </a:extLst>
            </p:cNvPr>
            <p:cNvSpPr/>
            <p:nvPr/>
          </p:nvSpPr>
          <p:spPr>
            <a:xfrm>
              <a:off x="2691132" y="4082349"/>
              <a:ext cx="8321334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217170" algn="dec"/>
                  <a:tab pos="342900" algn="l"/>
                  <a:tab pos="571500" algn="l"/>
                  <a:tab pos="800100" algn="l"/>
                  <a:tab pos="3543300" algn="l"/>
                  <a:tab pos="3771900" algn="l"/>
                  <a:tab pos="4000500" algn="l"/>
                </a:tabLst>
              </a:pPr>
              <a:r>
                <a:rPr lang="th-TH" sz="4000" dirty="0"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พิจารณาและทำความเข้าใจปัญหา</a:t>
              </a:r>
            </a:p>
          </p:txBody>
        </p: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A387FD8E-FD22-414F-B25F-0F8A7C9421F5}"/>
              </a:ext>
            </a:extLst>
          </p:cNvPr>
          <p:cNvGrpSpPr/>
          <p:nvPr/>
        </p:nvGrpSpPr>
        <p:grpSpPr>
          <a:xfrm>
            <a:off x="1377088" y="3384644"/>
            <a:ext cx="9509941" cy="725442"/>
            <a:chOff x="2035676" y="3275145"/>
            <a:chExt cx="9509941" cy="725442"/>
          </a:xfrm>
        </p:grpSpPr>
        <p:sp>
          <p:nvSpPr>
            <p:cNvPr id="62" name="Rectangle: Rounded Corners 61">
              <a:extLst>
                <a:ext uri="{FF2B5EF4-FFF2-40B4-BE49-F238E27FC236}">
                  <a16:creationId xmlns:a16="http://schemas.microsoft.com/office/drawing/2014/main" id="{E372D1F1-6977-476C-B910-B76A5187055E}"/>
                </a:ext>
              </a:extLst>
            </p:cNvPr>
            <p:cNvSpPr/>
            <p:nvPr/>
          </p:nvSpPr>
          <p:spPr>
            <a:xfrm>
              <a:off x="2035677" y="3298435"/>
              <a:ext cx="6723298" cy="592908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2" name="Rectangle: Rounded Corners 71">
              <a:extLst>
                <a:ext uri="{FF2B5EF4-FFF2-40B4-BE49-F238E27FC236}">
                  <a16:creationId xmlns:a16="http://schemas.microsoft.com/office/drawing/2014/main" id="{B0A6CFD3-C74D-48E8-9CEE-49A291B5FC5D}"/>
                </a:ext>
              </a:extLst>
            </p:cNvPr>
            <p:cNvSpPr/>
            <p:nvPr/>
          </p:nvSpPr>
          <p:spPr>
            <a:xfrm>
              <a:off x="2035676" y="3319630"/>
              <a:ext cx="9509941" cy="592908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6" name="Rectangle: Rounded Corners 75">
              <a:extLst>
                <a:ext uri="{FF2B5EF4-FFF2-40B4-BE49-F238E27FC236}">
                  <a16:creationId xmlns:a16="http://schemas.microsoft.com/office/drawing/2014/main" id="{C4BE1E29-96E5-4418-A01D-4565FCAD6E08}"/>
                </a:ext>
              </a:extLst>
            </p:cNvPr>
            <p:cNvSpPr/>
            <p:nvPr/>
          </p:nvSpPr>
          <p:spPr>
            <a:xfrm>
              <a:off x="2100753" y="3361422"/>
              <a:ext cx="509161" cy="509161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6930AC98-0F47-4502-83BC-7156D8A1BBA8}"/>
                </a:ext>
              </a:extLst>
            </p:cNvPr>
            <p:cNvSpPr/>
            <p:nvPr/>
          </p:nvSpPr>
          <p:spPr>
            <a:xfrm>
              <a:off x="2142452" y="3275145"/>
              <a:ext cx="786062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217170" algn="dec"/>
                  <a:tab pos="342900" algn="l"/>
                  <a:tab pos="571500" algn="l"/>
                  <a:tab pos="800100" algn="l"/>
                  <a:tab pos="3543300" algn="l"/>
                  <a:tab pos="3771900" algn="l"/>
                  <a:tab pos="4000500" algn="l"/>
                </a:tabLst>
              </a:pPr>
              <a:r>
                <a:rPr lang="en-US" sz="4000" dirty="0"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2</a:t>
              </a:r>
              <a:r>
                <a:rPr lang="th-TH" sz="4000" dirty="0"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.</a:t>
              </a:r>
              <a:endParaRPr lang="en-US" sz="4000" dirty="0"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endParaRPr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A85B893F-C97F-4864-9E87-7F2C89FD3C0B}"/>
                </a:ext>
              </a:extLst>
            </p:cNvPr>
            <p:cNvSpPr/>
            <p:nvPr/>
          </p:nvSpPr>
          <p:spPr>
            <a:xfrm>
              <a:off x="2691132" y="3292701"/>
              <a:ext cx="8108664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217170" algn="dec"/>
                  <a:tab pos="342900" algn="l"/>
                  <a:tab pos="571500" algn="l"/>
                  <a:tab pos="800100" algn="l"/>
                  <a:tab pos="3543300" algn="l"/>
                  <a:tab pos="3771900" algn="l"/>
                  <a:tab pos="4000500" algn="l"/>
                </a:tabLst>
              </a:pPr>
              <a:r>
                <a:rPr lang="th-TH" sz="4000" dirty="0"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วางแผนการแก้ปัญหา</a:t>
              </a:r>
              <a:endParaRPr lang="en-US" sz="4000" dirty="0"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B96AA5D1-7145-4ED5-B1F9-974525CB3830}"/>
              </a:ext>
            </a:extLst>
          </p:cNvPr>
          <p:cNvGrpSpPr/>
          <p:nvPr/>
        </p:nvGrpSpPr>
        <p:grpSpPr>
          <a:xfrm>
            <a:off x="1377089" y="4182118"/>
            <a:ext cx="9671911" cy="717616"/>
            <a:chOff x="2035677" y="4072619"/>
            <a:chExt cx="9671911" cy="717616"/>
          </a:xfrm>
        </p:grpSpPr>
        <p:sp>
          <p:nvSpPr>
            <p:cNvPr id="71" name="Rectangle: Rounded Corners 70">
              <a:extLst>
                <a:ext uri="{FF2B5EF4-FFF2-40B4-BE49-F238E27FC236}">
                  <a16:creationId xmlns:a16="http://schemas.microsoft.com/office/drawing/2014/main" id="{4C65D774-2B63-461D-B82D-BAD9CB45F9EA}"/>
                </a:ext>
              </a:extLst>
            </p:cNvPr>
            <p:cNvSpPr/>
            <p:nvPr/>
          </p:nvSpPr>
          <p:spPr>
            <a:xfrm>
              <a:off x="2035677" y="4115643"/>
              <a:ext cx="9509940" cy="592908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8" name="Rectangle: Rounded Corners 77">
              <a:extLst>
                <a:ext uri="{FF2B5EF4-FFF2-40B4-BE49-F238E27FC236}">
                  <a16:creationId xmlns:a16="http://schemas.microsoft.com/office/drawing/2014/main" id="{07709444-35C6-47CD-BF68-4C85FF90FA5D}"/>
                </a:ext>
              </a:extLst>
            </p:cNvPr>
            <p:cNvSpPr/>
            <p:nvPr/>
          </p:nvSpPr>
          <p:spPr>
            <a:xfrm>
              <a:off x="2100753" y="4158896"/>
              <a:ext cx="509161" cy="509161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01E1B0CE-941B-4EBC-B817-3E3900DAA76A}"/>
                </a:ext>
              </a:extLst>
            </p:cNvPr>
            <p:cNvSpPr/>
            <p:nvPr/>
          </p:nvSpPr>
          <p:spPr>
            <a:xfrm>
              <a:off x="2142452" y="4072619"/>
              <a:ext cx="786062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217170" algn="dec"/>
                  <a:tab pos="342900" algn="l"/>
                  <a:tab pos="571500" algn="l"/>
                  <a:tab pos="800100" algn="l"/>
                  <a:tab pos="3543300" algn="l"/>
                  <a:tab pos="3771900" algn="l"/>
                  <a:tab pos="4000500" algn="l"/>
                </a:tabLst>
              </a:pPr>
              <a:r>
                <a:rPr lang="en-US" sz="4000" dirty="0"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3</a:t>
              </a:r>
              <a:r>
                <a:rPr lang="th-TH" sz="4000" dirty="0"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.</a:t>
              </a:r>
              <a:endParaRPr lang="en-US" sz="4000" dirty="0"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endParaRPr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6F92758E-F389-4B8B-BF35-73BE2EB86D20}"/>
                </a:ext>
              </a:extLst>
            </p:cNvPr>
            <p:cNvSpPr/>
            <p:nvPr/>
          </p:nvSpPr>
          <p:spPr>
            <a:xfrm>
              <a:off x="2691132" y="4082349"/>
              <a:ext cx="9016456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217170" algn="dec"/>
                  <a:tab pos="342900" algn="l"/>
                  <a:tab pos="571500" algn="l"/>
                  <a:tab pos="800100" algn="l"/>
                  <a:tab pos="3543300" algn="l"/>
                  <a:tab pos="3771900" algn="l"/>
                  <a:tab pos="4000500" algn="l"/>
                </a:tabLst>
              </a:pPr>
              <a:r>
                <a:rPr lang="th-TH" sz="4000" dirty="0"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พิจารณาและทำความเข้าใจปัญหา</a:t>
              </a:r>
              <a:endParaRPr lang="en-US" sz="4000" dirty="0"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endParaRP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BD30A7C5-C585-43E5-B50C-A22CB63CC49F}"/>
              </a:ext>
            </a:extLst>
          </p:cNvPr>
          <p:cNvSpPr/>
          <p:nvPr/>
        </p:nvSpPr>
        <p:spPr>
          <a:xfrm>
            <a:off x="762000" y="1676400"/>
            <a:ext cx="1050676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217170" algn="dec"/>
                <a:tab pos="342900" algn="l"/>
                <a:tab pos="571500" algn="l"/>
                <a:tab pos="800100" algn="l"/>
                <a:tab pos="3543300" algn="l"/>
                <a:tab pos="3771900" algn="l"/>
                <a:tab pos="4000500" algn="l"/>
              </a:tabLst>
            </a:pPr>
            <a:r>
              <a:rPr lang="th-TH" sz="4000" b="1" dirty="0"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rPr>
              <a:t>1.  การแก้ปัญหาจะต้องเริ่มต้นจากขั้นตอนใดเป็นอันดับแรก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1099015-CC83-4AC8-ACA5-90D4FE7A671F}"/>
              </a:ext>
            </a:extLst>
          </p:cNvPr>
          <p:cNvSpPr/>
          <p:nvPr/>
        </p:nvSpPr>
        <p:spPr>
          <a:xfrm>
            <a:off x="856035" y="946972"/>
            <a:ext cx="7765406" cy="467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250"/>
              </a:lnSpc>
              <a:tabLst>
                <a:tab pos="217170" algn="dec"/>
                <a:tab pos="342900" algn="l"/>
                <a:tab pos="571500" algn="l"/>
                <a:tab pos="800100" algn="l"/>
                <a:tab pos="3543300" algn="l"/>
                <a:tab pos="3771900" algn="l"/>
                <a:tab pos="4000500" algn="l"/>
              </a:tabLst>
            </a:pPr>
            <a:r>
              <a:rPr lang="th-TH" sz="4000" b="1" dirty="0"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rPr>
              <a:t>ให้นักเรียนเลือกคำตอบที่ถูกต้องที่สุดเพียงข้อเดียว</a:t>
            </a:r>
            <a:endParaRPr lang="en-US" sz="4000" b="1" dirty="0">
              <a:latin typeface="TH Sarabun New" panose="020B0500040200020003" pitchFamily="34" charset="-34"/>
              <a:ea typeface="Times New Roman" panose="02020603050405020304" pitchFamily="18" charset="0"/>
              <a:cs typeface="TH Sarabun New" panose="020B0500040200020003" pitchFamily="34" charset="-34"/>
            </a:endParaRPr>
          </a:p>
        </p:txBody>
      </p:sp>
      <p:pic>
        <p:nvPicPr>
          <p:cNvPr id="38" name="Picture 3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958A4FA4-3703-45D0-A226-07A85F712C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45617" y="6215973"/>
            <a:ext cx="493437" cy="487029"/>
          </a:xfrm>
          <a:prstGeom prst="rect">
            <a:avLst/>
          </a:prstGeom>
        </p:spPr>
      </p:pic>
      <p:grpSp>
        <p:nvGrpSpPr>
          <p:cNvPr id="59" name="Group 58">
            <a:extLst>
              <a:ext uri="{FF2B5EF4-FFF2-40B4-BE49-F238E27FC236}">
                <a16:creationId xmlns:a16="http://schemas.microsoft.com/office/drawing/2014/main" id="{81EFB1DE-2A09-446C-BEA9-EC23DD12B57A}"/>
              </a:ext>
            </a:extLst>
          </p:cNvPr>
          <p:cNvGrpSpPr/>
          <p:nvPr/>
        </p:nvGrpSpPr>
        <p:grpSpPr>
          <a:xfrm>
            <a:off x="1587771" y="7018112"/>
            <a:ext cx="9016457" cy="4333874"/>
            <a:chOff x="1542902" y="4187299"/>
            <a:chExt cx="9016457" cy="4333874"/>
          </a:xfrm>
          <a:effectLst>
            <a:outerShdw blurRad="50800" dir="5400000" algn="ctr" rotWithShape="0">
              <a:srgbClr val="000000">
                <a:alpha val="20000"/>
              </a:srgbClr>
            </a:outerShdw>
          </a:effectLst>
        </p:grpSpPr>
        <p:sp>
          <p:nvSpPr>
            <p:cNvPr id="60" name="Rectangle: Rounded Corners 59">
              <a:extLst>
                <a:ext uri="{FF2B5EF4-FFF2-40B4-BE49-F238E27FC236}">
                  <a16:creationId xmlns:a16="http://schemas.microsoft.com/office/drawing/2014/main" id="{6CEDCBF1-0C93-48BA-B2F7-F12648F57F8C}"/>
                </a:ext>
              </a:extLst>
            </p:cNvPr>
            <p:cNvSpPr/>
            <p:nvPr/>
          </p:nvSpPr>
          <p:spPr>
            <a:xfrm>
              <a:off x="1542902" y="4187299"/>
              <a:ext cx="9016457" cy="4333874"/>
            </a:xfrm>
            <a:prstGeom prst="roundRect">
              <a:avLst>
                <a:gd name="adj" fmla="val 7117"/>
              </a:avLst>
            </a:prstGeom>
            <a:solidFill>
              <a:schemeClr val="bg1"/>
            </a:solidFill>
            <a:ln w="76200">
              <a:solidFill>
                <a:schemeClr val="bg1">
                  <a:lumMod val="95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E83D4CBA-1B47-49DA-BFE8-8174404F2A80}"/>
                </a:ext>
              </a:extLst>
            </p:cNvPr>
            <p:cNvSpPr/>
            <p:nvPr/>
          </p:nvSpPr>
          <p:spPr>
            <a:xfrm>
              <a:off x="1879484" y="4600189"/>
              <a:ext cx="8321334" cy="18158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363538" algn="l"/>
                </a:tabLst>
              </a:pPr>
              <a:r>
                <a:rPr lang="th-TH" sz="28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เฉลย ข้อ 3. พิจารณาและทำความเข้าใจปัญหา</a:t>
              </a:r>
              <a:endParaRPr lang="en-US" sz="2800" b="1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  <a:p>
              <a:pPr>
                <a:tabLst>
                  <a:tab pos="363538" algn="l"/>
                </a:tabLst>
              </a:pPr>
              <a:r>
                <a:rPr lang="th-TH" sz="28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การแก้ปัญหาจะต้องเริ่มต้นจากการพิจารณาและทำความเข้าใจปัญหา เนื่องจากเป็นการทำความเข้าใจกับปัญหาที่เกิดขึ้นว่า ปัญหานั้นคืออะไร มีข้อมูลและเงื่อนไขอะไรบ้างที่เกี่ยวข้องกับปัญหานั้น </a:t>
              </a:r>
            </a:p>
          </p:txBody>
        </p:sp>
      </p:grpSp>
      <p:pic>
        <p:nvPicPr>
          <p:cNvPr id="37" name="close">
            <a:extLst>
              <a:ext uri="{FF2B5EF4-FFF2-40B4-BE49-F238E27FC236}">
                <a16:creationId xmlns:a16="http://schemas.microsoft.com/office/drawing/2014/main" id="{11671BED-EF12-4135-A502-A0F4EC449CA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3057" y="6858000"/>
            <a:ext cx="556740" cy="556740"/>
          </a:xfrm>
          <a:prstGeom prst="rect">
            <a:avLst/>
          </a:prstGeom>
        </p:spPr>
      </p:pic>
      <p:pic>
        <p:nvPicPr>
          <p:cNvPr id="48" name="teacher guide">
            <a:extLst>
              <a:ext uri="{FF2B5EF4-FFF2-40B4-BE49-F238E27FC236}">
                <a16:creationId xmlns:a16="http://schemas.microsoft.com/office/drawing/2014/main" id="{FA062CB9-B985-49A0-B4C2-9E010EB2AC2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613" y="6204488"/>
            <a:ext cx="1140724" cy="51851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574155A3-882B-4588-B30B-878D14BFFD3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01400" y="0"/>
            <a:ext cx="990600" cy="789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030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0.83356 L -3.125E-6 0.25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416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0.83356 L -3.125E-6 0.25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4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1.11111E-6 L -3.125E-6 -0.83356 " pathEditMode="relative" rAng="0" ptsTypes="AA">
                                      <p:cBhvr>
                                        <p:cTn id="5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1690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2.59259E-6 L -3.125E-6 -0.83356 " pathEditMode="relative" rAng="0" ptsTypes="AA">
                                      <p:cBhvr>
                                        <p:cTn id="5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16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5C3115F9-CC50-418A-9D1E-14266AE67DCB}"/>
              </a:ext>
            </a:extLst>
          </p:cNvPr>
          <p:cNvGrpSpPr/>
          <p:nvPr/>
        </p:nvGrpSpPr>
        <p:grpSpPr>
          <a:xfrm>
            <a:off x="1397776" y="4540184"/>
            <a:ext cx="7670020" cy="717616"/>
            <a:chOff x="2035677" y="4072619"/>
            <a:chExt cx="7670020" cy="717616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8C03627E-6123-4417-A5FD-CD9333C72553}"/>
                </a:ext>
              </a:extLst>
            </p:cNvPr>
            <p:cNvSpPr/>
            <p:nvPr/>
          </p:nvSpPr>
          <p:spPr>
            <a:xfrm>
              <a:off x="2035677" y="4115643"/>
              <a:ext cx="7670020" cy="592908"/>
            </a:xfrm>
            <a:prstGeom prst="roundRect">
              <a:avLst>
                <a:gd name="adj" fmla="val 50000"/>
              </a:avLst>
            </a:prstGeom>
            <a:solidFill>
              <a:srgbClr val="FCD8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5A6140C6-7E6F-41A6-BDA1-F0F11EBD4F34}"/>
                </a:ext>
              </a:extLst>
            </p:cNvPr>
            <p:cNvSpPr/>
            <p:nvPr/>
          </p:nvSpPr>
          <p:spPr>
            <a:xfrm>
              <a:off x="2100753" y="4158896"/>
              <a:ext cx="509161" cy="509161"/>
            </a:xfrm>
            <a:prstGeom prst="roundRect">
              <a:avLst>
                <a:gd name="adj" fmla="val 50000"/>
              </a:avLst>
            </a:prstGeom>
            <a:solidFill>
              <a:srgbClr val="FF00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BB034EA3-80D0-45AC-8C4F-52FB6701F266}"/>
                </a:ext>
              </a:extLst>
            </p:cNvPr>
            <p:cNvSpPr/>
            <p:nvPr/>
          </p:nvSpPr>
          <p:spPr>
            <a:xfrm>
              <a:off x="2142452" y="4072619"/>
              <a:ext cx="786062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217170" algn="dec"/>
                  <a:tab pos="342900" algn="l"/>
                  <a:tab pos="571500" algn="l"/>
                  <a:tab pos="800100" algn="l"/>
                  <a:tab pos="3543300" algn="l"/>
                  <a:tab pos="3771900" algn="l"/>
                  <a:tab pos="4000500" algn="l"/>
                </a:tabLst>
              </a:pPr>
              <a:r>
                <a:rPr lang="en-US" sz="4000" dirty="0">
                  <a:solidFill>
                    <a:schemeClr val="bg1"/>
                  </a:solidFill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3</a:t>
              </a:r>
              <a:r>
                <a:rPr lang="th-TH" sz="4000" dirty="0">
                  <a:solidFill>
                    <a:schemeClr val="bg1"/>
                  </a:solidFill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.</a:t>
              </a:r>
              <a:endParaRPr lang="en-US" sz="4000" dirty="0">
                <a:solidFill>
                  <a:schemeClr val="bg1"/>
                </a:solidFill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CB599614-6261-4DBF-90D9-E6B7A3AB8F6D}"/>
                </a:ext>
              </a:extLst>
            </p:cNvPr>
            <p:cNvSpPr/>
            <p:nvPr/>
          </p:nvSpPr>
          <p:spPr>
            <a:xfrm>
              <a:off x="2691132" y="4082349"/>
              <a:ext cx="5843268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217170" algn="dec"/>
                  <a:tab pos="342900" algn="l"/>
                  <a:tab pos="571500" algn="l"/>
                  <a:tab pos="800100" algn="l"/>
                  <a:tab pos="3543300" algn="l"/>
                  <a:tab pos="3771900" algn="l"/>
                  <a:tab pos="4000500" algn="l"/>
                </a:tabLst>
              </a:pPr>
              <a:r>
                <a:rPr lang="th-TH" sz="4000" dirty="0"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ฟ้าใสนอนตื่นสายจนทำให้มาโรงเรียนล่าช้า 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85319F69-7169-4926-BFCD-35249B7B56A9}"/>
              </a:ext>
            </a:extLst>
          </p:cNvPr>
          <p:cNvGrpSpPr/>
          <p:nvPr/>
        </p:nvGrpSpPr>
        <p:grpSpPr>
          <a:xfrm>
            <a:off x="1397775" y="3742710"/>
            <a:ext cx="7670021" cy="725442"/>
            <a:chOff x="2035676" y="3275145"/>
            <a:chExt cx="7670021" cy="725442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8DD45E5F-4B51-447E-95BD-DC88ADDBA430}"/>
                </a:ext>
              </a:extLst>
            </p:cNvPr>
            <p:cNvSpPr/>
            <p:nvPr/>
          </p:nvSpPr>
          <p:spPr>
            <a:xfrm>
              <a:off x="2035677" y="3298435"/>
              <a:ext cx="6723298" cy="592908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4693D359-376C-4373-8004-5F9105C84221}"/>
                </a:ext>
              </a:extLst>
            </p:cNvPr>
            <p:cNvSpPr/>
            <p:nvPr/>
          </p:nvSpPr>
          <p:spPr>
            <a:xfrm>
              <a:off x="2035676" y="3319630"/>
              <a:ext cx="7670021" cy="592908"/>
            </a:xfrm>
            <a:prstGeom prst="roundRect">
              <a:avLst>
                <a:gd name="adj" fmla="val 50000"/>
              </a:avLst>
            </a:prstGeom>
            <a:solidFill>
              <a:srgbClr val="D5FF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D7725E52-86A7-4597-BC7F-3EB9560B1D57}"/>
                </a:ext>
              </a:extLst>
            </p:cNvPr>
            <p:cNvSpPr/>
            <p:nvPr/>
          </p:nvSpPr>
          <p:spPr>
            <a:xfrm>
              <a:off x="2100753" y="3361422"/>
              <a:ext cx="509161" cy="509161"/>
            </a:xfrm>
            <a:prstGeom prst="roundRect">
              <a:avLst>
                <a:gd name="adj" fmla="val 50000"/>
              </a:avLst>
            </a:prstGeom>
            <a:solidFill>
              <a:srgbClr val="00A65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FE7E758-A989-411F-BC4E-7FD38DC3ADF9}"/>
                </a:ext>
              </a:extLst>
            </p:cNvPr>
            <p:cNvSpPr/>
            <p:nvPr/>
          </p:nvSpPr>
          <p:spPr>
            <a:xfrm>
              <a:off x="2142452" y="3275145"/>
              <a:ext cx="786062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217170" algn="dec"/>
                  <a:tab pos="342900" algn="l"/>
                  <a:tab pos="571500" algn="l"/>
                  <a:tab pos="800100" algn="l"/>
                  <a:tab pos="3543300" algn="l"/>
                  <a:tab pos="3771900" algn="l"/>
                  <a:tab pos="4000500" algn="l"/>
                </a:tabLst>
              </a:pPr>
              <a:r>
                <a:rPr lang="en-US" sz="4000" dirty="0">
                  <a:solidFill>
                    <a:schemeClr val="bg1"/>
                  </a:solidFill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2</a:t>
              </a:r>
              <a:r>
                <a:rPr lang="th-TH" sz="4000" dirty="0">
                  <a:solidFill>
                    <a:schemeClr val="bg1"/>
                  </a:solidFill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.</a:t>
              </a:r>
              <a:endParaRPr lang="en-US" sz="4000" dirty="0">
                <a:solidFill>
                  <a:schemeClr val="bg1"/>
                </a:solidFill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336799F-EF6F-4E96-9A68-F5B734AD7974}"/>
                </a:ext>
              </a:extLst>
            </p:cNvPr>
            <p:cNvSpPr/>
            <p:nvPr/>
          </p:nvSpPr>
          <p:spPr>
            <a:xfrm>
              <a:off x="2691132" y="3292701"/>
              <a:ext cx="5386068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1000"/>
                </a:spcAft>
              </a:pPr>
              <a:r>
                <a:rPr lang="th-TH" sz="4000" dirty="0"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ฟ้าใสลืมจัดกระเป๋านักเรียนมาโรงเรียน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51594764-B05F-401F-B285-4343AD9055A0}"/>
              </a:ext>
            </a:extLst>
          </p:cNvPr>
          <p:cNvGrpSpPr/>
          <p:nvPr/>
        </p:nvGrpSpPr>
        <p:grpSpPr>
          <a:xfrm>
            <a:off x="1397776" y="2948866"/>
            <a:ext cx="7670022" cy="707886"/>
            <a:chOff x="2035677" y="2481301"/>
            <a:chExt cx="7670022" cy="707886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D15E0AD7-3DAD-4A74-8451-EBF6A56C5ED2}"/>
                </a:ext>
              </a:extLst>
            </p:cNvPr>
            <p:cNvSpPr/>
            <p:nvPr/>
          </p:nvSpPr>
          <p:spPr>
            <a:xfrm>
              <a:off x="2035677" y="2523617"/>
              <a:ext cx="7670022" cy="592908"/>
            </a:xfrm>
            <a:prstGeom prst="roundRect">
              <a:avLst>
                <a:gd name="adj" fmla="val 50000"/>
              </a:avLst>
            </a:prstGeom>
            <a:solidFill>
              <a:srgbClr val="FCD8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16528EB4-4894-431E-87F6-D61114378387}"/>
                </a:ext>
              </a:extLst>
            </p:cNvPr>
            <p:cNvSpPr/>
            <p:nvPr/>
          </p:nvSpPr>
          <p:spPr>
            <a:xfrm>
              <a:off x="2100753" y="2567578"/>
              <a:ext cx="509161" cy="509161"/>
            </a:xfrm>
            <a:prstGeom prst="roundRect">
              <a:avLst>
                <a:gd name="adj" fmla="val 50000"/>
              </a:avLst>
            </a:prstGeom>
            <a:solidFill>
              <a:srgbClr val="ED1B2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96CB885-8C37-4309-845D-F5B05B97260D}"/>
                </a:ext>
              </a:extLst>
            </p:cNvPr>
            <p:cNvSpPr/>
            <p:nvPr/>
          </p:nvSpPr>
          <p:spPr>
            <a:xfrm>
              <a:off x="2142452" y="2481301"/>
              <a:ext cx="786062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217170" algn="dec"/>
                  <a:tab pos="342900" algn="l"/>
                  <a:tab pos="571500" algn="l"/>
                  <a:tab pos="800100" algn="l"/>
                  <a:tab pos="3543300" algn="l"/>
                  <a:tab pos="3771900" algn="l"/>
                  <a:tab pos="4000500" algn="l"/>
                </a:tabLst>
              </a:pPr>
              <a:r>
                <a:rPr lang="en-US" sz="4000" dirty="0">
                  <a:solidFill>
                    <a:schemeClr val="bg1"/>
                  </a:solidFill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1</a:t>
              </a:r>
              <a:r>
                <a:rPr lang="th-TH" sz="4000" dirty="0">
                  <a:solidFill>
                    <a:schemeClr val="bg1"/>
                  </a:solidFill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.</a:t>
              </a:r>
              <a:endParaRPr lang="en-US" sz="4000" dirty="0">
                <a:solidFill>
                  <a:schemeClr val="bg1"/>
                </a:solidFill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1CD0327-B178-4458-8E59-547246F75D3B}"/>
                </a:ext>
              </a:extLst>
            </p:cNvPr>
            <p:cNvSpPr/>
            <p:nvPr/>
          </p:nvSpPr>
          <p:spPr>
            <a:xfrm>
              <a:off x="2691132" y="2481301"/>
              <a:ext cx="4243070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217170" algn="dec"/>
                  <a:tab pos="342900" algn="l"/>
                  <a:tab pos="571500" algn="l"/>
                  <a:tab pos="800100" algn="l"/>
                  <a:tab pos="3543300" algn="l"/>
                  <a:tab pos="3771900" algn="l"/>
                  <a:tab pos="4000500" algn="l"/>
                </a:tabLst>
              </a:pPr>
              <a:r>
                <a:rPr lang="th-TH" sz="4000" dirty="0"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ฟ้าใสขอยืมหนังสือของเพื่อน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90BA66DC-1D42-4AE5-9DA6-4773C22CDDDC}"/>
              </a:ext>
            </a:extLst>
          </p:cNvPr>
          <p:cNvGrpSpPr/>
          <p:nvPr/>
        </p:nvGrpSpPr>
        <p:grpSpPr>
          <a:xfrm>
            <a:off x="1397776" y="4540184"/>
            <a:ext cx="7670024" cy="717616"/>
            <a:chOff x="2035677" y="4072619"/>
            <a:chExt cx="7670024" cy="717616"/>
          </a:xfrm>
        </p:grpSpPr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E8ABBFA9-2909-48BF-943C-068ED0F2C150}"/>
                </a:ext>
              </a:extLst>
            </p:cNvPr>
            <p:cNvSpPr/>
            <p:nvPr/>
          </p:nvSpPr>
          <p:spPr>
            <a:xfrm>
              <a:off x="2035677" y="4115643"/>
              <a:ext cx="7670024" cy="592908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06839253-BDF8-4F1A-BE12-14D123AE2181}"/>
                </a:ext>
              </a:extLst>
            </p:cNvPr>
            <p:cNvSpPr/>
            <p:nvPr/>
          </p:nvSpPr>
          <p:spPr>
            <a:xfrm>
              <a:off x="2100753" y="4158896"/>
              <a:ext cx="509161" cy="509161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AB8EF768-7C62-4FBC-9F15-A1DC5F8AB997}"/>
                </a:ext>
              </a:extLst>
            </p:cNvPr>
            <p:cNvSpPr/>
            <p:nvPr/>
          </p:nvSpPr>
          <p:spPr>
            <a:xfrm>
              <a:off x="2142452" y="4072619"/>
              <a:ext cx="786062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217170" algn="dec"/>
                  <a:tab pos="342900" algn="l"/>
                  <a:tab pos="571500" algn="l"/>
                  <a:tab pos="800100" algn="l"/>
                  <a:tab pos="3543300" algn="l"/>
                  <a:tab pos="3771900" algn="l"/>
                  <a:tab pos="4000500" algn="l"/>
                </a:tabLst>
              </a:pPr>
              <a:r>
                <a:rPr lang="en-US" sz="4000" dirty="0"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3</a:t>
              </a:r>
              <a:r>
                <a:rPr lang="th-TH" sz="4000" dirty="0"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.</a:t>
              </a:r>
              <a:endParaRPr lang="en-US" sz="4000" dirty="0"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endParaRP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81174334-97DC-4526-B41D-7B8CAC83431E}"/>
                </a:ext>
              </a:extLst>
            </p:cNvPr>
            <p:cNvSpPr/>
            <p:nvPr/>
          </p:nvSpPr>
          <p:spPr>
            <a:xfrm>
              <a:off x="2691131" y="4082349"/>
              <a:ext cx="6391949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217170" algn="dec"/>
                  <a:tab pos="342900" algn="l"/>
                  <a:tab pos="571500" algn="l"/>
                  <a:tab pos="800100" algn="l"/>
                  <a:tab pos="3543300" algn="l"/>
                  <a:tab pos="3771900" algn="l"/>
                  <a:tab pos="4000500" algn="l"/>
                </a:tabLst>
              </a:pPr>
              <a:r>
                <a:rPr lang="th-TH" sz="4000" dirty="0"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ฟ้าใสนอนตื่นสายจนทำให้มาโรงเรียนล่าช้า </a:t>
              </a:r>
              <a:endParaRPr lang="en-US" sz="4000" dirty="0"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A11DAC73-A272-42D7-8C96-9989E0D283E4}"/>
              </a:ext>
            </a:extLst>
          </p:cNvPr>
          <p:cNvGrpSpPr/>
          <p:nvPr/>
        </p:nvGrpSpPr>
        <p:grpSpPr>
          <a:xfrm>
            <a:off x="1397776" y="3742710"/>
            <a:ext cx="7670024" cy="725442"/>
            <a:chOff x="2035677" y="3275145"/>
            <a:chExt cx="7670024" cy="725442"/>
          </a:xfrm>
        </p:grpSpPr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F18C803A-B387-4681-88F4-2DE2410F8613}"/>
                </a:ext>
              </a:extLst>
            </p:cNvPr>
            <p:cNvSpPr/>
            <p:nvPr/>
          </p:nvSpPr>
          <p:spPr>
            <a:xfrm>
              <a:off x="2035677" y="3298435"/>
              <a:ext cx="6723298" cy="592908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F0562D44-9937-4FC1-9AFF-67B29339DD7F}"/>
                </a:ext>
              </a:extLst>
            </p:cNvPr>
            <p:cNvSpPr/>
            <p:nvPr/>
          </p:nvSpPr>
          <p:spPr>
            <a:xfrm>
              <a:off x="2035677" y="3319630"/>
              <a:ext cx="7670024" cy="592908"/>
            </a:xfrm>
            <a:prstGeom prst="roundRect">
              <a:avLst>
                <a:gd name="adj" fmla="val 50000"/>
              </a:avLst>
            </a:prstGeom>
            <a:solidFill>
              <a:srgbClr val="F2F2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E7AD58BD-9DEA-48B9-86AD-2CF6576953B4}"/>
                </a:ext>
              </a:extLst>
            </p:cNvPr>
            <p:cNvSpPr/>
            <p:nvPr/>
          </p:nvSpPr>
          <p:spPr>
            <a:xfrm>
              <a:off x="2100753" y="3361422"/>
              <a:ext cx="509161" cy="509161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C7836CFC-7E60-4B27-8A74-3960ACBA0BFD}"/>
                </a:ext>
              </a:extLst>
            </p:cNvPr>
            <p:cNvSpPr/>
            <p:nvPr/>
          </p:nvSpPr>
          <p:spPr>
            <a:xfrm>
              <a:off x="2142452" y="3275145"/>
              <a:ext cx="786062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217170" algn="dec"/>
                  <a:tab pos="342900" algn="l"/>
                  <a:tab pos="571500" algn="l"/>
                  <a:tab pos="800100" algn="l"/>
                  <a:tab pos="3543300" algn="l"/>
                  <a:tab pos="3771900" algn="l"/>
                  <a:tab pos="4000500" algn="l"/>
                </a:tabLst>
              </a:pPr>
              <a:r>
                <a:rPr lang="en-US" sz="4000" dirty="0"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2</a:t>
              </a:r>
              <a:r>
                <a:rPr lang="th-TH" sz="4000" dirty="0"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.</a:t>
              </a:r>
              <a:endParaRPr lang="en-US" sz="4000" dirty="0"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BF8B7AF7-15AE-4AE5-A0EE-8B406844BB2C}"/>
                </a:ext>
              </a:extLst>
            </p:cNvPr>
            <p:cNvSpPr/>
            <p:nvPr/>
          </p:nvSpPr>
          <p:spPr>
            <a:xfrm>
              <a:off x="2691132" y="3292701"/>
              <a:ext cx="5386068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217170" algn="dec"/>
                  <a:tab pos="342900" algn="l"/>
                  <a:tab pos="571500" algn="l"/>
                  <a:tab pos="800100" algn="l"/>
                  <a:tab pos="3543300" algn="l"/>
                  <a:tab pos="3771900" algn="l"/>
                  <a:tab pos="4000500" algn="l"/>
                </a:tabLst>
              </a:pPr>
              <a:r>
                <a:rPr lang="th-TH" sz="4000" dirty="0"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ฟ้าใสลืมจัดกระเป๋านักเรียนมาโรงเรียน</a:t>
              </a:r>
              <a:endParaRPr lang="en-US" sz="4000" dirty="0"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3B85FDC8-9DC2-457C-9453-3B81C1059E96}"/>
              </a:ext>
            </a:extLst>
          </p:cNvPr>
          <p:cNvGrpSpPr/>
          <p:nvPr/>
        </p:nvGrpSpPr>
        <p:grpSpPr>
          <a:xfrm>
            <a:off x="1397775" y="2948866"/>
            <a:ext cx="7670023" cy="707886"/>
            <a:chOff x="2035676" y="2481301"/>
            <a:chExt cx="7670023" cy="707886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6A77A14A-BF6F-4BBF-8C4C-1956250172B6}"/>
                </a:ext>
              </a:extLst>
            </p:cNvPr>
            <p:cNvSpPr/>
            <p:nvPr/>
          </p:nvSpPr>
          <p:spPr>
            <a:xfrm>
              <a:off x="2035676" y="2523617"/>
              <a:ext cx="7670023" cy="592908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F8E3192A-0047-49E8-99C1-730711CD605A}"/>
                </a:ext>
              </a:extLst>
            </p:cNvPr>
            <p:cNvSpPr/>
            <p:nvPr/>
          </p:nvSpPr>
          <p:spPr>
            <a:xfrm>
              <a:off x="2100753" y="2567578"/>
              <a:ext cx="509161" cy="509161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4CBC04FA-8878-4374-A82B-B6FBEA26AD21}"/>
                </a:ext>
              </a:extLst>
            </p:cNvPr>
            <p:cNvSpPr/>
            <p:nvPr/>
          </p:nvSpPr>
          <p:spPr>
            <a:xfrm>
              <a:off x="2142452" y="2481301"/>
              <a:ext cx="786062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217170" algn="dec"/>
                  <a:tab pos="342900" algn="l"/>
                  <a:tab pos="571500" algn="l"/>
                  <a:tab pos="800100" algn="l"/>
                  <a:tab pos="3543300" algn="l"/>
                  <a:tab pos="3771900" algn="l"/>
                  <a:tab pos="4000500" algn="l"/>
                </a:tabLst>
              </a:pPr>
              <a:r>
                <a:rPr lang="en-US" sz="4000" dirty="0"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1</a:t>
              </a:r>
              <a:r>
                <a:rPr lang="th-TH" sz="4000" dirty="0"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.</a:t>
              </a:r>
              <a:endParaRPr lang="en-US" sz="4000" dirty="0"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06FED541-FE17-4493-9021-777010915AF1}"/>
                </a:ext>
              </a:extLst>
            </p:cNvPr>
            <p:cNvSpPr/>
            <p:nvPr/>
          </p:nvSpPr>
          <p:spPr>
            <a:xfrm>
              <a:off x="2691131" y="2481301"/>
              <a:ext cx="4135423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217170" algn="dec"/>
                  <a:tab pos="342900" algn="l"/>
                  <a:tab pos="571500" algn="l"/>
                  <a:tab pos="800100" algn="l"/>
                  <a:tab pos="3543300" algn="l"/>
                  <a:tab pos="3771900" algn="l"/>
                  <a:tab pos="4000500" algn="l"/>
                </a:tabLst>
              </a:pPr>
              <a:r>
                <a:rPr lang="th-TH" sz="4000" dirty="0"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ฟ้าใสขอยืมหนังสือของเพื่อน</a:t>
              </a:r>
              <a:endParaRPr lang="en-US" sz="4000" dirty="0"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endParaRPr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499AB47B-669B-4B24-A50F-5E97680F7078}"/>
              </a:ext>
            </a:extLst>
          </p:cNvPr>
          <p:cNvSpPr/>
          <p:nvPr/>
        </p:nvSpPr>
        <p:spPr>
          <a:xfrm>
            <a:off x="838200" y="956608"/>
            <a:ext cx="103632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217170" algn="dec"/>
                <a:tab pos="342900" algn="l"/>
                <a:tab pos="571500" algn="l"/>
                <a:tab pos="800100" algn="l"/>
                <a:tab pos="3543300" algn="l"/>
                <a:tab pos="3771900" algn="l"/>
                <a:tab pos="4000500" algn="l"/>
              </a:tabLst>
            </a:pPr>
            <a:r>
              <a:rPr lang="th-TH" sz="4000" b="1" dirty="0"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rPr>
              <a:t>2.  ฟ้าใสลืมจัดกระเป๋านักเรียนมาโรงเรียน จึงทำให้มีหนังสือเรียนไม่ครบ  </a:t>
            </a:r>
          </a:p>
          <a:p>
            <a:pPr>
              <a:tabLst>
                <a:tab pos="217170" algn="dec"/>
                <a:tab pos="342900" algn="l"/>
                <a:tab pos="571500" algn="l"/>
                <a:tab pos="800100" algn="l"/>
                <a:tab pos="3543300" algn="l"/>
                <a:tab pos="3771900" algn="l"/>
                <a:tab pos="4000500" algn="l"/>
              </a:tabLst>
            </a:pPr>
            <a:r>
              <a:rPr lang="th-TH" sz="4000" b="1" dirty="0"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rPr>
              <a:t>    และพบว่า ลืมนำสมุดการบ้านวิชาคณิตศาสตร์และวิชาวิทยาศาสตร์ที่   </a:t>
            </a:r>
          </a:p>
          <a:p>
            <a:pPr>
              <a:tabLst>
                <a:tab pos="217170" algn="dec"/>
                <a:tab pos="342900" algn="l"/>
                <a:tab pos="571500" algn="l"/>
                <a:tab pos="800100" algn="l"/>
                <a:tab pos="3543300" algn="l"/>
                <a:tab pos="3771900" algn="l"/>
                <a:tab pos="4000500" algn="l"/>
              </a:tabLst>
            </a:pPr>
            <a:r>
              <a:rPr lang="th-TH" sz="4000" b="1" dirty="0"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rPr>
              <a:t>    ทำเสร็จแล้วมาส่งคุณครู นักเรียนคิดว่า ปัญหาในข้อนี้คืออะไร</a:t>
            </a:r>
          </a:p>
        </p:txBody>
      </p:sp>
      <p:pic>
        <p:nvPicPr>
          <p:cNvPr id="27" name="Picture 2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A20E1DB-6142-46CD-A5F6-6E461B4CAE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24639" y="6220342"/>
            <a:ext cx="937872" cy="484886"/>
          </a:xfrm>
          <a:prstGeom prst="rect">
            <a:avLst/>
          </a:prstGeom>
        </p:spPr>
      </p:pic>
      <p:pic>
        <p:nvPicPr>
          <p:cNvPr id="33" name="Picture 32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8DC348E2-FCD5-49CE-A32F-BEF83EA155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45617" y="6215973"/>
            <a:ext cx="493437" cy="487029"/>
          </a:xfrm>
          <a:prstGeom prst="rect">
            <a:avLst/>
          </a:prstGeom>
        </p:spPr>
      </p:pic>
      <p:grpSp>
        <p:nvGrpSpPr>
          <p:cNvPr id="65" name="Group 64">
            <a:extLst>
              <a:ext uri="{FF2B5EF4-FFF2-40B4-BE49-F238E27FC236}">
                <a16:creationId xmlns:a16="http://schemas.microsoft.com/office/drawing/2014/main" id="{072062EA-6DC7-4D78-8F2D-958E9321902A}"/>
              </a:ext>
            </a:extLst>
          </p:cNvPr>
          <p:cNvGrpSpPr/>
          <p:nvPr/>
        </p:nvGrpSpPr>
        <p:grpSpPr>
          <a:xfrm>
            <a:off x="1587771" y="7018112"/>
            <a:ext cx="9016457" cy="4333874"/>
            <a:chOff x="1542902" y="4187299"/>
            <a:chExt cx="9016457" cy="4333874"/>
          </a:xfrm>
          <a:effectLst>
            <a:outerShdw blurRad="50800" dir="5400000" algn="ctr" rotWithShape="0">
              <a:srgbClr val="000000">
                <a:alpha val="20000"/>
              </a:srgbClr>
            </a:outerShdw>
          </a:effectLst>
        </p:grpSpPr>
        <p:sp>
          <p:nvSpPr>
            <p:cNvPr id="66" name="Rectangle: Rounded Corners 65">
              <a:extLst>
                <a:ext uri="{FF2B5EF4-FFF2-40B4-BE49-F238E27FC236}">
                  <a16:creationId xmlns:a16="http://schemas.microsoft.com/office/drawing/2014/main" id="{CC8269ED-DC8C-4AE5-8A85-5681C53AD31D}"/>
                </a:ext>
              </a:extLst>
            </p:cNvPr>
            <p:cNvSpPr/>
            <p:nvPr/>
          </p:nvSpPr>
          <p:spPr>
            <a:xfrm>
              <a:off x="1542902" y="4187299"/>
              <a:ext cx="9016457" cy="4333874"/>
            </a:xfrm>
            <a:prstGeom prst="roundRect">
              <a:avLst>
                <a:gd name="adj" fmla="val 7117"/>
              </a:avLst>
            </a:prstGeom>
            <a:solidFill>
              <a:schemeClr val="bg1"/>
            </a:solidFill>
            <a:ln w="76200">
              <a:solidFill>
                <a:schemeClr val="bg1">
                  <a:lumMod val="95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15B90F52-0F61-4BDD-AA2D-34848A78997E}"/>
                </a:ext>
              </a:extLst>
            </p:cNvPr>
            <p:cNvSpPr/>
            <p:nvPr/>
          </p:nvSpPr>
          <p:spPr>
            <a:xfrm>
              <a:off x="1879484" y="4600189"/>
              <a:ext cx="8134047" cy="18158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363538" algn="l"/>
                </a:tabLst>
              </a:pPr>
              <a:r>
                <a:rPr lang="th-TH" sz="28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เฉลย ข้อ 2. ฟ้าใสลืมจัดกระเป๋านักเรียนมาโรงเรียน</a:t>
              </a:r>
            </a:p>
            <a:p>
              <a:pPr>
                <a:tabLst>
                  <a:tab pos="363538" algn="l"/>
                </a:tabLst>
              </a:pPr>
              <a:r>
                <a:rPr lang="th-TH" sz="28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ปัญหาของข้อนี้ คือ ฟ้าใสลืมจัดกระเป๋านักเรียนมาโรงเรียน ทำให้มีผลกระทบตามมา คือ มีหนังสือเรียนไม่ครบ ลืมนำสมุดการบ้านวิชาคณิตศาสตร์และวิชาวิทยาศาสตร์ที่ ทำเสร็จเรียบร้อยแล้วมาส่งคุณครู </a:t>
              </a:r>
            </a:p>
          </p:txBody>
        </p:sp>
      </p:grpSp>
      <p:pic>
        <p:nvPicPr>
          <p:cNvPr id="32" name="close">
            <a:extLst>
              <a:ext uri="{FF2B5EF4-FFF2-40B4-BE49-F238E27FC236}">
                <a16:creationId xmlns:a16="http://schemas.microsoft.com/office/drawing/2014/main" id="{661C302D-5104-4CA0-8DC5-03C3CAB970D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3057" y="6858000"/>
            <a:ext cx="556740" cy="556740"/>
          </a:xfrm>
          <a:prstGeom prst="rect">
            <a:avLst/>
          </a:prstGeom>
        </p:spPr>
      </p:pic>
      <p:pic>
        <p:nvPicPr>
          <p:cNvPr id="51" name="teacher guide">
            <a:extLst>
              <a:ext uri="{FF2B5EF4-FFF2-40B4-BE49-F238E27FC236}">
                <a16:creationId xmlns:a16="http://schemas.microsoft.com/office/drawing/2014/main" id="{23D7B5F7-FBAC-45FE-B88B-5BD829B363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613" y="6204488"/>
            <a:ext cx="1140724" cy="518510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19FD100E-89A5-4726-B264-D377B9EC007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01400" y="0"/>
            <a:ext cx="990600" cy="789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655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83356 L 0 0.25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416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0.83356 L -3.125E-6 0.25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4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1.11111E-6 L -3.125E-6 -0.83356 " pathEditMode="relative" rAng="0" ptsTypes="AA">
                                      <p:cBhvr>
                                        <p:cTn id="5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1690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 -0.83356 " pathEditMode="relative" rAng="0" ptsTypes="AA">
                                      <p:cBhvr>
                                        <p:cTn id="5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16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5C3115F9-CC50-418A-9D1E-14266AE67DCB}"/>
              </a:ext>
            </a:extLst>
          </p:cNvPr>
          <p:cNvGrpSpPr/>
          <p:nvPr/>
        </p:nvGrpSpPr>
        <p:grpSpPr>
          <a:xfrm>
            <a:off x="1371601" y="4235384"/>
            <a:ext cx="7670020" cy="717616"/>
            <a:chOff x="2035677" y="4072619"/>
            <a:chExt cx="7670020" cy="717616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8C03627E-6123-4417-A5FD-CD9333C72553}"/>
                </a:ext>
              </a:extLst>
            </p:cNvPr>
            <p:cNvSpPr/>
            <p:nvPr/>
          </p:nvSpPr>
          <p:spPr>
            <a:xfrm>
              <a:off x="2035677" y="4115643"/>
              <a:ext cx="7670020" cy="592908"/>
            </a:xfrm>
            <a:prstGeom prst="roundRect">
              <a:avLst>
                <a:gd name="adj" fmla="val 50000"/>
              </a:avLst>
            </a:prstGeom>
            <a:solidFill>
              <a:srgbClr val="FCD8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5A6140C6-7E6F-41A6-BDA1-F0F11EBD4F34}"/>
                </a:ext>
              </a:extLst>
            </p:cNvPr>
            <p:cNvSpPr/>
            <p:nvPr/>
          </p:nvSpPr>
          <p:spPr>
            <a:xfrm>
              <a:off x="2100753" y="4158896"/>
              <a:ext cx="509161" cy="509161"/>
            </a:xfrm>
            <a:prstGeom prst="roundRect">
              <a:avLst>
                <a:gd name="adj" fmla="val 50000"/>
              </a:avLst>
            </a:prstGeom>
            <a:solidFill>
              <a:srgbClr val="FF00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BB034EA3-80D0-45AC-8C4F-52FB6701F266}"/>
                </a:ext>
              </a:extLst>
            </p:cNvPr>
            <p:cNvSpPr/>
            <p:nvPr/>
          </p:nvSpPr>
          <p:spPr>
            <a:xfrm>
              <a:off x="2142452" y="4072619"/>
              <a:ext cx="786062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217170" algn="dec"/>
                  <a:tab pos="342900" algn="l"/>
                  <a:tab pos="571500" algn="l"/>
                  <a:tab pos="800100" algn="l"/>
                  <a:tab pos="3543300" algn="l"/>
                  <a:tab pos="3771900" algn="l"/>
                  <a:tab pos="4000500" algn="l"/>
                </a:tabLst>
              </a:pPr>
              <a:r>
                <a:rPr lang="en-US" sz="4000" dirty="0">
                  <a:solidFill>
                    <a:schemeClr val="bg1"/>
                  </a:solidFill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3</a:t>
              </a:r>
              <a:r>
                <a:rPr lang="th-TH" sz="4000" dirty="0">
                  <a:solidFill>
                    <a:schemeClr val="bg1"/>
                  </a:solidFill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.</a:t>
              </a:r>
              <a:endParaRPr lang="en-US" sz="4000" dirty="0">
                <a:solidFill>
                  <a:schemeClr val="bg1"/>
                </a:solidFill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CB599614-6261-4DBF-90D9-E6B7A3AB8F6D}"/>
                </a:ext>
              </a:extLst>
            </p:cNvPr>
            <p:cNvSpPr/>
            <p:nvPr/>
          </p:nvSpPr>
          <p:spPr>
            <a:xfrm>
              <a:off x="2691132" y="4082349"/>
              <a:ext cx="5843268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217170" algn="dec"/>
                  <a:tab pos="342900" algn="l"/>
                  <a:tab pos="571500" algn="l"/>
                  <a:tab pos="800100" algn="l"/>
                  <a:tab pos="3543300" algn="l"/>
                  <a:tab pos="3771900" algn="l"/>
                  <a:tab pos="4000500" algn="l"/>
                </a:tabLst>
              </a:pPr>
              <a:r>
                <a:rPr lang="th-TH" sz="4000" dirty="0"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การลองผิดลองถูก 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85319F69-7169-4926-BFCD-35249B7B56A9}"/>
              </a:ext>
            </a:extLst>
          </p:cNvPr>
          <p:cNvGrpSpPr/>
          <p:nvPr/>
        </p:nvGrpSpPr>
        <p:grpSpPr>
          <a:xfrm>
            <a:off x="1371600" y="3437910"/>
            <a:ext cx="7670021" cy="725442"/>
            <a:chOff x="2035676" y="3275145"/>
            <a:chExt cx="7670021" cy="725442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8DD45E5F-4B51-447E-95BD-DC88ADDBA430}"/>
                </a:ext>
              </a:extLst>
            </p:cNvPr>
            <p:cNvSpPr/>
            <p:nvPr/>
          </p:nvSpPr>
          <p:spPr>
            <a:xfrm>
              <a:off x="2035677" y="3298435"/>
              <a:ext cx="6723298" cy="592908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4693D359-376C-4373-8004-5F9105C84221}"/>
                </a:ext>
              </a:extLst>
            </p:cNvPr>
            <p:cNvSpPr/>
            <p:nvPr/>
          </p:nvSpPr>
          <p:spPr>
            <a:xfrm>
              <a:off x="2035676" y="3319630"/>
              <a:ext cx="7670021" cy="592908"/>
            </a:xfrm>
            <a:prstGeom prst="roundRect">
              <a:avLst>
                <a:gd name="adj" fmla="val 50000"/>
              </a:avLst>
            </a:prstGeom>
            <a:solidFill>
              <a:srgbClr val="FCD8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D7725E52-86A7-4597-BC7F-3EB9560B1D57}"/>
                </a:ext>
              </a:extLst>
            </p:cNvPr>
            <p:cNvSpPr/>
            <p:nvPr/>
          </p:nvSpPr>
          <p:spPr>
            <a:xfrm>
              <a:off x="2100753" y="3361422"/>
              <a:ext cx="509161" cy="509161"/>
            </a:xfrm>
            <a:prstGeom prst="roundRect">
              <a:avLst>
                <a:gd name="adj" fmla="val 50000"/>
              </a:avLst>
            </a:prstGeom>
            <a:solidFill>
              <a:srgbClr val="ED1B2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FE7E758-A989-411F-BC4E-7FD38DC3ADF9}"/>
                </a:ext>
              </a:extLst>
            </p:cNvPr>
            <p:cNvSpPr/>
            <p:nvPr/>
          </p:nvSpPr>
          <p:spPr>
            <a:xfrm>
              <a:off x="2142452" y="3275145"/>
              <a:ext cx="786062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217170" algn="dec"/>
                  <a:tab pos="342900" algn="l"/>
                  <a:tab pos="571500" algn="l"/>
                  <a:tab pos="800100" algn="l"/>
                  <a:tab pos="3543300" algn="l"/>
                  <a:tab pos="3771900" algn="l"/>
                  <a:tab pos="4000500" algn="l"/>
                </a:tabLst>
              </a:pPr>
              <a:r>
                <a:rPr lang="en-US" sz="4000" dirty="0">
                  <a:solidFill>
                    <a:schemeClr val="bg1"/>
                  </a:solidFill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2</a:t>
              </a:r>
              <a:r>
                <a:rPr lang="th-TH" sz="4000" dirty="0">
                  <a:solidFill>
                    <a:schemeClr val="bg1"/>
                  </a:solidFill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.</a:t>
              </a:r>
              <a:endParaRPr lang="en-US" sz="4000" dirty="0">
                <a:solidFill>
                  <a:schemeClr val="bg1"/>
                </a:solidFill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336799F-EF6F-4E96-9A68-F5B734AD7974}"/>
                </a:ext>
              </a:extLst>
            </p:cNvPr>
            <p:cNvSpPr/>
            <p:nvPr/>
          </p:nvSpPr>
          <p:spPr>
            <a:xfrm>
              <a:off x="2691132" y="3292701"/>
              <a:ext cx="5386068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1000"/>
                </a:spcAft>
              </a:pPr>
              <a:r>
                <a:rPr lang="th-TH" sz="4000" dirty="0"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การใช้สัญลักษณ์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51594764-B05F-401F-B285-4343AD9055A0}"/>
              </a:ext>
            </a:extLst>
          </p:cNvPr>
          <p:cNvGrpSpPr/>
          <p:nvPr/>
        </p:nvGrpSpPr>
        <p:grpSpPr>
          <a:xfrm>
            <a:off x="1371601" y="2644066"/>
            <a:ext cx="7670022" cy="707886"/>
            <a:chOff x="2035677" y="2481301"/>
            <a:chExt cx="7670022" cy="707886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D15E0AD7-3DAD-4A74-8451-EBF6A56C5ED2}"/>
                </a:ext>
              </a:extLst>
            </p:cNvPr>
            <p:cNvSpPr/>
            <p:nvPr/>
          </p:nvSpPr>
          <p:spPr>
            <a:xfrm>
              <a:off x="2035677" y="2523617"/>
              <a:ext cx="7670022" cy="592908"/>
            </a:xfrm>
            <a:prstGeom prst="roundRect">
              <a:avLst>
                <a:gd name="adj" fmla="val 50000"/>
              </a:avLst>
            </a:prstGeom>
            <a:solidFill>
              <a:srgbClr val="D5FF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16528EB4-4894-431E-87F6-D61114378387}"/>
                </a:ext>
              </a:extLst>
            </p:cNvPr>
            <p:cNvSpPr/>
            <p:nvPr/>
          </p:nvSpPr>
          <p:spPr>
            <a:xfrm>
              <a:off x="2100753" y="2567578"/>
              <a:ext cx="509161" cy="509161"/>
            </a:xfrm>
            <a:prstGeom prst="roundRect">
              <a:avLst>
                <a:gd name="adj" fmla="val 50000"/>
              </a:avLst>
            </a:prstGeom>
            <a:solidFill>
              <a:srgbClr val="00A65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96CB885-8C37-4309-845D-F5B05B97260D}"/>
                </a:ext>
              </a:extLst>
            </p:cNvPr>
            <p:cNvSpPr/>
            <p:nvPr/>
          </p:nvSpPr>
          <p:spPr>
            <a:xfrm>
              <a:off x="2142452" y="2481301"/>
              <a:ext cx="786062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217170" algn="dec"/>
                  <a:tab pos="342900" algn="l"/>
                  <a:tab pos="571500" algn="l"/>
                  <a:tab pos="800100" algn="l"/>
                  <a:tab pos="3543300" algn="l"/>
                  <a:tab pos="3771900" algn="l"/>
                  <a:tab pos="4000500" algn="l"/>
                </a:tabLst>
              </a:pPr>
              <a:r>
                <a:rPr lang="en-US" sz="4000" dirty="0">
                  <a:solidFill>
                    <a:schemeClr val="bg1"/>
                  </a:solidFill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1</a:t>
              </a:r>
              <a:r>
                <a:rPr lang="th-TH" sz="4000" dirty="0">
                  <a:solidFill>
                    <a:schemeClr val="bg1"/>
                  </a:solidFill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.</a:t>
              </a:r>
              <a:endParaRPr lang="en-US" sz="4000" dirty="0">
                <a:solidFill>
                  <a:schemeClr val="bg1"/>
                </a:solidFill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1CD0327-B178-4458-8E59-547246F75D3B}"/>
                </a:ext>
              </a:extLst>
            </p:cNvPr>
            <p:cNvSpPr/>
            <p:nvPr/>
          </p:nvSpPr>
          <p:spPr>
            <a:xfrm>
              <a:off x="2691132" y="2481301"/>
              <a:ext cx="4243070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217170" algn="dec"/>
                  <a:tab pos="342900" algn="l"/>
                  <a:tab pos="571500" algn="l"/>
                  <a:tab pos="800100" algn="l"/>
                  <a:tab pos="3543300" algn="l"/>
                  <a:tab pos="3771900" algn="l"/>
                  <a:tab pos="4000500" algn="l"/>
                </a:tabLst>
              </a:pPr>
              <a:r>
                <a:rPr lang="th-TH" sz="4000" dirty="0"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การเปรียบเทียบ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90BA66DC-1D42-4AE5-9DA6-4773C22CDDDC}"/>
              </a:ext>
            </a:extLst>
          </p:cNvPr>
          <p:cNvGrpSpPr/>
          <p:nvPr/>
        </p:nvGrpSpPr>
        <p:grpSpPr>
          <a:xfrm>
            <a:off x="1371601" y="4235384"/>
            <a:ext cx="7670024" cy="717616"/>
            <a:chOff x="2035677" y="4072619"/>
            <a:chExt cx="7670024" cy="717616"/>
          </a:xfrm>
        </p:grpSpPr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E8ABBFA9-2909-48BF-943C-068ED0F2C150}"/>
                </a:ext>
              </a:extLst>
            </p:cNvPr>
            <p:cNvSpPr/>
            <p:nvPr/>
          </p:nvSpPr>
          <p:spPr>
            <a:xfrm>
              <a:off x="2035677" y="4115643"/>
              <a:ext cx="7670024" cy="592908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06839253-BDF8-4F1A-BE12-14D123AE2181}"/>
                </a:ext>
              </a:extLst>
            </p:cNvPr>
            <p:cNvSpPr/>
            <p:nvPr/>
          </p:nvSpPr>
          <p:spPr>
            <a:xfrm>
              <a:off x="2100753" y="4158896"/>
              <a:ext cx="509161" cy="509161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AB8EF768-7C62-4FBC-9F15-A1DC5F8AB997}"/>
                </a:ext>
              </a:extLst>
            </p:cNvPr>
            <p:cNvSpPr/>
            <p:nvPr/>
          </p:nvSpPr>
          <p:spPr>
            <a:xfrm>
              <a:off x="2142452" y="4072619"/>
              <a:ext cx="786062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217170" algn="dec"/>
                  <a:tab pos="342900" algn="l"/>
                  <a:tab pos="571500" algn="l"/>
                  <a:tab pos="800100" algn="l"/>
                  <a:tab pos="3543300" algn="l"/>
                  <a:tab pos="3771900" algn="l"/>
                  <a:tab pos="4000500" algn="l"/>
                </a:tabLst>
              </a:pPr>
              <a:r>
                <a:rPr lang="en-US" sz="4000" dirty="0"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3</a:t>
              </a:r>
              <a:r>
                <a:rPr lang="th-TH" sz="4000" dirty="0"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.</a:t>
              </a:r>
              <a:endParaRPr lang="en-US" sz="4000" dirty="0"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endParaRP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81174334-97DC-4526-B41D-7B8CAC83431E}"/>
                </a:ext>
              </a:extLst>
            </p:cNvPr>
            <p:cNvSpPr/>
            <p:nvPr/>
          </p:nvSpPr>
          <p:spPr>
            <a:xfrm>
              <a:off x="2691131" y="4082349"/>
              <a:ext cx="6391949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217170" algn="dec"/>
                  <a:tab pos="342900" algn="l"/>
                  <a:tab pos="571500" algn="l"/>
                  <a:tab pos="800100" algn="l"/>
                  <a:tab pos="3543300" algn="l"/>
                  <a:tab pos="3771900" algn="l"/>
                  <a:tab pos="4000500" algn="l"/>
                </a:tabLst>
              </a:pPr>
              <a:r>
                <a:rPr lang="th-TH" sz="4000" dirty="0"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การลองผิดลองถูก </a:t>
              </a:r>
              <a:endParaRPr lang="en-US" sz="4000" dirty="0"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A11DAC73-A272-42D7-8C96-9989E0D283E4}"/>
              </a:ext>
            </a:extLst>
          </p:cNvPr>
          <p:cNvGrpSpPr/>
          <p:nvPr/>
        </p:nvGrpSpPr>
        <p:grpSpPr>
          <a:xfrm>
            <a:off x="1371601" y="3437910"/>
            <a:ext cx="7670024" cy="725442"/>
            <a:chOff x="2035677" y="3275145"/>
            <a:chExt cx="7670024" cy="725442"/>
          </a:xfrm>
        </p:grpSpPr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F18C803A-B387-4681-88F4-2DE2410F8613}"/>
                </a:ext>
              </a:extLst>
            </p:cNvPr>
            <p:cNvSpPr/>
            <p:nvPr/>
          </p:nvSpPr>
          <p:spPr>
            <a:xfrm>
              <a:off x="2035677" y="3298435"/>
              <a:ext cx="6723298" cy="592908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F0562D44-9937-4FC1-9AFF-67B29339DD7F}"/>
                </a:ext>
              </a:extLst>
            </p:cNvPr>
            <p:cNvSpPr/>
            <p:nvPr/>
          </p:nvSpPr>
          <p:spPr>
            <a:xfrm>
              <a:off x="2035677" y="3319630"/>
              <a:ext cx="7670024" cy="592908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E7AD58BD-9DEA-48B9-86AD-2CF6576953B4}"/>
                </a:ext>
              </a:extLst>
            </p:cNvPr>
            <p:cNvSpPr/>
            <p:nvPr/>
          </p:nvSpPr>
          <p:spPr>
            <a:xfrm>
              <a:off x="2100753" y="3361422"/>
              <a:ext cx="509161" cy="509161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C7836CFC-7E60-4B27-8A74-3960ACBA0BFD}"/>
                </a:ext>
              </a:extLst>
            </p:cNvPr>
            <p:cNvSpPr/>
            <p:nvPr/>
          </p:nvSpPr>
          <p:spPr>
            <a:xfrm>
              <a:off x="2142452" y="3275145"/>
              <a:ext cx="786062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217170" algn="dec"/>
                  <a:tab pos="342900" algn="l"/>
                  <a:tab pos="571500" algn="l"/>
                  <a:tab pos="800100" algn="l"/>
                  <a:tab pos="3543300" algn="l"/>
                  <a:tab pos="3771900" algn="l"/>
                  <a:tab pos="4000500" algn="l"/>
                </a:tabLst>
              </a:pPr>
              <a:r>
                <a:rPr lang="en-US" sz="4000" dirty="0"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2</a:t>
              </a:r>
              <a:r>
                <a:rPr lang="th-TH" sz="4000" dirty="0"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.</a:t>
              </a:r>
              <a:endParaRPr lang="en-US" sz="4000" dirty="0"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BF8B7AF7-15AE-4AE5-A0EE-8B406844BB2C}"/>
                </a:ext>
              </a:extLst>
            </p:cNvPr>
            <p:cNvSpPr/>
            <p:nvPr/>
          </p:nvSpPr>
          <p:spPr>
            <a:xfrm>
              <a:off x="2691132" y="3292701"/>
              <a:ext cx="5386068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217170" algn="dec"/>
                  <a:tab pos="342900" algn="l"/>
                  <a:tab pos="571500" algn="l"/>
                  <a:tab pos="800100" algn="l"/>
                  <a:tab pos="3543300" algn="l"/>
                  <a:tab pos="3771900" algn="l"/>
                  <a:tab pos="4000500" algn="l"/>
                </a:tabLst>
              </a:pPr>
              <a:r>
                <a:rPr lang="th-TH" sz="4000" dirty="0"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การใช้สัญลักษณ์</a:t>
              </a:r>
              <a:endParaRPr lang="en-US" sz="4000" dirty="0"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3B85FDC8-9DC2-457C-9453-3B81C1059E96}"/>
              </a:ext>
            </a:extLst>
          </p:cNvPr>
          <p:cNvGrpSpPr/>
          <p:nvPr/>
        </p:nvGrpSpPr>
        <p:grpSpPr>
          <a:xfrm>
            <a:off x="1371600" y="2644066"/>
            <a:ext cx="7670023" cy="707886"/>
            <a:chOff x="2035676" y="2481301"/>
            <a:chExt cx="7670023" cy="707886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6A77A14A-BF6F-4BBF-8C4C-1956250172B6}"/>
                </a:ext>
              </a:extLst>
            </p:cNvPr>
            <p:cNvSpPr/>
            <p:nvPr/>
          </p:nvSpPr>
          <p:spPr>
            <a:xfrm>
              <a:off x="2035676" y="2523617"/>
              <a:ext cx="7670023" cy="592908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F8E3192A-0047-49E8-99C1-730711CD605A}"/>
                </a:ext>
              </a:extLst>
            </p:cNvPr>
            <p:cNvSpPr/>
            <p:nvPr/>
          </p:nvSpPr>
          <p:spPr>
            <a:xfrm>
              <a:off x="2100753" y="2567578"/>
              <a:ext cx="509161" cy="509161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4CBC04FA-8878-4374-A82B-B6FBEA26AD21}"/>
                </a:ext>
              </a:extLst>
            </p:cNvPr>
            <p:cNvSpPr/>
            <p:nvPr/>
          </p:nvSpPr>
          <p:spPr>
            <a:xfrm>
              <a:off x="2142452" y="2481301"/>
              <a:ext cx="786062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217170" algn="dec"/>
                  <a:tab pos="342900" algn="l"/>
                  <a:tab pos="571500" algn="l"/>
                  <a:tab pos="800100" algn="l"/>
                  <a:tab pos="3543300" algn="l"/>
                  <a:tab pos="3771900" algn="l"/>
                  <a:tab pos="4000500" algn="l"/>
                </a:tabLst>
              </a:pPr>
              <a:r>
                <a:rPr lang="en-US" sz="4000" dirty="0"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1</a:t>
              </a:r>
              <a:r>
                <a:rPr lang="th-TH" sz="4000" dirty="0"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.</a:t>
              </a:r>
              <a:endParaRPr lang="en-US" sz="4000" dirty="0"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06FED541-FE17-4493-9021-777010915AF1}"/>
                </a:ext>
              </a:extLst>
            </p:cNvPr>
            <p:cNvSpPr/>
            <p:nvPr/>
          </p:nvSpPr>
          <p:spPr>
            <a:xfrm>
              <a:off x="2691131" y="2481301"/>
              <a:ext cx="4135423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217170" algn="dec"/>
                  <a:tab pos="342900" algn="l"/>
                  <a:tab pos="571500" algn="l"/>
                  <a:tab pos="800100" algn="l"/>
                  <a:tab pos="3543300" algn="l"/>
                  <a:tab pos="3771900" algn="l"/>
                  <a:tab pos="4000500" algn="l"/>
                </a:tabLst>
              </a:pPr>
              <a:r>
                <a:rPr lang="th-TH" sz="4000" dirty="0"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การเปรียบเทียบ</a:t>
              </a:r>
              <a:endParaRPr lang="en-US" sz="4000" dirty="0"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endParaRPr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499AB47B-669B-4B24-A50F-5E97680F7078}"/>
              </a:ext>
            </a:extLst>
          </p:cNvPr>
          <p:cNvSpPr/>
          <p:nvPr/>
        </p:nvSpPr>
        <p:spPr>
          <a:xfrm>
            <a:off x="762000" y="962561"/>
            <a:ext cx="1094971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217170" algn="dec"/>
                <a:tab pos="342900" algn="l"/>
                <a:tab pos="571500" algn="l"/>
                <a:tab pos="800100" algn="l"/>
                <a:tab pos="3543300" algn="l"/>
                <a:tab pos="3771900" algn="l"/>
                <a:tab pos="4000500" algn="l"/>
              </a:tabLst>
            </a:pPr>
            <a:r>
              <a:rPr lang="en-US" sz="4000" b="1" dirty="0"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rPr>
              <a:t>3</a:t>
            </a:r>
            <a:r>
              <a:rPr lang="th-TH" sz="4000" b="1" dirty="0"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rPr>
              <a:t>.  หากนักเรียนมีหน้าที่จัดเก็บรองเท้าของทุกคนในบ้าน นักเรียนควรเลือกใช้  </a:t>
            </a:r>
          </a:p>
          <a:p>
            <a:pPr>
              <a:tabLst>
                <a:tab pos="217170" algn="dec"/>
                <a:tab pos="342900" algn="l"/>
                <a:tab pos="571500" algn="l"/>
                <a:tab pos="800100" algn="l"/>
                <a:tab pos="3543300" algn="l"/>
                <a:tab pos="3771900" algn="l"/>
                <a:tab pos="4000500" algn="l"/>
              </a:tabLst>
            </a:pPr>
            <a:r>
              <a:rPr lang="th-TH" sz="4000" b="1" dirty="0"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rPr>
              <a:t>     วิธีการใดในการจัดการกับรองเท้าที่วางไม่เป็นระเบียบอยู่หน้าบ้าน</a:t>
            </a:r>
          </a:p>
        </p:txBody>
      </p:sp>
      <p:pic>
        <p:nvPicPr>
          <p:cNvPr id="27" name="Picture 2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A20E1DB-6142-46CD-A5F6-6E461B4CAE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24639" y="6220342"/>
            <a:ext cx="937872" cy="484886"/>
          </a:xfrm>
          <a:prstGeom prst="rect">
            <a:avLst/>
          </a:prstGeom>
        </p:spPr>
      </p:pic>
      <p:pic>
        <p:nvPicPr>
          <p:cNvPr id="33" name="Picture 32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8DC348E2-FCD5-49CE-A32F-BEF83EA155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45617" y="6215973"/>
            <a:ext cx="493437" cy="487029"/>
          </a:xfrm>
          <a:prstGeom prst="rect">
            <a:avLst/>
          </a:prstGeom>
        </p:spPr>
      </p:pic>
      <p:grpSp>
        <p:nvGrpSpPr>
          <p:cNvPr id="65" name="Group 64">
            <a:extLst>
              <a:ext uri="{FF2B5EF4-FFF2-40B4-BE49-F238E27FC236}">
                <a16:creationId xmlns:a16="http://schemas.microsoft.com/office/drawing/2014/main" id="{072062EA-6DC7-4D78-8F2D-958E9321902A}"/>
              </a:ext>
            </a:extLst>
          </p:cNvPr>
          <p:cNvGrpSpPr/>
          <p:nvPr/>
        </p:nvGrpSpPr>
        <p:grpSpPr>
          <a:xfrm>
            <a:off x="1587771" y="7018112"/>
            <a:ext cx="9016457" cy="4333874"/>
            <a:chOff x="1542902" y="4187299"/>
            <a:chExt cx="9016457" cy="4333874"/>
          </a:xfrm>
          <a:effectLst>
            <a:outerShdw blurRad="50800" dir="5400000" algn="ctr" rotWithShape="0">
              <a:srgbClr val="000000">
                <a:alpha val="20000"/>
              </a:srgbClr>
            </a:outerShdw>
          </a:effectLst>
        </p:grpSpPr>
        <p:sp>
          <p:nvSpPr>
            <p:cNvPr id="66" name="Rectangle: Rounded Corners 65">
              <a:extLst>
                <a:ext uri="{FF2B5EF4-FFF2-40B4-BE49-F238E27FC236}">
                  <a16:creationId xmlns:a16="http://schemas.microsoft.com/office/drawing/2014/main" id="{CC8269ED-DC8C-4AE5-8A85-5681C53AD31D}"/>
                </a:ext>
              </a:extLst>
            </p:cNvPr>
            <p:cNvSpPr/>
            <p:nvPr/>
          </p:nvSpPr>
          <p:spPr>
            <a:xfrm>
              <a:off x="1542902" y="4187299"/>
              <a:ext cx="9016457" cy="4333874"/>
            </a:xfrm>
            <a:prstGeom prst="roundRect">
              <a:avLst>
                <a:gd name="adj" fmla="val 7117"/>
              </a:avLst>
            </a:prstGeom>
            <a:solidFill>
              <a:schemeClr val="bg1"/>
            </a:solidFill>
            <a:ln w="76200">
              <a:solidFill>
                <a:schemeClr val="bg1">
                  <a:lumMod val="95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15B90F52-0F61-4BDD-AA2D-34848A78997E}"/>
                </a:ext>
              </a:extLst>
            </p:cNvPr>
            <p:cNvSpPr/>
            <p:nvPr/>
          </p:nvSpPr>
          <p:spPr>
            <a:xfrm>
              <a:off x="1879484" y="4600189"/>
              <a:ext cx="8321334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363538" algn="l"/>
                </a:tabLst>
              </a:pPr>
              <a:r>
                <a:rPr lang="th-TH" sz="28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เฉลย ข้อ </a:t>
              </a:r>
              <a:r>
                <a:rPr lang="en-US" sz="28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1</a:t>
              </a:r>
              <a:r>
                <a:rPr lang="th-TH" sz="28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.</a:t>
              </a:r>
              <a:r>
                <a:rPr lang="en-US" sz="28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 </a:t>
              </a:r>
              <a:r>
                <a:rPr lang="th-TH" sz="28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การเปรียบเทียบ</a:t>
              </a:r>
            </a:p>
            <a:p>
              <a:pPr>
                <a:tabLst>
                  <a:tab pos="363538" algn="l"/>
                </a:tabLst>
              </a:pPr>
              <a:r>
                <a:rPr lang="th-TH" sz="28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จัดเก็บรองเท้าจะต้องใช้วิธีการเปรียบเทียบรองเท้าที่มีลักษณะเหมือนกันเพื่อนำมาวางคู่กันให้เป็นระเบียบ</a:t>
              </a:r>
            </a:p>
          </p:txBody>
        </p:sp>
      </p:grpSp>
      <p:pic>
        <p:nvPicPr>
          <p:cNvPr id="32" name="close">
            <a:extLst>
              <a:ext uri="{FF2B5EF4-FFF2-40B4-BE49-F238E27FC236}">
                <a16:creationId xmlns:a16="http://schemas.microsoft.com/office/drawing/2014/main" id="{661C302D-5104-4CA0-8DC5-03C3CAB970D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3057" y="6858000"/>
            <a:ext cx="556740" cy="556740"/>
          </a:xfrm>
          <a:prstGeom prst="rect">
            <a:avLst/>
          </a:prstGeom>
        </p:spPr>
      </p:pic>
      <p:pic>
        <p:nvPicPr>
          <p:cNvPr id="51" name="teacher guide">
            <a:extLst>
              <a:ext uri="{FF2B5EF4-FFF2-40B4-BE49-F238E27FC236}">
                <a16:creationId xmlns:a16="http://schemas.microsoft.com/office/drawing/2014/main" id="{77804DB6-598C-4480-B2F0-A682EF0C8C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613" y="6204488"/>
            <a:ext cx="1140724" cy="518510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5E85620B-AB32-4A28-A9E7-F0248CA8A3B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01400" y="0"/>
            <a:ext cx="990600" cy="789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249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83356 L 0 0.25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416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0.83356 L -3.125E-6 0.25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4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1.11111E-6 L -3.125E-6 -0.83356 " pathEditMode="relative" rAng="0" ptsTypes="AA">
                                      <p:cBhvr>
                                        <p:cTn id="5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1690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 -0.83356 " pathEditMode="relative" rAng="0" ptsTypes="AA">
                                      <p:cBhvr>
                                        <p:cTn id="5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16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roup 54">
            <a:extLst>
              <a:ext uri="{FF2B5EF4-FFF2-40B4-BE49-F238E27FC236}">
                <a16:creationId xmlns:a16="http://schemas.microsoft.com/office/drawing/2014/main" id="{B0429162-835C-4867-AA66-53D925C4093F}"/>
              </a:ext>
            </a:extLst>
          </p:cNvPr>
          <p:cNvGrpSpPr/>
          <p:nvPr/>
        </p:nvGrpSpPr>
        <p:grpSpPr>
          <a:xfrm>
            <a:off x="2035676" y="1546059"/>
            <a:ext cx="2940528" cy="1138773"/>
            <a:chOff x="2210434" y="1471983"/>
            <a:chExt cx="2940528" cy="1138773"/>
          </a:xfrm>
        </p:grpSpPr>
        <p:pic>
          <p:nvPicPr>
            <p:cNvPr id="56" name="ปลา">
              <a:extLst>
                <a:ext uri="{FF2B5EF4-FFF2-40B4-BE49-F238E27FC236}">
                  <a16:creationId xmlns:a16="http://schemas.microsoft.com/office/drawing/2014/main" id="{3603A38F-B086-40F2-BCED-7533A1944E3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98555" y="1471983"/>
              <a:ext cx="2152407" cy="1138773"/>
            </a:xfrm>
            <a:prstGeom prst="rect">
              <a:avLst/>
            </a:prstGeom>
          </p:spPr>
        </p:pic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2A7DB08E-B6B9-49ED-A694-F7AC040FA3C8}"/>
                </a:ext>
              </a:extLst>
            </p:cNvPr>
            <p:cNvGrpSpPr/>
            <p:nvPr/>
          </p:nvGrpSpPr>
          <p:grpSpPr>
            <a:xfrm>
              <a:off x="2210434" y="1805599"/>
              <a:ext cx="870480" cy="707886"/>
              <a:chOff x="2058034" y="2481301"/>
              <a:chExt cx="870480" cy="707886"/>
            </a:xfrm>
          </p:grpSpPr>
          <p:sp>
            <p:nvSpPr>
              <p:cNvPr id="58" name="Rectangle: Rounded Corners 57">
                <a:extLst>
                  <a:ext uri="{FF2B5EF4-FFF2-40B4-BE49-F238E27FC236}">
                    <a16:creationId xmlns:a16="http://schemas.microsoft.com/office/drawing/2014/main" id="{0193CE64-A602-4243-8710-7D83505E5179}"/>
                  </a:ext>
                </a:extLst>
              </p:cNvPr>
              <p:cNvSpPr/>
              <p:nvPr/>
            </p:nvSpPr>
            <p:spPr>
              <a:xfrm>
                <a:off x="2058034" y="2523617"/>
                <a:ext cx="594360" cy="592908"/>
              </a:xfrm>
              <a:prstGeom prst="roundRect">
                <a:avLst>
                  <a:gd name="adj" fmla="val 50000"/>
                </a:avLst>
              </a:prstGeom>
              <a:solidFill>
                <a:srgbClr val="D5FFE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D5FFEA"/>
                  </a:solidFill>
                </a:endParaRPr>
              </a:p>
            </p:txBody>
          </p:sp>
          <p:sp>
            <p:nvSpPr>
              <p:cNvPr id="59" name="Rectangle: Rounded Corners 58">
                <a:extLst>
                  <a:ext uri="{FF2B5EF4-FFF2-40B4-BE49-F238E27FC236}">
                    <a16:creationId xmlns:a16="http://schemas.microsoft.com/office/drawing/2014/main" id="{8828DD70-0C99-4479-9A60-9BE3D027A599}"/>
                  </a:ext>
                </a:extLst>
              </p:cNvPr>
              <p:cNvSpPr/>
              <p:nvPr/>
            </p:nvSpPr>
            <p:spPr>
              <a:xfrm>
                <a:off x="2100634" y="2567578"/>
                <a:ext cx="509161" cy="509161"/>
              </a:xfrm>
              <a:prstGeom prst="roundRect">
                <a:avLst>
                  <a:gd name="adj" fmla="val 50000"/>
                </a:avLst>
              </a:prstGeom>
              <a:solidFill>
                <a:srgbClr val="00A652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1DC97602-CF4F-41C4-A4A6-23D6C60D880E}"/>
                  </a:ext>
                </a:extLst>
              </p:cNvPr>
              <p:cNvSpPr/>
              <p:nvPr/>
            </p:nvSpPr>
            <p:spPr>
              <a:xfrm>
                <a:off x="2142452" y="2481301"/>
                <a:ext cx="786062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tabLst>
                    <a:tab pos="217170" algn="dec"/>
                    <a:tab pos="342900" algn="l"/>
                    <a:tab pos="571500" algn="l"/>
                    <a:tab pos="800100" algn="l"/>
                    <a:tab pos="3543300" algn="l"/>
                    <a:tab pos="3771900" algn="l"/>
                    <a:tab pos="4000500" algn="l"/>
                  </a:tabLst>
                </a:pPr>
                <a:r>
                  <a:rPr lang="en-US" sz="4000" dirty="0">
                    <a:solidFill>
                      <a:srgbClr val="FFFFFF"/>
                    </a:solidFill>
                    <a:latin typeface="TH Sarabun New" panose="020B0500040200020003" pitchFamily="34" charset="-34"/>
                    <a:ea typeface="Times New Roman" panose="02020603050405020304" pitchFamily="18" charset="0"/>
                    <a:cs typeface="TH Sarabun New" panose="020B0500040200020003" pitchFamily="34" charset="-34"/>
                  </a:rPr>
                  <a:t>1</a:t>
                </a:r>
                <a:r>
                  <a:rPr lang="th-TH" sz="4000" dirty="0">
                    <a:solidFill>
                      <a:srgbClr val="FFFFFF"/>
                    </a:solidFill>
                    <a:latin typeface="TH Sarabun New" panose="020B0500040200020003" pitchFamily="34" charset="-34"/>
                    <a:ea typeface="Times New Roman" panose="02020603050405020304" pitchFamily="18" charset="0"/>
                    <a:cs typeface="TH Sarabun New" panose="020B0500040200020003" pitchFamily="34" charset="-34"/>
                  </a:rPr>
                  <a:t>.</a:t>
                </a:r>
                <a:endParaRPr lang="en-US" sz="4000" dirty="0">
                  <a:solidFill>
                    <a:srgbClr val="FFFFFF"/>
                  </a:solidFill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endParaRPr>
              </a:p>
            </p:txBody>
          </p:sp>
        </p:grp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49DAC97A-0D0E-4561-AAD6-57C690F0BE25}"/>
              </a:ext>
            </a:extLst>
          </p:cNvPr>
          <p:cNvGrpSpPr/>
          <p:nvPr/>
        </p:nvGrpSpPr>
        <p:grpSpPr>
          <a:xfrm>
            <a:off x="2040316" y="1548514"/>
            <a:ext cx="2933567" cy="1136318"/>
            <a:chOff x="2210434" y="1474438"/>
            <a:chExt cx="2933567" cy="1136318"/>
          </a:xfrm>
        </p:grpSpPr>
        <p:pic>
          <p:nvPicPr>
            <p:cNvPr id="62" name="ปลา">
              <a:extLst>
                <a:ext uri="{FF2B5EF4-FFF2-40B4-BE49-F238E27FC236}">
                  <a16:creationId xmlns:a16="http://schemas.microsoft.com/office/drawing/2014/main" id="{FFBDF3CA-98A7-41D4-B6AE-4E237CB65F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96234" y="1474438"/>
              <a:ext cx="2147767" cy="1136318"/>
            </a:xfrm>
            <a:prstGeom prst="rect">
              <a:avLst/>
            </a:prstGeom>
          </p:spPr>
        </p:pic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AC8A10E8-C131-41B7-ABB8-06565FF11B14}"/>
                </a:ext>
              </a:extLst>
            </p:cNvPr>
            <p:cNvGrpSpPr/>
            <p:nvPr/>
          </p:nvGrpSpPr>
          <p:grpSpPr>
            <a:xfrm>
              <a:off x="2210434" y="1805599"/>
              <a:ext cx="870480" cy="707886"/>
              <a:chOff x="2058034" y="2481301"/>
              <a:chExt cx="870480" cy="707886"/>
            </a:xfrm>
          </p:grpSpPr>
          <p:sp>
            <p:nvSpPr>
              <p:cNvPr id="64" name="Rectangle: Rounded Corners 63">
                <a:extLst>
                  <a:ext uri="{FF2B5EF4-FFF2-40B4-BE49-F238E27FC236}">
                    <a16:creationId xmlns:a16="http://schemas.microsoft.com/office/drawing/2014/main" id="{9F9C8935-9FA3-46E5-A829-BA540063A239}"/>
                  </a:ext>
                </a:extLst>
              </p:cNvPr>
              <p:cNvSpPr/>
              <p:nvPr/>
            </p:nvSpPr>
            <p:spPr>
              <a:xfrm>
                <a:off x="2058034" y="2523617"/>
                <a:ext cx="594360" cy="592908"/>
              </a:xfrm>
              <a:prstGeom prst="roundRect">
                <a:avLst>
                  <a:gd name="adj" fmla="val 50000"/>
                </a:avLst>
              </a:prstGeom>
              <a:solidFill>
                <a:srgbClr val="F2F2F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D5FFEA"/>
                  </a:solidFill>
                </a:endParaRPr>
              </a:p>
            </p:txBody>
          </p:sp>
          <p:sp>
            <p:nvSpPr>
              <p:cNvPr id="68" name="Rectangle: Rounded Corners 67">
                <a:extLst>
                  <a:ext uri="{FF2B5EF4-FFF2-40B4-BE49-F238E27FC236}">
                    <a16:creationId xmlns:a16="http://schemas.microsoft.com/office/drawing/2014/main" id="{9828E20B-6F48-437A-B7F5-B46D03BE40DB}"/>
                  </a:ext>
                </a:extLst>
              </p:cNvPr>
              <p:cNvSpPr/>
              <p:nvPr/>
            </p:nvSpPr>
            <p:spPr>
              <a:xfrm>
                <a:off x="2100634" y="2567578"/>
                <a:ext cx="509161" cy="509161"/>
              </a:xfrm>
              <a:prstGeom prst="roundRect">
                <a:avLst>
                  <a:gd name="adj" fmla="val 50000"/>
                </a:avLst>
              </a:prstGeom>
              <a:solidFill>
                <a:srgbClr val="D9D9D9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60509B47-4688-4950-ABAF-5E5FB573D28A}"/>
                  </a:ext>
                </a:extLst>
              </p:cNvPr>
              <p:cNvSpPr/>
              <p:nvPr/>
            </p:nvSpPr>
            <p:spPr>
              <a:xfrm>
                <a:off x="2142452" y="2481301"/>
                <a:ext cx="786062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tabLst>
                    <a:tab pos="217170" algn="dec"/>
                    <a:tab pos="342900" algn="l"/>
                    <a:tab pos="571500" algn="l"/>
                    <a:tab pos="800100" algn="l"/>
                    <a:tab pos="3543300" algn="l"/>
                    <a:tab pos="3771900" algn="l"/>
                    <a:tab pos="4000500" algn="l"/>
                  </a:tabLst>
                </a:pPr>
                <a:r>
                  <a:rPr lang="en-US" sz="4000" dirty="0">
                    <a:latin typeface="TH Sarabun New" panose="020B0500040200020003" pitchFamily="34" charset="-34"/>
                    <a:ea typeface="Times New Roman" panose="02020603050405020304" pitchFamily="18" charset="0"/>
                    <a:cs typeface="TH Sarabun New" panose="020B0500040200020003" pitchFamily="34" charset="-34"/>
                  </a:rPr>
                  <a:t>1</a:t>
                </a:r>
                <a:r>
                  <a:rPr lang="th-TH" sz="4000" dirty="0">
                    <a:latin typeface="TH Sarabun New" panose="020B0500040200020003" pitchFamily="34" charset="-34"/>
                    <a:ea typeface="Times New Roman" panose="02020603050405020304" pitchFamily="18" charset="0"/>
                    <a:cs typeface="TH Sarabun New" panose="020B0500040200020003" pitchFamily="34" charset="-34"/>
                  </a:rPr>
                  <a:t>.</a:t>
                </a:r>
                <a:endParaRPr lang="en-US" sz="4000" dirty="0"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endParaRPr>
              </a:p>
            </p:txBody>
          </p:sp>
        </p:grp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EA87FC46-2C51-4956-9571-456933313720}"/>
              </a:ext>
            </a:extLst>
          </p:cNvPr>
          <p:cNvGrpSpPr/>
          <p:nvPr/>
        </p:nvGrpSpPr>
        <p:grpSpPr>
          <a:xfrm>
            <a:off x="2035042" y="4963121"/>
            <a:ext cx="2566457" cy="1266391"/>
            <a:chOff x="2035042" y="4734521"/>
            <a:chExt cx="2566457" cy="1266391"/>
          </a:xfrm>
        </p:grpSpPr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214FF2A8-A36D-45BC-B861-E8BF32B2E044}"/>
                </a:ext>
              </a:extLst>
            </p:cNvPr>
            <p:cNvGrpSpPr/>
            <p:nvPr/>
          </p:nvGrpSpPr>
          <p:grpSpPr>
            <a:xfrm>
              <a:off x="2035042" y="4853694"/>
              <a:ext cx="871114" cy="707886"/>
              <a:chOff x="2057400" y="4072619"/>
              <a:chExt cx="871114" cy="707886"/>
            </a:xfrm>
          </p:grpSpPr>
          <p:sp>
            <p:nvSpPr>
              <p:cNvPr id="87" name="Rectangle: Rounded Corners 86">
                <a:extLst>
                  <a:ext uri="{FF2B5EF4-FFF2-40B4-BE49-F238E27FC236}">
                    <a16:creationId xmlns:a16="http://schemas.microsoft.com/office/drawing/2014/main" id="{091D8371-6FC7-435D-9E72-7906EDAB6301}"/>
                  </a:ext>
                </a:extLst>
              </p:cNvPr>
              <p:cNvSpPr/>
              <p:nvPr/>
            </p:nvSpPr>
            <p:spPr>
              <a:xfrm>
                <a:off x="2057400" y="4115643"/>
                <a:ext cx="594360" cy="592908"/>
              </a:xfrm>
              <a:prstGeom prst="roundRect">
                <a:avLst>
                  <a:gd name="adj" fmla="val 50000"/>
                </a:avLst>
              </a:prstGeom>
              <a:solidFill>
                <a:srgbClr val="FCD8D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8" name="Rectangle: Rounded Corners 87">
                <a:extLst>
                  <a:ext uri="{FF2B5EF4-FFF2-40B4-BE49-F238E27FC236}">
                    <a16:creationId xmlns:a16="http://schemas.microsoft.com/office/drawing/2014/main" id="{DEC24D2D-DE3D-4443-98DE-CA2B62C7081A}"/>
                  </a:ext>
                </a:extLst>
              </p:cNvPr>
              <p:cNvSpPr/>
              <p:nvPr/>
            </p:nvSpPr>
            <p:spPr>
              <a:xfrm>
                <a:off x="2100753" y="4158896"/>
                <a:ext cx="509161" cy="509161"/>
              </a:xfrm>
              <a:prstGeom prst="roundRect">
                <a:avLst>
                  <a:gd name="adj" fmla="val 50000"/>
                </a:avLst>
              </a:prstGeom>
              <a:solidFill>
                <a:srgbClr val="ED1B24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9" name="Rectangle 88">
                <a:extLst>
                  <a:ext uri="{FF2B5EF4-FFF2-40B4-BE49-F238E27FC236}">
                    <a16:creationId xmlns:a16="http://schemas.microsoft.com/office/drawing/2014/main" id="{C657CFB3-F269-4A8D-BB79-74BE87DEA872}"/>
                  </a:ext>
                </a:extLst>
              </p:cNvPr>
              <p:cNvSpPr/>
              <p:nvPr/>
            </p:nvSpPr>
            <p:spPr>
              <a:xfrm>
                <a:off x="2142452" y="4072619"/>
                <a:ext cx="786062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tabLst>
                    <a:tab pos="217170" algn="dec"/>
                    <a:tab pos="342900" algn="l"/>
                    <a:tab pos="571500" algn="l"/>
                    <a:tab pos="800100" algn="l"/>
                    <a:tab pos="3543300" algn="l"/>
                    <a:tab pos="3771900" algn="l"/>
                    <a:tab pos="4000500" algn="l"/>
                  </a:tabLst>
                </a:pPr>
                <a:r>
                  <a:rPr lang="en-US" sz="4000" dirty="0">
                    <a:solidFill>
                      <a:schemeClr val="bg1"/>
                    </a:solidFill>
                    <a:latin typeface="TH Sarabun New" panose="020B0500040200020003" pitchFamily="34" charset="-34"/>
                    <a:ea typeface="Times New Roman" panose="02020603050405020304" pitchFamily="18" charset="0"/>
                    <a:cs typeface="TH Sarabun New" panose="020B0500040200020003" pitchFamily="34" charset="-34"/>
                  </a:rPr>
                  <a:t>3</a:t>
                </a:r>
                <a:r>
                  <a:rPr lang="th-TH" sz="4000" dirty="0">
                    <a:solidFill>
                      <a:schemeClr val="bg1"/>
                    </a:solidFill>
                    <a:latin typeface="TH Sarabun New" panose="020B0500040200020003" pitchFamily="34" charset="-34"/>
                    <a:ea typeface="Times New Roman" panose="02020603050405020304" pitchFamily="18" charset="0"/>
                    <a:cs typeface="TH Sarabun New" panose="020B0500040200020003" pitchFamily="34" charset="-34"/>
                  </a:rPr>
                  <a:t>.</a:t>
                </a:r>
                <a:endParaRPr lang="en-US" sz="4000" dirty="0">
                  <a:solidFill>
                    <a:schemeClr val="bg1"/>
                  </a:solidFill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endParaRPr>
              </a:p>
            </p:txBody>
          </p:sp>
        </p:grpSp>
        <p:pic>
          <p:nvPicPr>
            <p:cNvPr id="86" name="นก">
              <a:extLst>
                <a:ext uri="{FF2B5EF4-FFF2-40B4-BE49-F238E27FC236}">
                  <a16:creationId xmlns:a16="http://schemas.microsoft.com/office/drawing/2014/main" id="{AE6B33CF-B31F-45D4-8D72-A3A91D880F6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54813" y="4734521"/>
              <a:ext cx="1546686" cy="1266391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B48B4B0-59B0-4A2F-9BCC-2BA5AB09EDAC}"/>
              </a:ext>
            </a:extLst>
          </p:cNvPr>
          <p:cNvGrpSpPr/>
          <p:nvPr/>
        </p:nvGrpSpPr>
        <p:grpSpPr>
          <a:xfrm>
            <a:off x="2035042" y="4963122"/>
            <a:ext cx="2566457" cy="1266391"/>
            <a:chOff x="2035042" y="4734522"/>
            <a:chExt cx="2566457" cy="1266391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90BA66DC-1D42-4AE5-9DA6-4773C22CDDDC}"/>
                </a:ext>
              </a:extLst>
            </p:cNvPr>
            <p:cNvGrpSpPr/>
            <p:nvPr/>
          </p:nvGrpSpPr>
          <p:grpSpPr>
            <a:xfrm>
              <a:off x="2035042" y="4853694"/>
              <a:ext cx="871114" cy="707886"/>
              <a:chOff x="2057400" y="4072619"/>
              <a:chExt cx="871114" cy="707886"/>
            </a:xfrm>
          </p:grpSpPr>
          <p:sp>
            <p:nvSpPr>
              <p:cNvPr id="47" name="Rectangle: Rounded Corners 46">
                <a:extLst>
                  <a:ext uri="{FF2B5EF4-FFF2-40B4-BE49-F238E27FC236}">
                    <a16:creationId xmlns:a16="http://schemas.microsoft.com/office/drawing/2014/main" id="{E8ABBFA9-2909-48BF-943C-068ED0F2C150}"/>
                  </a:ext>
                </a:extLst>
              </p:cNvPr>
              <p:cNvSpPr/>
              <p:nvPr/>
            </p:nvSpPr>
            <p:spPr>
              <a:xfrm>
                <a:off x="2057400" y="4115643"/>
                <a:ext cx="594360" cy="592908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06839253-BDF8-4F1A-BE12-14D123AE2181}"/>
                  </a:ext>
                </a:extLst>
              </p:cNvPr>
              <p:cNvSpPr/>
              <p:nvPr/>
            </p:nvSpPr>
            <p:spPr>
              <a:xfrm>
                <a:off x="2100753" y="4158896"/>
                <a:ext cx="509161" cy="509161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AB8EF768-7C62-4FBC-9F15-A1DC5F8AB997}"/>
                  </a:ext>
                </a:extLst>
              </p:cNvPr>
              <p:cNvSpPr/>
              <p:nvPr/>
            </p:nvSpPr>
            <p:spPr>
              <a:xfrm>
                <a:off x="2142452" y="4072619"/>
                <a:ext cx="786062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tabLst>
                    <a:tab pos="217170" algn="dec"/>
                    <a:tab pos="342900" algn="l"/>
                    <a:tab pos="571500" algn="l"/>
                    <a:tab pos="800100" algn="l"/>
                    <a:tab pos="3543300" algn="l"/>
                    <a:tab pos="3771900" algn="l"/>
                    <a:tab pos="4000500" algn="l"/>
                  </a:tabLst>
                </a:pPr>
                <a:r>
                  <a:rPr lang="en-US" sz="4000" dirty="0">
                    <a:latin typeface="TH Sarabun New" panose="020B0500040200020003" pitchFamily="34" charset="-34"/>
                    <a:ea typeface="Times New Roman" panose="02020603050405020304" pitchFamily="18" charset="0"/>
                    <a:cs typeface="TH Sarabun New" panose="020B0500040200020003" pitchFamily="34" charset="-34"/>
                  </a:rPr>
                  <a:t>3</a:t>
                </a:r>
                <a:r>
                  <a:rPr lang="th-TH" sz="4000" dirty="0">
                    <a:latin typeface="TH Sarabun New" panose="020B0500040200020003" pitchFamily="34" charset="-34"/>
                    <a:ea typeface="Times New Roman" panose="02020603050405020304" pitchFamily="18" charset="0"/>
                    <a:cs typeface="TH Sarabun New" panose="020B0500040200020003" pitchFamily="34" charset="-34"/>
                  </a:rPr>
                  <a:t>.</a:t>
                </a:r>
                <a:endParaRPr lang="en-US" sz="4000" dirty="0"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endParaRPr>
              </a:p>
            </p:txBody>
          </p:sp>
        </p:grpSp>
        <p:pic>
          <p:nvPicPr>
            <p:cNvPr id="21" name="นก">
              <a:extLst>
                <a:ext uri="{FF2B5EF4-FFF2-40B4-BE49-F238E27FC236}">
                  <a16:creationId xmlns:a16="http://schemas.microsoft.com/office/drawing/2014/main" id="{6D7A4731-20A9-43EB-84B1-65ADD7B3732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54813" y="4734522"/>
              <a:ext cx="1546686" cy="1266391"/>
            </a:xfrm>
            <a:prstGeom prst="rect">
              <a:avLst/>
            </a:prstGeom>
          </p:spPr>
        </p:pic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481DDD42-4AF8-48F9-A8D6-6790362D8E3F}"/>
              </a:ext>
            </a:extLst>
          </p:cNvPr>
          <p:cNvGrpSpPr/>
          <p:nvPr/>
        </p:nvGrpSpPr>
        <p:grpSpPr>
          <a:xfrm>
            <a:off x="2037543" y="2933847"/>
            <a:ext cx="2686856" cy="1789617"/>
            <a:chOff x="555123" y="2334361"/>
            <a:chExt cx="2686856" cy="1789617"/>
          </a:xfrm>
        </p:grpSpPr>
        <p:sp>
          <p:nvSpPr>
            <p:cNvPr id="71" name="Rectangle: Rounded Corners 70">
              <a:extLst>
                <a:ext uri="{FF2B5EF4-FFF2-40B4-BE49-F238E27FC236}">
                  <a16:creationId xmlns:a16="http://schemas.microsoft.com/office/drawing/2014/main" id="{5F487C4B-3614-42D0-829D-8EBD82E412D6}"/>
                </a:ext>
              </a:extLst>
            </p:cNvPr>
            <p:cNvSpPr/>
            <p:nvPr/>
          </p:nvSpPr>
          <p:spPr>
            <a:xfrm>
              <a:off x="555123" y="2905415"/>
              <a:ext cx="594360" cy="592908"/>
            </a:xfrm>
            <a:prstGeom prst="roundRect">
              <a:avLst>
                <a:gd name="adj" fmla="val 50000"/>
              </a:avLst>
            </a:prstGeom>
            <a:solidFill>
              <a:srgbClr val="FCD8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2" name="Rectangle: Rounded Corners 71">
              <a:extLst>
                <a:ext uri="{FF2B5EF4-FFF2-40B4-BE49-F238E27FC236}">
                  <a16:creationId xmlns:a16="http://schemas.microsoft.com/office/drawing/2014/main" id="{24630E23-8C64-4854-B413-DA0D5567982A}"/>
                </a:ext>
              </a:extLst>
            </p:cNvPr>
            <p:cNvSpPr/>
            <p:nvPr/>
          </p:nvSpPr>
          <p:spPr>
            <a:xfrm>
              <a:off x="597723" y="2947289"/>
              <a:ext cx="509161" cy="509161"/>
            </a:xfrm>
            <a:prstGeom prst="roundRect">
              <a:avLst>
                <a:gd name="adj" fmla="val 50000"/>
              </a:avLst>
            </a:prstGeom>
            <a:solidFill>
              <a:srgbClr val="ED1B2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0080E447-4994-4DF7-9FE5-B4E7DEFDAAC0}"/>
                </a:ext>
              </a:extLst>
            </p:cNvPr>
            <p:cNvSpPr/>
            <p:nvPr/>
          </p:nvSpPr>
          <p:spPr>
            <a:xfrm>
              <a:off x="640175" y="2860930"/>
              <a:ext cx="786062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217170" algn="dec"/>
                  <a:tab pos="342900" algn="l"/>
                  <a:tab pos="571500" algn="l"/>
                  <a:tab pos="800100" algn="l"/>
                  <a:tab pos="3543300" algn="l"/>
                  <a:tab pos="3771900" algn="l"/>
                  <a:tab pos="4000500" algn="l"/>
                </a:tabLst>
              </a:pPr>
              <a:r>
                <a:rPr lang="en-US" sz="4000" dirty="0">
                  <a:solidFill>
                    <a:schemeClr val="bg1"/>
                  </a:solidFill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2</a:t>
              </a:r>
              <a:r>
                <a:rPr lang="th-TH" sz="4000" dirty="0">
                  <a:solidFill>
                    <a:schemeClr val="bg1"/>
                  </a:solidFill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.</a:t>
              </a:r>
              <a:endParaRPr lang="en-US" sz="4000" dirty="0">
                <a:solidFill>
                  <a:schemeClr val="bg1"/>
                </a:solidFill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endParaRPr>
            </a:p>
          </p:txBody>
        </p:sp>
        <p:pic>
          <p:nvPicPr>
            <p:cNvPr id="74" name="ไก่">
              <a:extLst>
                <a:ext uri="{FF2B5EF4-FFF2-40B4-BE49-F238E27FC236}">
                  <a16:creationId xmlns:a16="http://schemas.microsoft.com/office/drawing/2014/main" id="{D8502F12-CB3F-49E5-8133-35C47CBC83E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26236" y="2334361"/>
              <a:ext cx="1815743" cy="1789617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C5380C1-DA2E-4981-B5EB-7ED2618C8EC1}"/>
              </a:ext>
            </a:extLst>
          </p:cNvPr>
          <p:cNvGrpSpPr/>
          <p:nvPr/>
        </p:nvGrpSpPr>
        <p:grpSpPr>
          <a:xfrm>
            <a:off x="2036593" y="2933847"/>
            <a:ext cx="2687806" cy="1790554"/>
            <a:chOff x="555123" y="2334361"/>
            <a:chExt cx="2687806" cy="1790554"/>
          </a:xfrm>
        </p:grpSpPr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F0562D44-9937-4FC1-9AFF-67B29339DD7F}"/>
                </a:ext>
              </a:extLst>
            </p:cNvPr>
            <p:cNvSpPr/>
            <p:nvPr/>
          </p:nvSpPr>
          <p:spPr>
            <a:xfrm>
              <a:off x="555123" y="2905415"/>
              <a:ext cx="594360" cy="592908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E7AD58BD-9DEA-48B9-86AD-2CF6576953B4}"/>
                </a:ext>
              </a:extLst>
            </p:cNvPr>
            <p:cNvSpPr/>
            <p:nvPr/>
          </p:nvSpPr>
          <p:spPr>
            <a:xfrm>
              <a:off x="597723" y="2947289"/>
              <a:ext cx="509161" cy="509161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C7836CFC-7E60-4B27-8A74-3960ACBA0BFD}"/>
                </a:ext>
              </a:extLst>
            </p:cNvPr>
            <p:cNvSpPr/>
            <p:nvPr/>
          </p:nvSpPr>
          <p:spPr>
            <a:xfrm>
              <a:off x="640175" y="2860930"/>
              <a:ext cx="786062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217170" algn="dec"/>
                  <a:tab pos="342900" algn="l"/>
                  <a:tab pos="571500" algn="l"/>
                  <a:tab pos="800100" algn="l"/>
                  <a:tab pos="3543300" algn="l"/>
                  <a:tab pos="3771900" algn="l"/>
                  <a:tab pos="4000500" algn="l"/>
                </a:tabLst>
              </a:pPr>
              <a:r>
                <a:rPr lang="en-US" sz="4000" dirty="0"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2</a:t>
              </a:r>
              <a:r>
                <a:rPr lang="th-TH" sz="4000" dirty="0"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.</a:t>
              </a:r>
              <a:endParaRPr lang="en-US" sz="4000" dirty="0"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endParaRPr>
            </a:p>
          </p:txBody>
        </p:sp>
        <p:pic>
          <p:nvPicPr>
            <p:cNvPr id="3" name="ไก่">
              <a:extLst>
                <a:ext uri="{FF2B5EF4-FFF2-40B4-BE49-F238E27FC236}">
                  <a16:creationId xmlns:a16="http://schemas.microsoft.com/office/drawing/2014/main" id="{BEBA2AFF-F963-4699-BBFC-5DCF57F1558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26236" y="2334361"/>
              <a:ext cx="1816693" cy="1790554"/>
            </a:xfrm>
            <a:prstGeom prst="rect">
              <a:avLst/>
            </a:prstGeom>
          </p:spPr>
        </p:pic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499AB47B-669B-4B24-A50F-5E97680F7078}"/>
              </a:ext>
            </a:extLst>
          </p:cNvPr>
          <p:cNvSpPr/>
          <p:nvPr/>
        </p:nvSpPr>
        <p:spPr>
          <a:xfrm>
            <a:off x="762000" y="685641"/>
            <a:ext cx="103825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217170" algn="dec"/>
                <a:tab pos="342900" algn="l"/>
                <a:tab pos="571500" algn="l"/>
                <a:tab pos="800100" algn="l"/>
                <a:tab pos="3543300" algn="l"/>
                <a:tab pos="3771900" algn="l"/>
                <a:tab pos="4000500" algn="l"/>
              </a:tabLst>
            </a:pPr>
            <a:r>
              <a:rPr lang="en-US" sz="4000" b="1" dirty="0"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rPr>
              <a:t>4</a:t>
            </a:r>
            <a:r>
              <a:rPr lang="th-TH" sz="4000" b="1" dirty="0"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rPr>
              <a:t>.  จากภาพสัตว์ในข้อใดมีลักษณะแตกต่างจากพวก</a:t>
            </a:r>
          </a:p>
        </p:txBody>
      </p:sp>
      <p:pic>
        <p:nvPicPr>
          <p:cNvPr id="27" name="Picture 2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A20E1DB-6142-46CD-A5F6-6E461B4CAE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24639" y="6220342"/>
            <a:ext cx="937872" cy="484886"/>
          </a:xfrm>
          <a:prstGeom prst="rect">
            <a:avLst/>
          </a:prstGeom>
        </p:spPr>
      </p:pic>
      <p:pic>
        <p:nvPicPr>
          <p:cNvPr id="33" name="Picture 32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8DC348E2-FCD5-49CE-A32F-BEF83EA155A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45617" y="6215973"/>
            <a:ext cx="493437" cy="487029"/>
          </a:xfrm>
          <a:prstGeom prst="rect">
            <a:avLst/>
          </a:prstGeom>
        </p:spPr>
      </p:pic>
      <p:pic>
        <p:nvPicPr>
          <p:cNvPr id="54" name="teacher guide">
            <a:extLst>
              <a:ext uri="{FF2B5EF4-FFF2-40B4-BE49-F238E27FC236}">
                <a16:creationId xmlns:a16="http://schemas.microsoft.com/office/drawing/2014/main" id="{33A305E9-A3A9-4AD3-917B-AB462D84874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613" y="6204488"/>
            <a:ext cx="1140724" cy="518510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67D270BC-4166-41E6-B2AA-0AD04B6630D4}"/>
              </a:ext>
            </a:extLst>
          </p:cNvPr>
          <p:cNvGrpSpPr/>
          <p:nvPr/>
        </p:nvGrpSpPr>
        <p:grpSpPr>
          <a:xfrm>
            <a:off x="1587771" y="6858000"/>
            <a:ext cx="9212026" cy="4493986"/>
            <a:chOff x="1587771" y="6858000"/>
            <a:chExt cx="9212026" cy="4493986"/>
          </a:xfrm>
        </p:grpSpPr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072062EA-6DC7-4D78-8F2D-958E9321902A}"/>
                </a:ext>
              </a:extLst>
            </p:cNvPr>
            <p:cNvGrpSpPr/>
            <p:nvPr/>
          </p:nvGrpSpPr>
          <p:grpSpPr>
            <a:xfrm>
              <a:off x="1587771" y="7018112"/>
              <a:ext cx="9016457" cy="4333874"/>
              <a:chOff x="1542902" y="4187299"/>
              <a:chExt cx="9016457" cy="4333874"/>
            </a:xfrm>
            <a:effectLst>
              <a:outerShdw blurRad="50800" dir="5400000" algn="ctr" rotWithShape="0">
                <a:srgbClr val="000000">
                  <a:alpha val="20000"/>
                </a:srgbClr>
              </a:outerShdw>
            </a:effectLst>
          </p:grpSpPr>
          <p:sp>
            <p:nvSpPr>
              <p:cNvPr id="66" name="Rectangle: Rounded Corners 65">
                <a:extLst>
                  <a:ext uri="{FF2B5EF4-FFF2-40B4-BE49-F238E27FC236}">
                    <a16:creationId xmlns:a16="http://schemas.microsoft.com/office/drawing/2014/main" id="{CC8269ED-DC8C-4AE5-8A85-5681C53AD31D}"/>
                  </a:ext>
                </a:extLst>
              </p:cNvPr>
              <p:cNvSpPr/>
              <p:nvPr/>
            </p:nvSpPr>
            <p:spPr>
              <a:xfrm>
                <a:off x="1542902" y="4187299"/>
                <a:ext cx="9016457" cy="4333874"/>
              </a:xfrm>
              <a:prstGeom prst="roundRect">
                <a:avLst>
                  <a:gd name="adj" fmla="val 7117"/>
                </a:avLst>
              </a:prstGeom>
              <a:solidFill>
                <a:schemeClr val="bg1"/>
              </a:solidFill>
              <a:ln w="76200">
                <a:solidFill>
                  <a:schemeClr val="bg1">
                    <a:lumMod val="95000"/>
                  </a:schemeClr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15B90F52-0F61-4BDD-AA2D-34848A78997E}"/>
                  </a:ext>
                </a:extLst>
              </p:cNvPr>
              <p:cNvSpPr/>
              <p:nvPr/>
            </p:nvSpPr>
            <p:spPr>
              <a:xfrm>
                <a:off x="1879484" y="4600189"/>
                <a:ext cx="8321334" cy="181588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tabLst>
                    <a:tab pos="363538" algn="l"/>
                  </a:tabLst>
                </a:pPr>
                <a:r>
                  <a:rPr lang="th-TH" sz="2800" b="1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เฉลย ข้อ </a:t>
                </a:r>
                <a:r>
                  <a:rPr lang="en-US" sz="2800" b="1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1</a:t>
                </a:r>
                <a:r>
                  <a:rPr lang="th-TH" sz="2800" b="1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.</a:t>
                </a:r>
                <a:r>
                  <a:rPr lang="en-US" sz="2800" b="1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  </a:t>
                </a:r>
              </a:p>
              <a:p>
                <a:pPr>
                  <a:tabLst>
                    <a:tab pos="363538" algn="l"/>
                  </a:tabLst>
                </a:pPr>
                <a:endParaRPr lang="en-US" sz="2800" b="1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  <a:p>
                <a:pPr>
                  <a:tabLst>
                    <a:tab pos="363538" algn="l"/>
                  </a:tabLst>
                </a:pPr>
                <a:r>
                  <a:rPr lang="th-TH" sz="2800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ไก่และนกเป็นสัตว์ที่มีลักษณะเหมือนกัน คือ มีขา 2 ขา และอาศัยอยู่บนบก ส่วนปลาไม่มีขาและอาศัยอยู่ในน้ำ ซึ่งมีลักษณะแตกต่างจากพวก </a:t>
                </a:r>
              </a:p>
            </p:txBody>
          </p:sp>
        </p:grpSp>
        <p:pic>
          <p:nvPicPr>
            <p:cNvPr id="32" name="close">
              <a:extLst>
                <a:ext uri="{FF2B5EF4-FFF2-40B4-BE49-F238E27FC236}">
                  <a16:creationId xmlns:a16="http://schemas.microsoft.com/office/drawing/2014/main" id="{661C302D-5104-4CA0-8DC5-03C3CAB970D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43057" y="6858000"/>
              <a:ext cx="556740" cy="556740"/>
            </a:xfrm>
            <a:prstGeom prst="rect">
              <a:avLst/>
            </a:prstGeom>
          </p:spPr>
        </p:pic>
        <p:pic>
          <p:nvPicPr>
            <p:cNvPr id="83" name="ปลา">
              <a:extLst>
                <a:ext uri="{FF2B5EF4-FFF2-40B4-BE49-F238E27FC236}">
                  <a16:creationId xmlns:a16="http://schemas.microsoft.com/office/drawing/2014/main" id="{36A6C48C-03BE-4831-A9B9-7172A46A9E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00400" y="7330154"/>
              <a:ext cx="1790006" cy="947038"/>
            </a:xfrm>
            <a:prstGeom prst="rect">
              <a:avLst/>
            </a:prstGeom>
          </p:spPr>
        </p:pic>
      </p:grpSp>
      <p:pic>
        <p:nvPicPr>
          <p:cNvPr id="50" name="Picture 49">
            <a:extLst>
              <a:ext uri="{FF2B5EF4-FFF2-40B4-BE49-F238E27FC236}">
                <a16:creationId xmlns:a16="http://schemas.microsoft.com/office/drawing/2014/main" id="{2277CA1F-6C54-4096-9A29-2F94C8C39ADE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01400" y="0"/>
            <a:ext cx="990600" cy="789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715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3.7037E-6 L 0.00456 -0.79723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1" y="-398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56 -0.79723 L -1.47451E-17 -3.33333E-6 " pathEditMode="relative" rAng="0" ptsTypes="AA">
                                      <p:cBhvr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3" y="39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9B8CFC9-688F-40A3-86FF-D8AC5B0B5D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2" y="1722120"/>
            <a:ext cx="12177757" cy="5212080"/>
          </a:xfrm>
          <a:prstGeom prst="rect">
            <a:avLst/>
          </a:prstGeom>
        </p:spPr>
      </p:pic>
      <p:sp>
        <p:nvSpPr>
          <p:cNvPr id="9" name="TextBox 66"/>
          <p:cNvSpPr txBox="1"/>
          <p:nvPr/>
        </p:nvSpPr>
        <p:spPr>
          <a:xfrm>
            <a:off x="266659" y="1032142"/>
            <a:ext cx="3962011" cy="652206"/>
          </a:xfrm>
          <a:prstGeom prst="rect">
            <a:avLst/>
          </a:prstGeom>
          <a:noFill/>
        </p:spPr>
        <p:txBody>
          <a:bodyPr wrap="square" lIns="158220" tIns="79109" rIns="158220" bIns="79109" rtlCol="0">
            <a:spAutoFit/>
          </a:bodyPr>
          <a:lstStyle>
            <a:defPPr>
              <a:defRPr lang="th-TH"/>
            </a:defPPr>
            <a:lvl1pPr marL="0" algn="l" defTabSz="1187988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3994" algn="l" defTabSz="1187988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87988" algn="l" defTabSz="1187988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81983" algn="l" defTabSz="1187988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75977" algn="l" defTabSz="1187988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969971" algn="l" defTabSz="1187988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3965" algn="l" defTabSz="1187988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57960" algn="l" defTabSz="1187988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751954" algn="l" defTabSz="1187988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sz="32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พิจารณาสถานการณ์ดังต่อไปนี้</a:t>
            </a:r>
          </a:p>
        </p:txBody>
      </p:sp>
      <p:pic>
        <p:nvPicPr>
          <p:cNvPr id="35" name="Next">
            <a:hlinkClick r:id="rId4" action="ppaction://hlinksldjump"/>
            <a:extLst>
              <a:ext uri="{FF2B5EF4-FFF2-40B4-BE49-F238E27FC236}">
                <a16:creationId xmlns:a16="http://schemas.microsoft.com/office/drawing/2014/main" id="{5486CF24-647C-424A-953B-FC65C4FFD9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1008" y="6239087"/>
            <a:ext cx="858300" cy="443747"/>
          </a:xfrm>
          <a:prstGeom prst="rect">
            <a:avLst/>
          </a:prstGeom>
        </p:spPr>
      </p:pic>
      <p:pic>
        <p:nvPicPr>
          <p:cNvPr id="25" name="Picture 24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1EDE4328-6CA9-4CEB-9CAC-32B1E4C7D1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12047" y="6198805"/>
            <a:ext cx="490398" cy="48402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EBDA8DC-D98E-4CB4-B723-921C3994800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9317" y="2819400"/>
            <a:ext cx="6370872" cy="170702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61C686F-E67E-40D1-A972-B0363BF8BDA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75001" y="148370"/>
            <a:ext cx="4041998" cy="1042506"/>
          </a:xfrm>
          <a:prstGeom prst="rect">
            <a:avLst/>
          </a:prstGeom>
        </p:spPr>
      </p:pic>
      <p:pic>
        <p:nvPicPr>
          <p:cNvPr id="24" name="Picture 23">
            <a:hlinkClick r:id="rId9" action="ppaction://hlinksldjump"/>
            <a:extLst>
              <a:ext uri="{FF2B5EF4-FFF2-40B4-BE49-F238E27FC236}">
                <a16:creationId xmlns:a16="http://schemas.microsoft.com/office/drawing/2014/main" id="{5E6ECAF3-785F-48FC-B6C3-EB07B1A4EF7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043" y="6242008"/>
            <a:ext cx="1001876" cy="44082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47BDB15-E379-4382-8952-8893D3EB0096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01400" y="0"/>
            <a:ext cx="990600" cy="789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14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5C3115F9-CC50-418A-9D1E-14266AE67DCB}"/>
              </a:ext>
            </a:extLst>
          </p:cNvPr>
          <p:cNvGrpSpPr/>
          <p:nvPr/>
        </p:nvGrpSpPr>
        <p:grpSpPr>
          <a:xfrm>
            <a:off x="1389387" y="5378384"/>
            <a:ext cx="7670020" cy="717616"/>
            <a:chOff x="2035677" y="4072619"/>
            <a:chExt cx="7670020" cy="717616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8C03627E-6123-4417-A5FD-CD9333C72553}"/>
                </a:ext>
              </a:extLst>
            </p:cNvPr>
            <p:cNvSpPr/>
            <p:nvPr/>
          </p:nvSpPr>
          <p:spPr>
            <a:xfrm>
              <a:off x="2035677" y="4115643"/>
              <a:ext cx="7670020" cy="592908"/>
            </a:xfrm>
            <a:prstGeom prst="roundRect">
              <a:avLst>
                <a:gd name="adj" fmla="val 50000"/>
              </a:avLst>
            </a:prstGeom>
            <a:solidFill>
              <a:srgbClr val="FCD8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5A6140C6-7E6F-41A6-BDA1-F0F11EBD4F34}"/>
                </a:ext>
              </a:extLst>
            </p:cNvPr>
            <p:cNvSpPr/>
            <p:nvPr/>
          </p:nvSpPr>
          <p:spPr>
            <a:xfrm>
              <a:off x="2100753" y="4158896"/>
              <a:ext cx="509161" cy="509161"/>
            </a:xfrm>
            <a:prstGeom prst="roundRect">
              <a:avLst>
                <a:gd name="adj" fmla="val 50000"/>
              </a:avLst>
            </a:prstGeom>
            <a:solidFill>
              <a:srgbClr val="FF00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BB034EA3-80D0-45AC-8C4F-52FB6701F266}"/>
                </a:ext>
              </a:extLst>
            </p:cNvPr>
            <p:cNvSpPr/>
            <p:nvPr/>
          </p:nvSpPr>
          <p:spPr>
            <a:xfrm>
              <a:off x="2142452" y="4072619"/>
              <a:ext cx="786062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217170" algn="dec"/>
                  <a:tab pos="342900" algn="l"/>
                  <a:tab pos="571500" algn="l"/>
                  <a:tab pos="800100" algn="l"/>
                  <a:tab pos="3543300" algn="l"/>
                  <a:tab pos="3771900" algn="l"/>
                  <a:tab pos="4000500" algn="l"/>
                </a:tabLst>
              </a:pPr>
              <a:r>
                <a:rPr lang="en-US" sz="4000" dirty="0">
                  <a:solidFill>
                    <a:schemeClr val="bg1"/>
                  </a:solidFill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3</a:t>
              </a:r>
              <a:r>
                <a:rPr lang="th-TH" sz="4000" dirty="0">
                  <a:solidFill>
                    <a:schemeClr val="bg1"/>
                  </a:solidFill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.</a:t>
              </a:r>
              <a:endParaRPr lang="en-US" sz="4000" dirty="0">
                <a:solidFill>
                  <a:schemeClr val="bg1"/>
                </a:solidFill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CB599614-6261-4DBF-90D9-E6B7A3AB8F6D}"/>
                </a:ext>
              </a:extLst>
            </p:cNvPr>
            <p:cNvSpPr/>
            <p:nvPr/>
          </p:nvSpPr>
          <p:spPr>
            <a:xfrm>
              <a:off x="2691132" y="4082349"/>
              <a:ext cx="5843268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217170" algn="dec"/>
                  <a:tab pos="342900" algn="l"/>
                  <a:tab pos="571500" algn="l"/>
                  <a:tab pos="800100" algn="l"/>
                  <a:tab pos="3543300" algn="l"/>
                  <a:tab pos="3771900" algn="l"/>
                  <a:tab pos="4000500" algn="l"/>
                </a:tabLst>
              </a:pPr>
              <a:r>
                <a:rPr lang="th-TH" sz="4000" dirty="0"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3  1  4  2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85319F69-7169-4926-BFCD-35249B7B56A9}"/>
              </a:ext>
            </a:extLst>
          </p:cNvPr>
          <p:cNvGrpSpPr/>
          <p:nvPr/>
        </p:nvGrpSpPr>
        <p:grpSpPr>
          <a:xfrm>
            <a:off x="1389386" y="4580910"/>
            <a:ext cx="7670021" cy="725442"/>
            <a:chOff x="2035676" y="3275145"/>
            <a:chExt cx="7670021" cy="725442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8DD45E5F-4B51-447E-95BD-DC88ADDBA430}"/>
                </a:ext>
              </a:extLst>
            </p:cNvPr>
            <p:cNvSpPr/>
            <p:nvPr/>
          </p:nvSpPr>
          <p:spPr>
            <a:xfrm>
              <a:off x="2035677" y="3298435"/>
              <a:ext cx="6723298" cy="592908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4693D359-376C-4373-8004-5F9105C84221}"/>
                </a:ext>
              </a:extLst>
            </p:cNvPr>
            <p:cNvSpPr/>
            <p:nvPr/>
          </p:nvSpPr>
          <p:spPr>
            <a:xfrm>
              <a:off x="2035676" y="3319630"/>
              <a:ext cx="7670021" cy="592908"/>
            </a:xfrm>
            <a:prstGeom prst="roundRect">
              <a:avLst>
                <a:gd name="adj" fmla="val 50000"/>
              </a:avLst>
            </a:prstGeom>
            <a:solidFill>
              <a:srgbClr val="D5FF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D7725E52-86A7-4597-BC7F-3EB9560B1D57}"/>
                </a:ext>
              </a:extLst>
            </p:cNvPr>
            <p:cNvSpPr/>
            <p:nvPr/>
          </p:nvSpPr>
          <p:spPr>
            <a:xfrm>
              <a:off x="2100753" y="3361422"/>
              <a:ext cx="509161" cy="509161"/>
            </a:xfrm>
            <a:prstGeom prst="roundRect">
              <a:avLst>
                <a:gd name="adj" fmla="val 50000"/>
              </a:avLst>
            </a:prstGeom>
            <a:solidFill>
              <a:srgbClr val="00A65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FE7E758-A989-411F-BC4E-7FD38DC3ADF9}"/>
                </a:ext>
              </a:extLst>
            </p:cNvPr>
            <p:cNvSpPr/>
            <p:nvPr/>
          </p:nvSpPr>
          <p:spPr>
            <a:xfrm>
              <a:off x="2142452" y="3275145"/>
              <a:ext cx="786062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217170" algn="dec"/>
                  <a:tab pos="342900" algn="l"/>
                  <a:tab pos="571500" algn="l"/>
                  <a:tab pos="800100" algn="l"/>
                  <a:tab pos="3543300" algn="l"/>
                  <a:tab pos="3771900" algn="l"/>
                  <a:tab pos="4000500" algn="l"/>
                </a:tabLst>
              </a:pPr>
              <a:r>
                <a:rPr lang="en-US" sz="4000" dirty="0">
                  <a:solidFill>
                    <a:schemeClr val="bg1"/>
                  </a:solidFill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2</a:t>
              </a:r>
              <a:r>
                <a:rPr lang="th-TH" sz="4000" dirty="0">
                  <a:solidFill>
                    <a:schemeClr val="bg1"/>
                  </a:solidFill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.</a:t>
              </a:r>
              <a:endParaRPr lang="en-US" sz="4000" dirty="0">
                <a:solidFill>
                  <a:schemeClr val="bg1"/>
                </a:solidFill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336799F-EF6F-4E96-9A68-F5B734AD7974}"/>
                </a:ext>
              </a:extLst>
            </p:cNvPr>
            <p:cNvSpPr/>
            <p:nvPr/>
          </p:nvSpPr>
          <p:spPr>
            <a:xfrm>
              <a:off x="2691132" y="3292701"/>
              <a:ext cx="5386068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1000"/>
                </a:spcAft>
              </a:pPr>
              <a:r>
                <a:rPr lang="th-TH" sz="4000" dirty="0"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4  2  1  3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51594764-B05F-401F-B285-4343AD9055A0}"/>
              </a:ext>
            </a:extLst>
          </p:cNvPr>
          <p:cNvGrpSpPr/>
          <p:nvPr/>
        </p:nvGrpSpPr>
        <p:grpSpPr>
          <a:xfrm>
            <a:off x="1389387" y="3787066"/>
            <a:ext cx="7670022" cy="707886"/>
            <a:chOff x="2035677" y="2481301"/>
            <a:chExt cx="7670022" cy="707886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D15E0AD7-3DAD-4A74-8451-EBF6A56C5ED2}"/>
                </a:ext>
              </a:extLst>
            </p:cNvPr>
            <p:cNvSpPr/>
            <p:nvPr/>
          </p:nvSpPr>
          <p:spPr>
            <a:xfrm>
              <a:off x="2035677" y="2523617"/>
              <a:ext cx="7670022" cy="592908"/>
            </a:xfrm>
            <a:prstGeom prst="roundRect">
              <a:avLst>
                <a:gd name="adj" fmla="val 50000"/>
              </a:avLst>
            </a:prstGeom>
            <a:solidFill>
              <a:srgbClr val="FCD8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16528EB4-4894-431E-87F6-D61114378387}"/>
                </a:ext>
              </a:extLst>
            </p:cNvPr>
            <p:cNvSpPr/>
            <p:nvPr/>
          </p:nvSpPr>
          <p:spPr>
            <a:xfrm>
              <a:off x="2100753" y="2567578"/>
              <a:ext cx="509161" cy="509161"/>
            </a:xfrm>
            <a:prstGeom prst="roundRect">
              <a:avLst>
                <a:gd name="adj" fmla="val 50000"/>
              </a:avLst>
            </a:prstGeom>
            <a:solidFill>
              <a:srgbClr val="FF00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96CB885-8C37-4309-845D-F5B05B97260D}"/>
                </a:ext>
              </a:extLst>
            </p:cNvPr>
            <p:cNvSpPr/>
            <p:nvPr/>
          </p:nvSpPr>
          <p:spPr>
            <a:xfrm>
              <a:off x="2142452" y="2481301"/>
              <a:ext cx="786062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217170" algn="dec"/>
                  <a:tab pos="342900" algn="l"/>
                  <a:tab pos="571500" algn="l"/>
                  <a:tab pos="800100" algn="l"/>
                  <a:tab pos="3543300" algn="l"/>
                  <a:tab pos="3771900" algn="l"/>
                  <a:tab pos="4000500" algn="l"/>
                </a:tabLst>
              </a:pPr>
              <a:r>
                <a:rPr lang="en-US" sz="4000" dirty="0">
                  <a:solidFill>
                    <a:schemeClr val="bg1"/>
                  </a:solidFill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1</a:t>
              </a:r>
              <a:r>
                <a:rPr lang="th-TH" sz="4000" dirty="0">
                  <a:solidFill>
                    <a:schemeClr val="bg1"/>
                  </a:solidFill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.</a:t>
              </a:r>
              <a:endParaRPr lang="en-US" sz="4000" dirty="0">
                <a:solidFill>
                  <a:schemeClr val="bg1"/>
                </a:solidFill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1CD0327-B178-4458-8E59-547246F75D3B}"/>
                </a:ext>
              </a:extLst>
            </p:cNvPr>
            <p:cNvSpPr/>
            <p:nvPr/>
          </p:nvSpPr>
          <p:spPr>
            <a:xfrm>
              <a:off x="2691132" y="2481301"/>
              <a:ext cx="4243070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217170" algn="dec"/>
                  <a:tab pos="342900" algn="l"/>
                  <a:tab pos="571500" algn="l"/>
                  <a:tab pos="800100" algn="l"/>
                  <a:tab pos="3543300" algn="l"/>
                  <a:tab pos="3771900" algn="l"/>
                  <a:tab pos="4000500" algn="l"/>
                </a:tabLst>
              </a:pPr>
              <a:r>
                <a:rPr lang="th-TH" sz="4000" dirty="0"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4  3  2  1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3B85FDC8-9DC2-457C-9453-3B81C1059E96}"/>
              </a:ext>
            </a:extLst>
          </p:cNvPr>
          <p:cNvGrpSpPr/>
          <p:nvPr/>
        </p:nvGrpSpPr>
        <p:grpSpPr>
          <a:xfrm>
            <a:off x="1389386" y="3787066"/>
            <a:ext cx="7670023" cy="707886"/>
            <a:chOff x="2035676" y="2481301"/>
            <a:chExt cx="7670023" cy="707886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6A77A14A-BF6F-4BBF-8C4C-1956250172B6}"/>
                </a:ext>
              </a:extLst>
            </p:cNvPr>
            <p:cNvSpPr/>
            <p:nvPr/>
          </p:nvSpPr>
          <p:spPr>
            <a:xfrm>
              <a:off x="2035676" y="2523617"/>
              <a:ext cx="7670023" cy="592908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F8E3192A-0047-49E8-99C1-730711CD605A}"/>
                </a:ext>
              </a:extLst>
            </p:cNvPr>
            <p:cNvSpPr/>
            <p:nvPr/>
          </p:nvSpPr>
          <p:spPr>
            <a:xfrm>
              <a:off x="2100753" y="2567578"/>
              <a:ext cx="509161" cy="509161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4CBC04FA-8878-4374-A82B-B6FBEA26AD21}"/>
                </a:ext>
              </a:extLst>
            </p:cNvPr>
            <p:cNvSpPr/>
            <p:nvPr/>
          </p:nvSpPr>
          <p:spPr>
            <a:xfrm>
              <a:off x="2142452" y="2481301"/>
              <a:ext cx="786062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217170" algn="dec"/>
                  <a:tab pos="342900" algn="l"/>
                  <a:tab pos="571500" algn="l"/>
                  <a:tab pos="800100" algn="l"/>
                  <a:tab pos="3543300" algn="l"/>
                  <a:tab pos="3771900" algn="l"/>
                  <a:tab pos="4000500" algn="l"/>
                </a:tabLst>
              </a:pPr>
              <a:r>
                <a:rPr lang="en-US" sz="4000" dirty="0"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1</a:t>
              </a:r>
              <a:r>
                <a:rPr lang="th-TH" sz="4000" dirty="0"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.</a:t>
              </a:r>
              <a:endParaRPr lang="en-US" sz="4000" dirty="0"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06FED541-FE17-4493-9021-777010915AF1}"/>
                </a:ext>
              </a:extLst>
            </p:cNvPr>
            <p:cNvSpPr/>
            <p:nvPr/>
          </p:nvSpPr>
          <p:spPr>
            <a:xfrm>
              <a:off x="2691131" y="2481301"/>
              <a:ext cx="4135423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217170" algn="dec"/>
                  <a:tab pos="342900" algn="l"/>
                  <a:tab pos="571500" algn="l"/>
                  <a:tab pos="800100" algn="l"/>
                  <a:tab pos="3543300" algn="l"/>
                  <a:tab pos="3771900" algn="l"/>
                  <a:tab pos="4000500" algn="l"/>
                </a:tabLst>
              </a:pPr>
              <a:r>
                <a:rPr lang="th-TH" sz="4000" dirty="0"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4  3  2  1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90BA66DC-1D42-4AE5-9DA6-4773C22CDDDC}"/>
              </a:ext>
            </a:extLst>
          </p:cNvPr>
          <p:cNvGrpSpPr/>
          <p:nvPr/>
        </p:nvGrpSpPr>
        <p:grpSpPr>
          <a:xfrm>
            <a:off x="1389387" y="5378384"/>
            <a:ext cx="7670024" cy="717616"/>
            <a:chOff x="2035677" y="4072619"/>
            <a:chExt cx="7670024" cy="717616"/>
          </a:xfrm>
        </p:grpSpPr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E8ABBFA9-2909-48BF-943C-068ED0F2C150}"/>
                </a:ext>
              </a:extLst>
            </p:cNvPr>
            <p:cNvSpPr/>
            <p:nvPr/>
          </p:nvSpPr>
          <p:spPr>
            <a:xfrm>
              <a:off x="2035677" y="4115643"/>
              <a:ext cx="7670024" cy="592908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06839253-BDF8-4F1A-BE12-14D123AE2181}"/>
                </a:ext>
              </a:extLst>
            </p:cNvPr>
            <p:cNvSpPr/>
            <p:nvPr/>
          </p:nvSpPr>
          <p:spPr>
            <a:xfrm>
              <a:off x="2100753" y="4158896"/>
              <a:ext cx="509161" cy="509161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AB8EF768-7C62-4FBC-9F15-A1DC5F8AB997}"/>
                </a:ext>
              </a:extLst>
            </p:cNvPr>
            <p:cNvSpPr/>
            <p:nvPr/>
          </p:nvSpPr>
          <p:spPr>
            <a:xfrm>
              <a:off x="2142452" y="4072619"/>
              <a:ext cx="786062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217170" algn="dec"/>
                  <a:tab pos="342900" algn="l"/>
                  <a:tab pos="571500" algn="l"/>
                  <a:tab pos="800100" algn="l"/>
                  <a:tab pos="3543300" algn="l"/>
                  <a:tab pos="3771900" algn="l"/>
                  <a:tab pos="4000500" algn="l"/>
                </a:tabLst>
              </a:pPr>
              <a:r>
                <a:rPr lang="en-US" sz="4000" dirty="0"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3</a:t>
              </a:r>
              <a:r>
                <a:rPr lang="th-TH" sz="4000" dirty="0"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.</a:t>
              </a:r>
              <a:endParaRPr lang="en-US" sz="4000" dirty="0"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endParaRP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81174334-97DC-4526-B41D-7B8CAC83431E}"/>
                </a:ext>
              </a:extLst>
            </p:cNvPr>
            <p:cNvSpPr/>
            <p:nvPr/>
          </p:nvSpPr>
          <p:spPr>
            <a:xfrm>
              <a:off x="2691131" y="4082349"/>
              <a:ext cx="6391949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217170" algn="dec"/>
                  <a:tab pos="342900" algn="l"/>
                  <a:tab pos="571500" algn="l"/>
                  <a:tab pos="800100" algn="l"/>
                  <a:tab pos="3543300" algn="l"/>
                  <a:tab pos="3771900" algn="l"/>
                  <a:tab pos="4000500" algn="l"/>
                </a:tabLst>
              </a:pPr>
              <a:r>
                <a:rPr lang="th-TH" sz="4000" dirty="0"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3  1  4  2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A11DAC73-A272-42D7-8C96-9989E0D283E4}"/>
              </a:ext>
            </a:extLst>
          </p:cNvPr>
          <p:cNvGrpSpPr/>
          <p:nvPr/>
        </p:nvGrpSpPr>
        <p:grpSpPr>
          <a:xfrm>
            <a:off x="1389387" y="4580910"/>
            <a:ext cx="7670024" cy="725442"/>
            <a:chOff x="2035677" y="3275145"/>
            <a:chExt cx="7670024" cy="725442"/>
          </a:xfrm>
        </p:grpSpPr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F18C803A-B387-4681-88F4-2DE2410F8613}"/>
                </a:ext>
              </a:extLst>
            </p:cNvPr>
            <p:cNvSpPr/>
            <p:nvPr/>
          </p:nvSpPr>
          <p:spPr>
            <a:xfrm>
              <a:off x="2035677" y="3298435"/>
              <a:ext cx="6723298" cy="592908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F0562D44-9937-4FC1-9AFF-67B29339DD7F}"/>
                </a:ext>
              </a:extLst>
            </p:cNvPr>
            <p:cNvSpPr/>
            <p:nvPr/>
          </p:nvSpPr>
          <p:spPr>
            <a:xfrm>
              <a:off x="2035677" y="3319630"/>
              <a:ext cx="7670024" cy="592908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E7AD58BD-9DEA-48B9-86AD-2CF6576953B4}"/>
                </a:ext>
              </a:extLst>
            </p:cNvPr>
            <p:cNvSpPr/>
            <p:nvPr/>
          </p:nvSpPr>
          <p:spPr>
            <a:xfrm>
              <a:off x="2100753" y="3361422"/>
              <a:ext cx="509161" cy="509161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C7836CFC-7E60-4B27-8A74-3960ACBA0BFD}"/>
                </a:ext>
              </a:extLst>
            </p:cNvPr>
            <p:cNvSpPr/>
            <p:nvPr/>
          </p:nvSpPr>
          <p:spPr>
            <a:xfrm>
              <a:off x="2142452" y="3275145"/>
              <a:ext cx="786062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217170" algn="dec"/>
                  <a:tab pos="342900" algn="l"/>
                  <a:tab pos="571500" algn="l"/>
                  <a:tab pos="800100" algn="l"/>
                  <a:tab pos="3543300" algn="l"/>
                  <a:tab pos="3771900" algn="l"/>
                  <a:tab pos="4000500" algn="l"/>
                </a:tabLst>
              </a:pPr>
              <a:r>
                <a:rPr lang="en-US" sz="4000" dirty="0"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2</a:t>
              </a:r>
              <a:r>
                <a:rPr lang="th-TH" sz="4000" dirty="0"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.</a:t>
              </a:r>
              <a:endParaRPr lang="en-US" sz="4000" dirty="0"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BF8B7AF7-15AE-4AE5-A0EE-8B406844BB2C}"/>
                </a:ext>
              </a:extLst>
            </p:cNvPr>
            <p:cNvSpPr/>
            <p:nvPr/>
          </p:nvSpPr>
          <p:spPr>
            <a:xfrm>
              <a:off x="2691132" y="3292701"/>
              <a:ext cx="5386068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217170" algn="dec"/>
                  <a:tab pos="342900" algn="l"/>
                  <a:tab pos="571500" algn="l"/>
                  <a:tab pos="800100" algn="l"/>
                  <a:tab pos="3543300" algn="l"/>
                  <a:tab pos="3771900" algn="l"/>
                  <a:tab pos="4000500" algn="l"/>
                </a:tabLst>
              </a:pPr>
              <a:r>
                <a:rPr lang="th-TH" sz="4000" dirty="0"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4  2  1  3</a:t>
              </a:r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499AB47B-669B-4B24-A50F-5E97680F7078}"/>
              </a:ext>
            </a:extLst>
          </p:cNvPr>
          <p:cNvSpPr/>
          <p:nvPr/>
        </p:nvSpPr>
        <p:spPr>
          <a:xfrm>
            <a:off x="782797" y="457200"/>
            <a:ext cx="11102665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217170" algn="dec"/>
                <a:tab pos="342900" algn="l"/>
                <a:tab pos="571500" algn="l"/>
                <a:tab pos="800100" algn="l"/>
                <a:tab pos="3543300" algn="l"/>
                <a:tab pos="3771900" algn="l"/>
                <a:tab pos="4000500" algn="l"/>
              </a:tabLst>
            </a:pPr>
            <a:r>
              <a:rPr lang="th-TH" sz="4000" b="1" dirty="0"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rPr>
              <a:t>5.  พิจารณาปัญหาและวิธีแก้ปัญหาต่อไปนี้</a:t>
            </a:r>
          </a:p>
          <a:p>
            <a:pPr>
              <a:tabLst>
                <a:tab pos="217170" algn="dec"/>
                <a:tab pos="342900" algn="l"/>
                <a:tab pos="571500" algn="l"/>
                <a:tab pos="800100" algn="l"/>
                <a:tab pos="3543300" algn="l"/>
                <a:tab pos="3771900" algn="l"/>
                <a:tab pos="4000500" algn="l"/>
              </a:tabLst>
            </a:pPr>
            <a:r>
              <a:rPr lang="th-TH" sz="3200" dirty="0"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rPr>
              <a:t>      1. คุณแม่พามาวินไปร้านตัดผม</a:t>
            </a:r>
          </a:p>
          <a:p>
            <a:pPr>
              <a:tabLst>
                <a:tab pos="217170" algn="dec"/>
                <a:tab pos="342900" algn="l"/>
                <a:tab pos="571500" algn="l"/>
                <a:tab pos="800100" algn="l"/>
                <a:tab pos="3543300" algn="l"/>
                <a:tab pos="3771900" algn="l"/>
                <a:tab pos="4000500" algn="l"/>
              </a:tabLst>
            </a:pPr>
            <a:r>
              <a:rPr lang="th-TH" sz="3200" dirty="0"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rPr>
              <a:t>      2. มาวินบอกปัญหาให้คุณแม่ฟัง</a:t>
            </a:r>
          </a:p>
          <a:p>
            <a:pPr>
              <a:tabLst>
                <a:tab pos="217170" algn="dec"/>
                <a:tab pos="342900" algn="l"/>
                <a:tab pos="571500" algn="l"/>
                <a:tab pos="800100" algn="l"/>
                <a:tab pos="3543300" algn="l"/>
                <a:tab pos="3771900" algn="l"/>
                <a:tab pos="4000500" algn="l"/>
              </a:tabLst>
            </a:pPr>
            <a:r>
              <a:rPr lang="th-TH" sz="3200" dirty="0"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rPr>
              <a:t>      3. มาวินตัดผมเสร็จเรียบร้อยและขอบคุณคุณแม่</a:t>
            </a:r>
          </a:p>
          <a:p>
            <a:pPr>
              <a:tabLst>
                <a:tab pos="217170" algn="dec"/>
                <a:tab pos="342900" algn="l"/>
                <a:tab pos="571500" algn="l"/>
                <a:tab pos="800100" algn="l"/>
                <a:tab pos="3543300" algn="l"/>
                <a:tab pos="3771900" algn="l"/>
                <a:tab pos="4000500" algn="l"/>
              </a:tabLst>
            </a:pPr>
            <a:r>
              <a:rPr lang="th-TH" sz="3200" dirty="0"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rPr>
              <a:t>      4. มาวินผมยาวและพรุ่งนี้โรงเรียนจะมีการตรวจความเรียบร้อยของทรงผม</a:t>
            </a:r>
          </a:p>
          <a:p>
            <a:pPr>
              <a:tabLst>
                <a:tab pos="217170" algn="dec"/>
                <a:tab pos="342900" algn="l"/>
                <a:tab pos="571500" algn="l"/>
                <a:tab pos="800100" algn="l"/>
                <a:tab pos="3543300" algn="l"/>
                <a:tab pos="3771900" algn="l"/>
                <a:tab pos="4000500" algn="l"/>
              </a:tabLst>
            </a:pPr>
            <a:r>
              <a:rPr lang="th-TH" sz="4000" b="1" dirty="0"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rPr>
              <a:t>     ข้อใดเรียงลำดับเหตุการณ์ได้ถูกต้อง</a:t>
            </a:r>
          </a:p>
        </p:txBody>
      </p:sp>
      <p:pic>
        <p:nvPicPr>
          <p:cNvPr id="27" name="Picture 2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A20E1DB-6142-46CD-A5F6-6E461B4CAE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24639" y="6220342"/>
            <a:ext cx="937872" cy="484886"/>
          </a:xfrm>
          <a:prstGeom prst="rect">
            <a:avLst/>
          </a:prstGeom>
        </p:spPr>
      </p:pic>
      <p:pic>
        <p:nvPicPr>
          <p:cNvPr id="33" name="Picture 32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8DC348E2-FCD5-49CE-A32F-BEF83EA155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45617" y="6215973"/>
            <a:ext cx="493437" cy="487029"/>
          </a:xfrm>
          <a:prstGeom prst="rect">
            <a:avLst/>
          </a:prstGeom>
        </p:spPr>
      </p:pic>
      <p:grpSp>
        <p:nvGrpSpPr>
          <p:cNvPr id="65" name="Group 64">
            <a:extLst>
              <a:ext uri="{FF2B5EF4-FFF2-40B4-BE49-F238E27FC236}">
                <a16:creationId xmlns:a16="http://schemas.microsoft.com/office/drawing/2014/main" id="{072062EA-6DC7-4D78-8F2D-958E9321902A}"/>
              </a:ext>
            </a:extLst>
          </p:cNvPr>
          <p:cNvGrpSpPr/>
          <p:nvPr/>
        </p:nvGrpSpPr>
        <p:grpSpPr>
          <a:xfrm>
            <a:off x="1587771" y="7018112"/>
            <a:ext cx="9016457" cy="4333874"/>
            <a:chOff x="1542902" y="4187299"/>
            <a:chExt cx="9016457" cy="4333874"/>
          </a:xfrm>
          <a:effectLst>
            <a:outerShdw blurRad="50800" dir="5400000" algn="ctr" rotWithShape="0">
              <a:srgbClr val="000000">
                <a:alpha val="20000"/>
              </a:srgbClr>
            </a:outerShdw>
          </a:effectLst>
        </p:grpSpPr>
        <p:sp>
          <p:nvSpPr>
            <p:cNvPr id="66" name="Rectangle: Rounded Corners 65">
              <a:extLst>
                <a:ext uri="{FF2B5EF4-FFF2-40B4-BE49-F238E27FC236}">
                  <a16:creationId xmlns:a16="http://schemas.microsoft.com/office/drawing/2014/main" id="{CC8269ED-DC8C-4AE5-8A85-5681C53AD31D}"/>
                </a:ext>
              </a:extLst>
            </p:cNvPr>
            <p:cNvSpPr/>
            <p:nvPr/>
          </p:nvSpPr>
          <p:spPr>
            <a:xfrm>
              <a:off x="1542902" y="4187299"/>
              <a:ext cx="9016457" cy="4333874"/>
            </a:xfrm>
            <a:prstGeom prst="roundRect">
              <a:avLst>
                <a:gd name="adj" fmla="val 7117"/>
              </a:avLst>
            </a:prstGeom>
            <a:solidFill>
              <a:schemeClr val="bg1"/>
            </a:solidFill>
            <a:ln w="76200">
              <a:solidFill>
                <a:schemeClr val="bg1">
                  <a:lumMod val="95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15B90F52-0F61-4BDD-AA2D-34848A78997E}"/>
                </a:ext>
              </a:extLst>
            </p:cNvPr>
            <p:cNvSpPr/>
            <p:nvPr/>
          </p:nvSpPr>
          <p:spPr>
            <a:xfrm>
              <a:off x="1879484" y="4600189"/>
              <a:ext cx="8321334" cy="224676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363538" algn="l"/>
                </a:tabLst>
              </a:pPr>
              <a:r>
                <a:rPr lang="th-TH" sz="28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เฉลย ข้อ 2.</a:t>
              </a:r>
              <a:r>
                <a:rPr lang="en-US" sz="28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 </a:t>
              </a:r>
              <a:r>
                <a:rPr lang="th-TH" sz="28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4  2  1  3</a:t>
              </a:r>
            </a:p>
            <a:p>
              <a:pPr>
                <a:tabLst>
                  <a:tab pos="363538" algn="l"/>
                </a:tabLst>
              </a:pPr>
              <a:r>
                <a:rPr lang="th-TH" sz="28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เมื่อพิจารณาข้อความที่กำหนดให้ สามารถเรียงลำดับเหตุการณ์ได้ ดังนี้ 4. มาวินผมยาวและพรุ่งนี้โรงเรียนจะมีการตรวจความเรียบร้อยของทรงผม 2. มาวินบอกปัญหาให้คุณแม่ฟัง 1. คุณแม่พามาวินไปร้านตัดผม และ 3. มาวินตัดผมเสร็จเรียบร้อยและขอบคุณ    คุณแม่</a:t>
              </a:r>
            </a:p>
          </p:txBody>
        </p:sp>
      </p:grpSp>
      <p:pic>
        <p:nvPicPr>
          <p:cNvPr id="32" name="close">
            <a:extLst>
              <a:ext uri="{FF2B5EF4-FFF2-40B4-BE49-F238E27FC236}">
                <a16:creationId xmlns:a16="http://schemas.microsoft.com/office/drawing/2014/main" id="{661C302D-5104-4CA0-8DC5-03C3CAB970D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3057" y="6858000"/>
            <a:ext cx="556740" cy="556740"/>
          </a:xfrm>
          <a:prstGeom prst="rect">
            <a:avLst/>
          </a:prstGeom>
        </p:spPr>
      </p:pic>
      <p:pic>
        <p:nvPicPr>
          <p:cNvPr id="51" name="teacher guide">
            <a:extLst>
              <a:ext uri="{FF2B5EF4-FFF2-40B4-BE49-F238E27FC236}">
                <a16:creationId xmlns:a16="http://schemas.microsoft.com/office/drawing/2014/main" id="{C94854AE-71CB-4CA7-B3ED-DB2975D4F2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613" y="6204488"/>
            <a:ext cx="1140724" cy="518510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43ED3705-4FB5-431D-83A6-3A7AAB8987B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01400" y="0"/>
            <a:ext cx="990600" cy="789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036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83356 L 0 0.25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416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0.83356 L -3.125E-6 0.25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4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1.11111E-6 L -3.125E-6 -0.83356 " pathEditMode="relative" rAng="0" ptsTypes="AA">
                                      <p:cBhvr>
                                        <p:cTn id="5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1690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 -0.83356 " pathEditMode="relative" rAng="0" ptsTypes="AA">
                                      <p:cBhvr>
                                        <p:cTn id="5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16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5C3115F9-CC50-418A-9D1E-14266AE67DCB}"/>
              </a:ext>
            </a:extLst>
          </p:cNvPr>
          <p:cNvGrpSpPr/>
          <p:nvPr/>
        </p:nvGrpSpPr>
        <p:grpSpPr>
          <a:xfrm>
            <a:off x="1397776" y="4235384"/>
            <a:ext cx="7670020" cy="717616"/>
            <a:chOff x="2035677" y="4072619"/>
            <a:chExt cx="7670020" cy="717616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8C03627E-6123-4417-A5FD-CD9333C72553}"/>
                </a:ext>
              </a:extLst>
            </p:cNvPr>
            <p:cNvSpPr/>
            <p:nvPr/>
          </p:nvSpPr>
          <p:spPr>
            <a:xfrm>
              <a:off x="2035677" y="4115643"/>
              <a:ext cx="7670020" cy="592908"/>
            </a:xfrm>
            <a:prstGeom prst="roundRect">
              <a:avLst>
                <a:gd name="adj" fmla="val 50000"/>
              </a:avLst>
            </a:prstGeom>
            <a:solidFill>
              <a:srgbClr val="D5FF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5A6140C6-7E6F-41A6-BDA1-F0F11EBD4F34}"/>
                </a:ext>
              </a:extLst>
            </p:cNvPr>
            <p:cNvSpPr/>
            <p:nvPr/>
          </p:nvSpPr>
          <p:spPr>
            <a:xfrm>
              <a:off x="2100753" y="4158896"/>
              <a:ext cx="509161" cy="509161"/>
            </a:xfrm>
            <a:prstGeom prst="roundRect">
              <a:avLst>
                <a:gd name="adj" fmla="val 50000"/>
              </a:avLst>
            </a:prstGeom>
            <a:solidFill>
              <a:srgbClr val="00A65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BB034EA3-80D0-45AC-8C4F-52FB6701F266}"/>
                </a:ext>
              </a:extLst>
            </p:cNvPr>
            <p:cNvSpPr/>
            <p:nvPr/>
          </p:nvSpPr>
          <p:spPr>
            <a:xfrm>
              <a:off x="2142452" y="4072619"/>
              <a:ext cx="786062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217170" algn="dec"/>
                  <a:tab pos="342900" algn="l"/>
                  <a:tab pos="571500" algn="l"/>
                  <a:tab pos="800100" algn="l"/>
                  <a:tab pos="3543300" algn="l"/>
                  <a:tab pos="3771900" algn="l"/>
                  <a:tab pos="4000500" algn="l"/>
                </a:tabLst>
              </a:pPr>
              <a:r>
                <a:rPr lang="en-US" sz="4000" dirty="0">
                  <a:solidFill>
                    <a:schemeClr val="bg1"/>
                  </a:solidFill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3</a:t>
              </a:r>
              <a:r>
                <a:rPr lang="th-TH" sz="4000" dirty="0">
                  <a:solidFill>
                    <a:schemeClr val="bg1"/>
                  </a:solidFill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.</a:t>
              </a:r>
              <a:endParaRPr lang="en-US" sz="4000" dirty="0">
                <a:solidFill>
                  <a:schemeClr val="bg1"/>
                </a:solidFill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CB599614-6261-4DBF-90D9-E6B7A3AB8F6D}"/>
                </a:ext>
              </a:extLst>
            </p:cNvPr>
            <p:cNvSpPr/>
            <p:nvPr/>
          </p:nvSpPr>
          <p:spPr>
            <a:xfrm>
              <a:off x="2691132" y="4082349"/>
              <a:ext cx="5843268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217170" algn="dec"/>
                  <a:tab pos="342900" algn="l"/>
                  <a:tab pos="571500" algn="l"/>
                  <a:tab pos="800100" algn="l"/>
                  <a:tab pos="3543300" algn="l"/>
                  <a:tab pos="3771900" algn="l"/>
                  <a:tab pos="4000500" algn="l"/>
                </a:tabLst>
              </a:pPr>
              <a:r>
                <a:rPr lang="th-TH" sz="4000" dirty="0"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การลองผิดลองถูก 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85319F69-7169-4926-BFCD-35249B7B56A9}"/>
              </a:ext>
            </a:extLst>
          </p:cNvPr>
          <p:cNvGrpSpPr/>
          <p:nvPr/>
        </p:nvGrpSpPr>
        <p:grpSpPr>
          <a:xfrm>
            <a:off x="1397775" y="3437910"/>
            <a:ext cx="7670021" cy="725442"/>
            <a:chOff x="2035676" y="3275145"/>
            <a:chExt cx="7670021" cy="725442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8DD45E5F-4B51-447E-95BD-DC88ADDBA430}"/>
                </a:ext>
              </a:extLst>
            </p:cNvPr>
            <p:cNvSpPr/>
            <p:nvPr/>
          </p:nvSpPr>
          <p:spPr>
            <a:xfrm>
              <a:off x="2035677" y="3298435"/>
              <a:ext cx="6723298" cy="592908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4693D359-376C-4373-8004-5F9105C84221}"/>
                </a:ext>
              </a:extLst>
            </p:cNvPr>
            <p:cNvSpPr/>
            <p:nvPr/>
          </p:nvSpPr>
          <p:spPr>
            <a:xfrm>
              <a:off x="2035676" y="3319630"/>
              <a:ext cx="7670021" cy="592908"/>
            </a:xfrm>
            <a:prstGeom prst="roundRect">
              <a:avLst>
                <a:gd name="adj" fmla="val 50000"/>
              </a:avLst>
            </a:prstGeom>
            <a:solidFill>
              <a:srgbClr val="FCD8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D7725E52-86A7-4597-BC7F-3EB9560B1D57}"/>
                </a:ext>
              </a:extLst>
            </p:cNvPr>
            <p:cNvSpPr/>
            <p:nvPr/>
          </p:nvSpPr>
          <p:spPr>
            <a:xfrm>
              <a:off x="2100753" y="3361422"/>
              <a:ext cx="509161" cy="509161"/>
            </a:xfrm>
            <a:prstGeom prst="roundRect">
              <a:avLst>
                <a:gd name="adj" fmla="val 50000"/>
              </a:avLst>
            </a:prstGeom>
            <a:solidFill>
              <a:srgbClr val="ED1B2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FE7E758-A989-411F-BC4E-7FD38DC3ADF9}"/>
                </a:ext>
              </a:extLst>
            </p:cNvPr>
            <p:cNvSpPr/>
            <p:nvPr/>
          </p:nvSpPr>
          <p:spPr>
            <a:xfrm>
              <a:off x="2142452" y="3275145"/>
              <a:ext cx="786062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217170" algn="dec"/>
                  <a:tab pos="342900" algn="l"/>
                  <a:tab pos="571500" algn="l"/>
                  <a:tab pos="800100" algn="l"/>
                  <a:tab pos="3543300" algn="l"/>
                  <a:tab pos="3771900" algn="l"/>
                  <a:tab pos="4000500" algn="l"/>
                </a:tabLst>
              </a:pPr>
              <a:r>
                <a:rPr lang="en-US" sz="4000" dirty="0">
                  <a:solidFill>
                    <a:schemeClr val="bg1"/>
                  </a:solidFill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2</a:t>
              </a:r>
              <a:r>
                <a:rPr lang="th-TH" sz="4000" dirty="0">
                  <a:solidFill>
                    <a:schemeClr val="bg1"/>
                  </a:solidFill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.</a:t>
              </a:r>
              <a:endParaRPr lang="en-US" sz="4000" dirty="0">
                <a:solidFill>
                  <a:schemeClr val="bg1"/>
                </a:solidFill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336799F-EF6F-4E96-9A68-F5B734AD7974}"/>
                </a:ext>
              </a:extLst>
            </p:cNvPr>
            <p:cNvSpPr/>
            <p:nvPr/>
          </p:nvSpPr>
          <p:spPr>
            <a:xfrm>
              <a:off x="2691132" y="3292701"/>
              <a:ext cx="5386068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1000"/>
                </a:spcAft>
              </a:pPr>
              <a:r>
                <a:rPr lang="th-TH" sz="4000" dirty="0"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การใช้สัญลักษณ์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51594764-B05F-401F-B285-4343AD9055A0}"/>
              </a:ext>
            </a:extLst>
          </p:cNvPr>
          <p:cNvGrpSpPr/>
          <p:nvPr/>
        </p:nvGrpSpPr>
        <p:grpSpPr>
          <a:xfrm>
            <a:off x="1397776" y="2644066"/>
            <a:ext cx="7670022" cy="707886"/>
            <a:chOff x="2035677" y="2481301"/>
            <a:chExt cx="7670022" cy="707886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D15E0AD7-3DAD-4A74-8451-EBF6A56C5ED2}"/>
                </a:ext>
              </a:extLst>
            </p:cNvPr>
            <p:cNvSpPr/>
            <p:nvPr/>
          </p:nvSpPr>
          <p:spPr>
            <a:xfrm>
              <a:off x="2035677" y="2523617"/>
              <a:ext cx="7670022" cy="592908"/>
            </a:xfrm>
            <a:prstGeom prst="roundRect">
              <a:avLst>
                <a:gd name="adj" fmla="val 50000"/>
              </a:avLst>
            </a:prstGeom>
            <a:solidFill>
              <a:srgbClr val="FCD8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16528EB4-4894-431E-87F6-D61114378387}"/>
                </a:ext>
              </a:extLst>
            </p:cNvPr>
            <p:cNvSpPr/>
            <p:nvPr/>
          </p:nvSpPr>
          <p:spPr>
            <a:xfrm>
              <a:off x="2100753" y="2567578"/>
              <a:ext cx="509161" cy="509161"/>
            </a:xfrm>
            <a:prstGeom prst="roundRect">
              <a:avLst>
                <a:gd name="adj" fmla="val 50000"/>
              </a:avLst>
            </a:prstGeom>
            <a:solidFill>
              <a:srgbClr val="ED1B2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96CB885-8C37-4309-845D-F5B05B97260D}"/>
                </a:ext>
              </a:extLst>
            </p:cNvPr>
            <p:cNvSpPr/>
            <p:nvPr/>
          </p:nvSpPr>
          <p:spPr>
            <a:xfrm>
              <a:off x="2142452" y="2481301"/>
              <a:ext cx="786062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217170" algn="dec"/>
                  <a:tab pos="342900" algn="l"/>
                  <a:tab pos="571500" algn="l"/>
                  <a:tab pos="800100" algn="l"/>
                  <a:tab pos="3543300" algn="l"/>
                  <a:tab pos="3771900" algn="l"/>
                  <a:tab pos="4000500" algn="l"/>
                </a:tabLst>
              </a:pPr>
              <a:r>
                <a:rPr lang="en-US" sz="4000" dirty="0">
                  <a:solidFill>
                    <a:schemeClr val="bg1"/>
                  </a:solidFill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1</a:t>
              </a:r>
              <a:r>
                <a:rPr lang="th-TH" sz="4000" dirty="0">
                  <a:solidFill>
                    <a:schemeClr val="bg1"/>
                  </a:solidFill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.</a:t>
              </a:r>
              <a:endParaRPr lang="en-US" sz="4000" dirty="0">
                <a:solidFill>
                  <a:schemeClr val="bg1"/>
                </a:solidFill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1CD0327-B178-4458-8E59-547246F75D3B}"/>
                </a:ext>
              </a:extLst>
            </p:cNvPr>
            <p:cNvSpPr/>
            <p:nvPr/>
          </p:nvSpPr>
          <p:spPr>
            <a:xfrm>
              <a:off x="2691132" y="2481301"/>
              <a:ext cx="4243070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217170" algn="dec"/>
                  <a:tab pos="342900" algn="l"/>
                  <a:tab pos="571500" algn="l"/>
                  <a:tab pos="800100" algn="l"/>
                  <a:tab pos="3543300" algn="l"/>
                  <a:tab pos="3771900" algn="l"/>
                  <a:tab pos="4000500" algn="l"/>
                </a:tabLst>
              </a:pPr>
              <a:r>
                <a:rPr lang="th-TH" sz="4000" dirty="0"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การเปรียบเทียบ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90BA66DC-1D42-4AE5-9DA6-4773C22CDDDC}"/>
              </a:ext>
            </a:extLst>
          </p:cNvPr>
          <p:cNvGrpSpPr/>
          <p:nvPr/>
        </p:nvGrpSpPr>
        <p:grpSpPr>
          <a:xfrm>
            <a:off x="1397776" y="4235384"/>
            <a:ext cx="7670024" cy="717616"/>
            <a:chOff x="2035677" y="4072619"/>
            <a:chExt cx="7670024" cy="717616"/>
          </a:xfrm>
        </p:grpSpPr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E8ABBFA9-2909-48BF-943C-068ED0F2C150}"/>
                </a:ext>
              </a:extLst>
            </p:cNvPr>
            <p:cNvSpPr/>
            <p:nvPr/>
          </p:nvSpPr>
          <p:spPr>
            <a:xfrm>
              <a:off x="2035677" y="4115643"/>
              <a:ext cx="7670024" cy="592908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06839253-BDF8-4F1A-BE12-14D123AE2181}"/>
                </a:ext>
              </a:extLst>
            </p:cNvPr>
            <p:cNvSpPr/>
            <p:nvPr/>
          </p:nvSpPr>
          <p:spPr>
            <a:xfrm>
              <a:off x="2100753" y="4158896"/>
              <a:ext cx="509161" cy="509161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AB8EF768-7C62-4FBC-9F15-A1DC5F8AB997}"/>
                </a:ext>
              </a:extLst>
            </p:cNvPr>
            <p:cNvSpPr/>
            <p:nvPr/>
          </p:nvSpPr>
          <p:spPr>
            <a:xfrm>
              <a:off x="2142452" y="4072619"/>
              <a:ext cx="786062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217170" algn="dec"/>
                  <a:tab pos="342900" algn="l"/>
                  <a:tab pos="571500" algn="l"/>
                  <a:tab pos="800100" algn="l"/>
                  <a:tab pos="3543300" algn="l"/>
                  <a:tab pos="3771900" algn="l"/>
                  <a:tab pos="4000500" algn="l"/>
                </a:tabLst>
              </a:pPr>
              <a:r>
                <a:rPr lang="en-US" sz="4000" dirty="0"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3</a:t>
              </a:r>
              <a:r>
                <a:rPr lang="th-TH" sz="4000" dirty="0"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.</a:t>
              </a:r>
              <a:endParaRPr lang="en-US" sz="4000" dirty="0"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endParaRP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81174334-97DC-4526-B41D-7B8CAC83431E}"/>
                </a:ext>
              </a:extLst>
            </p:cNvPr>
            <p:cNvSpPr/>
            <p:nvPr/>
          </p:nvSpPr>
          <p:spPr>
            <a:xfrm>
              <a:off x="2691131" y="4082349"/>
              <a:ext cx="6391949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217170" algn="dec"/>
                  <a:tab pos="342900" algn="l"/>
                  <a:tab pos="571500" algn="l"/>
                  <a:tab pos="800100" algn="l"/>
                  <a:tab pos="3543300" algn="l"/>
                  <a:tab pos="3771900" algn="l"/>
                  <a:tab pos="4000500" algn="l"/>
                </a:tabLst>
              </a:pPr>
              <a:r>
                <a:rPr lang="th-TH" sz="4000" dirty="0"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การลองผิดลองถูก </a:t>
              </a:r>
              <a:endParaRPr lang="en-US" sz="4000" dirty="0"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A11DAC73-A272-42D7-8C96-9989E0D283E4}"/>
              </a:ext>
            </a:extLst>
          </p:cNvPr>
          <p:cNvGrpSpPr/>
          <p:nvPr/>
        </p:nvGrpSpPr>
        <p:grpSpPr>
          <a:xfrm>
            <a:off x="1397776" y="3437910"/>
            <a:ext cx="7670024" cy="725442"/>
            <a:chOff x="2035677" y="3275145"/>
            <a:chExt cx="7670024" cy="725442"/>
          </a:xfrm>
        </p:grpSpPr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F18C803A-B387-4681-88F4-2DE2410F8613}"/>
                </a:ext>
              </a:extLst>
            </p:cNvPr>
            <p:cNvSpPr/>
            <p:nvPr/>
          </p:nvSpPr>
          <p:spPr>
            <a:xfrm>
              <a:off x="2035677" y="3298435"/>
              <a:ext cx="6723298" cy="592908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F0562D44-9937-4FC1-9AFF-67B29339DD7F}"/>
                </a:ext>
              </a:extLst>
            </p:cNvPr>
            <p:cNvSpPr/>
            <p:nvPr/>
          </p:nvSpPr>
          <p:spPr>
            <a:xfrm>
              <a:off x="2035677" y="3319630"/>
              <a:ext cx="7670024" cy="592908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E7AD58BD-9DEA-48B9-86AD-2CF6576953B4}"/>
                </a:ext>
              </a:extLst>
            </p:cNvPr>
            <p:cNvSpPr/>
            <p:nvPr/>
          </p:nvSpPr>
          <p:spPr>
            <a:xfrm>
              <a:off x="2100753" y="3361422"/>
              <a:ext cx="509161" cy="509161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C7836CFC-7E60-4B27-8A74-3960ACBA0BFD}"/>
                </a:ext>
              </a:extLst>
            </p:cNvPr>
            <p:cNvSpPr/>
            <p:nvPr/>
          </p:nvSpPr>
          <p:spPr>
            <a:xfrm>
              <a:off x="2142452" y="3275145"/>
              <a:ext cx="786062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217170" algn="dec"/>
                  <a:tab pos="342900" algn="l"/>
                  <a:tab pos="571500" algn="l"/>
                  <a:tab pos="800100" algn="l"/>
                  <a:tab pos="3543300" algn="l"/>
                  <a:tab pos="3771900" algn="l"/>
                  <a:tab pos="4000500" algn="l"/>
                </a:tabLst>
              </a:pPr>
              <a:r>
                <a:rPr lang="en-US" sz="4000" dirty="0"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2</a:t>
              </a:r>
              <a:r>
                <a:rPr lang="th-TH" sz="4000" dirty="0"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.</a:t>
              </a:r>
              <a:endParaRPr lang="en-US" sz="4000" dirty="0"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BF8B7AF7-15AE-4AE5-A0EE-8B406844BB2C}"/>
                </a:ext>
              </a:extLst>
            </p:cNvPr>
            <p:cNvSpPr/>
            <p:nvPr/>
          </p:nvSpPr>
          <p:spPr>
            <a:xfrm>
              <a:off x="2691132" y="3292701"/>
              <a:ext cx="5386068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217170" algn="dec"/>
                  <a:tab pos="342900" algn="l"/>
                  <a:tab pos="571500" algn="l"/>
                  <a:tab pos="800100" algn="l"/>
                  <a:tab pos="3543300" algn="l"/>
                  <a:tab pos="3771900" algn="l"/>
                  <a:tab pos="4000500" algn="l"/>
                </a:tabLst>
              </a:pPr>
              <a:r>
                <a:rPr lang="th-TH" sz="4000" dirty="0"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การใช้สัญลักษณ์</a:t>
              </a:r>
              <a:endParaRPr lang="en-US" sz="4000" dirty="0"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3B85FDC8-9DC2-457C-9453-3B81C1059E96}"/>
              </a:ext>
            </a:extLst>
          </p:cNvPr>
          <p:cNvGrpSpPr/>
          <p:nvPr/>
        </p:nvGrpSpPr>
        <p:grpSpPr>
          <a:xfrm>
            <a:off x="1397775" y="2644066"/>
            <a:ext cx="7670023" cy="707886"/>
            <a:chOff x="2035676" y="2481301"/>
            <a:chExt cx="7670023" cy="707886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6A77A14A-BF6F-4BBF-8C4C-1956250172B6}"/>
                </a:ext>
              </a:extLst>
            </p:cNvPr>
            <p:cNvSpPr/>
            <p:nvPr/>
          </p:nvSpPr>
          <p:spPr>
            <a:xfrm>
              <a:off x="2035676" y="2523617"/>
              <a:ext cx="7670023" cy="592908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F8E3192A-0047-49E8-99C1-730711CD605A}"/>
                </a:ext>
              </a:extLst>
            </p:cNvPr>
            <p:cNvSpPr/>
            <p:nvPr/>
          </p:nvSpPr>
          <p:spPr>
            <a:xfrm>
              <a:off x="2100753" y="2567578"/>
              <a:ext cx="509161" cy="509161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4CBC04FA-8878-4374-A82B-B6FBEA26AD21}"/>
                </a:ext>
              </a:extLst>
            </p:cNvPr>
            <p:cNvSpPr/>
            <p:nvPr/>
          </p:nvSpPr>
          <p:spPr>
            <a:xfrm>
              <a:off x="2142452" y="2481301"/>
              <a:ext cx="786062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217170" algn="dec"/>
                  <a:tab pos="342900" algn="l"/>
                  <a:tab pos="571500" algn="l"/>
                  <a:tab pos="800100" algn="l"/>
                  <a:tab pos="3543300" algn="l"/>
                  <a:tab pos="3771900" algn="l"/>
                  <a:tab pos="4000500" algn="l"/>
                </a:tabLst>
              </a:pPr>
              <a:r>
                <a:rPr lang="en-US" sz="4000" dirty="0"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1</a:t>
              </a:r>
              <a:r>
                <a:rPr lang="th-TH" sz="4000" dirty="0"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.</a:t>
              </a:r>
              <a:endParaRPr lang="en-US" sz="4000" dirty="0"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06FED541-FE17-4493-9021-777010915AF1}"/>
                </a:ext>
              </a:extLst>
            </p:cNvPr>
            <p:cNvSpPr/>
            <p:nvPr/>
          </p:nvSpPr>
          <p:spPr>
            <a:xfrm>
              <a:off x="2691131" y="2481301"/>
              <a:ext cx="4135423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217170" algn="dec"/>
                  <a:tab pos="342900" algn="l"/>
                  <a:tab pos="571500" algn="l"/>
                  <a:tab pos="800100" algn="l"/>
                  <a:tab pos="3543300" algn="l"/>
                  <a:tab pos="3771900" algn="l"/>
                  <a:tab pos="4000500" algn="l"/>
                </a:tabLst>
              </a:pPr>
              <a:r>
                <a:rPr lang="th-TH" sz="4000" dirty="0"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การเปรียบเทียบ</a:t>
              </a:r>
              <a:endParaRPr lang="en-US" sz="4000" dirty="0"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endParaRPr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499AB47B-669B-4B24-A50F-5E97680F7078}"/>
              </a:ext>
            </a:extLst>
          </p:cNvPr>
          <p:cNvSpPr/>
          <p:nvPr/>
        </p:nvSpPr>
        <p:spPr>
          <a:xfrm>
            <a:off x="838200" y="1544280"/>
            <a:ext cx="103825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217170" algn="dec"/>
                <a:tab pos="342900" algn="l"/>
                <a:tab pos="571500" algn="l"/>
                <a:tab pos="800100" algn="l"/>
                <a:tab pos="3543300" algn="l"/>
                <a:tab pos="3771900" algn="l"/>
                <a:tab pos="4000500" algn="l"/>
              </a:tabLst>
            </a:pPr>
            <a:r>
              <a:rPr lang="th-TH" sz="4000" b="1" dirty="0"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rPr>
              <a:t>6.  การเล่นเกมเขาวงกตใช้วิธีการแก้ปัญหาแบบใด</a:t>
            </a:r>
          </a:p>
        </p:txBody>
      </p:sp>
      <p:pic>
        <p:nvPicPr>
          <p:cNvPr id="27" name="Picture 2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A20E1DB-6142-46CD-A5F6-6E461B4CAE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24639" y="6220342"/>
            <a:ext cx="937872" cy="484886"/>
          </a:xfrm>
          <a:prstGeom prst="rect">
            <a:avLst/>
          </a:prstGeom>
        </p:spPr>
      </p:pic>
      <p:pic>
        <p:nvPicPr>
          <p:cNvPr id="33" name="Picture 32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8DC348E2-FCD5-49CE-A32F-BEF83EA155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45617" y="6215973"/>
            <a:ext cx="493437" cy="487029"/>
          </a:xfrm>
          <a:prstGeom prst="rect">
            <a:avLst/>
          </a:prstGeom>
        </p:spPr>
      </p:pic>
      <p:grpSp>
        <p:nvGrpSpPr>
          <p:cNvPr id="65" name="Group 64">
            <a:extLst>
              <a:ext uri="{FF2B5EF4-FFF2-40B4-BE49-F238E27FC236}">
                <a16:creationId xmlns:a16="http://schemas.microsoft.com/office/drawing/2014/main" id="{072062EA-6DC7-4D78-8F2D-958E9321902A}"/>
              </a:ext>
            </a:extLst>
          </p:cNvPr>
          <p:cNvGrpSpPr/>
          <p:nvPr/>
        </p:nvGrpSpPr>
        <p:grpSpPr>
          <a:xfrm>
            <a:off x="1587771" y="7018112"/>
            <a:ext cx="9016457" cy="4333874"/>
            <a:chOff x="1542902" y="4187299"/>
            <a:chExt cx="9016457" cy="4333874"/>
          </a:xfrm>
          <a:effectLst>
            <a:outerShdw blurRad="50800" dir="5400000" algn="ctr" rotWithShape="0">
              <a:srgbClr val="000000">
                <a:alpha val="20000"/>
              </a:srgbClr>
            </a:outerShdw>
          </a:effectLst>
        </p:grpSpPr>
        <p:sp>
          <p:nvSpPr>
            <p:cNvPr id="66" name="Rectangle: Rounded Corners 65">
              <a:extLst>
                <a:ext uri="{FF2B5EF4-FFF2-40B4-BE49-F238E27FC236}">
                  <a16:creationId xmlns:a16="http://schemas.microsoft.com/office/drawing/2014/main" id="{CC8269ED-DC8C-4AE5-8A85-5681C53AD31D}"/>
                </a:ext>
              </a:extLst>
            </p:cNvPr>
            <p:cNvSpPr/>
            <p:nvPr/>
          </p:nvSpPr>
          <p:spPr>
            <a:xfrm>
              <a:off x="1542902" y="4187299"/>
              <a:ext cx="9016457" cy="4333874"/>
            </a:xfrm>
            <a:prstGeom prst="roundRect">
              <a:avLst>
                <a:gd name="adj" fmla="val 7117"/>
              </a:avLst>
            </a:prstGeom>
            <a:solidFill>
              <a:schemeClr val="bg1"/>
            </a:solidFill>
            <a:ln w="76200">
              <a:solidFill>
                <a:schemeClr val="bg1">
                  <a:lumMod val="95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15B90F52-0F61-4BDD-AA2D-34848A78997E}"/>
                </a:ext>
              </a:extLst>
            </p:cNvPr>
            <p:cNvSpPr/>
            <p:nvPr/>
          </p:nvSpPr>
          <p:spPr>
            <a:xfrm>
              <a:off x="1879484" y="4600189"/>
              <a:ext cx="8321334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363538" algn="l"/>
                </a:tabLst>
              </a:pPr>
              <a:r>
                <a:rPr lang="th-TH" sz="28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เฉลย ข้อ 3.</a:t>
              </a:r>
              <a:r>
                <a:rPr lang="en-US" sz="28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 </a:t>
              </a:r>
              <a:r>
                <a:rPr lang="th-TH" sz="28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การลองผิดลองถูก </a:t>
              </a:r>
            </a:p>
            <a:p>
              <a:pPr>
                <a:tabLst>
                  <a:tab pos="363538" algn="l"/>
                </a:tabLst>
              </a:pPr>
              <a:r>
                <a:rPr lang="th-TH" sz="28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การเล่นเกมเขาวงกตใช้วิธีการลองผิดลองถูกในการแก้ปัญหา เพราะการแก้ปัญหานี้เป็นการทดลองหาวิธีการแก้ปัญหาหลาย ๆ วิธีจนกว่าจะประสบความสำเร็จ </a:t>
              </a:r>
            </a:p>
          </p:txBody>
        </p:sp>
      </p:grpSp>
      <p:pic>
        <p:nvPicPr>
          <p:cNvPr id="32" name="close">
            <a:extLst>
              <a:ext uri="{FF2B5EF4-FFF2-40B4-BE49-F238E27FC236}">
                <a16:creationId xmlns:a16="http://schemas.microsoft.com/office/drawing/2014/main" id="{661C302D-5104-4CA0-8DC5-03C3CAB970D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3057" y="6858000"/>
            <a:ext cx="556740" cy="556740"/>
          </a:xfrm>
          <a:prstGeom prst="rect">
            <a:avLst/>
          </a:prstGeom>
        </p:spPr>
      </p:pic>
      <p:pic>
        <p:nvPicPr>
          <p:cNvPr id="51" name="teacher guide">
            <a:extLst>
              <a:ext uri="{FF2B5EF4-FFF2-40B4-BE49-F238E27FC236}">
                <a16:creationId xmlns:a16="http://schemas.microsoft.com/office/drawing/2014/main" id="{60D2C58A-CE32-4CBA-BABD-849671B5A3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613" y="6204488"/>
            <a:ext cx="1140724" cy="518510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11EAF90E-CA57-4E65-97C9-0EA6246101F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01400" y="0"/>
            <a:ext cx="990600" cy="789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940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83356 L 0 0.25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416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0.83356 L -3.125E-6 0.25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4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1.11111E-6 L -3.125E-6 -0.83356 " pathEditMode="relative" rAng="0" ptsTypes="AA">
                                      <p:cBhvr>
                                        <p:cTn id="5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1690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 -0.83356 " pathEditMode="relative" rAng="0" ptsTypes="AA">
                                      <p:cBhvr>
                                        <p:cTn id="5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16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5C3115F9-CC50-418A-9D1E-14266AE67DCB}"/>
              </a:ext>
            </a:extLst>
          </p:cNvPr>
          <p:cNvGrpSpPr/>
          <p:nvPr/>
        </p:nvGrpSpPr>
        <p:grpSpPr>
          <a:xfrm>
            <a:off x="1371601" y="4191000"/>
            <a:ext cx="7670020" cy="757556"/>
            <a:chOff x="2035677" y="4072619"/>
            <a:chExt cx="7670020" cy="757556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8C03627E-6123-4417-A5FD-CD9333C72553}"/>
                </a:ext>
              </a:extLst>
            </p:cNvPr>
            <p:cNvSpPr/>
            <p:nvPr/>
          </p:nvSpPr>
          <p:spPr>
            <a:xfrm>
              <a:off x="2035677" y="4115643"/>
              <a:ext cx="7670020" cy="592908"/>
            </a:xfrm>
            <a:prstGeom prst="roundRect">
              <a:avLst>
                <a:gd name="adj" fmla="val 50000"/>
              </a:avLst>
            </a:prstGeom>
            <a:solidFill>
              <a:srgbClr val="FCD8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5A6140C6-7E6F-41A6-BDA1-F0F11EBD4F34}"/>
                </a:ext>
              </a:extLst>
            </p:cNvPr>
            <p:cNvSpPr/>
            <p:nvPr/>
          </p:nvSpPr>
          <p:spPr>
            <a:xfrm>
              <a:off x="2100753" y="4158896"/>
              <a:ext cx="509161" cy="509161"/>
            </a:xfrm>
            <a:prstGeom prst="roundRect">
              <a:avLst>
                <a:gd name="adj" fmla="val 50000"/>
              </a:avLst>
            </a:prstGeom>
            <a:solidFill>
              <a:srgbClr val="ED1B2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BB034EA3-80D0-45AC-8C4F-52FB6701F266}"/>
                </a:ext>
              </a:extLst>
            </p:cNvPr>
            <p:cNvSpPr/>
            <p:nvPr/>
          </p:nvSpPr>
          <p:spPr>
            <a:xfrm>
              <a:off x="2142452" y="4072619"/>
              <a:ext cx="786062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217170" algn="dec"/>
                  <a:tab pos="342900" algn="l"/>
                  <a:tab pos="571500" algn="l"/>
                  <a:tab pos="800100" algn="l"/>
                  <a:tab pos="3543300" algn="l"/>
                  <a:tab pos="3771900" algn="l"/>
                  <a:tab pos="4000500" algn="l"/>
                </a:tabLst>
              </a:pPr>
              <a:r>
                <a:rPr lang="en-US" sz="4000" dirty="0">
                  <a:solidFill>
                    <a:schemeClr val="bg1"/>
                  </a:solidFill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3</a:t>
              </a:r>
              <a:r>
                <a:rPr lang="th-TH" sz="4000" dirty="0">
                  <a:solidFill>
                    <a:schemeClr val="bg1"/>
                  </a:solidFill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.</a:t>
              </a:r>
              <a:endParaRPr lang="en-US" sz="4000" dirty="0">
                <a:solidFill>
                  <a:schemeClr val="bg1"/>
                </a:solidFill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CB599614-6261-4DBF-90D9-E6B7A3AB8F6D}"/>
                </a:ext>
              </a:extLst>
            </p:cNvPr>
            <p:cNvSpPr/>
            <p:nvPr/>
          </p:nvSpPr>
          <p:spPr>
            <a:xfrm>
              <a:off x="2691123" y="4122289"/>
              <a:ext cx="5843268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217170" algn="dec"/>
                  <a:tab pos="342900" algn="l"/>
                  <a:tab pos="571500" algn="l"/>
                  <a:tab pos="800100" algn="l"/>
                  <a:tab pos="3543300" algn="l"/>
                  <a:tab pos="3771900" algn="l"/>
                  <a:tab pos="4000500" algn="l"/>
                </a:tabLst>
              </a:pPr>
              <a:r>
                <a:rPr lang="th-TH" sz="4000" dirty="0"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การเขียนบอกเล่า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85319F69-7169-4926-BFCD-35249B7B56A9}"/>
              </a:ext>
            </a:extLst>
          </p:cNvPr>
          <p:cNvGrpSpPr/>
          <p:nvPr/>
        </p:nvGrpSpPr>
        <p:grpSpPr>
          <a:xfrm>
            <a:off x="1371600" y="3393526"/>
            <a:ext cx="7670021" cy="725442"/>
            <a:chOff x="2035676" y="3275145"/>
            <a:chExt cx="7670021" cy="725442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8DD45E5F-4B51-447E-95BD-DC88ADDBA430}"/>
                </a:ext>
              </a:extLst>
            </p:cNvPr>
            <p:cNvSpPr/>
            <p:nvPr/>
          </p:nvSpPr>
          <p:spPr>
            <a:xfrm>
              <a:off x="2035677" y="3298435"/>
              <a:ext cx="6723298" cy="592908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4693D359-376C-4373-8004-5F9105C84221}"/>
                </a:ext>
              </a:extLst>
            </p:cNvPr>
            <p:cNvSpPr/>
            <p:nvPr/>
          </p:nvSpPr>
          <p:spPr>
            <a:xfrm>
              <a:off x="2035676" y="3319630"/>
              <a:ext cx="7670021" cy="592908"/>
            </a:xfrm>
            <a:prstGeom prst="roundRect">
              <a:avLst>
                <a:gd name="adj" fmla="val 50000"/>
              </a:avLst>
            </a:prstGeom>
            <a:solidFill>
              <a:srgbClr val="D5FF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D7725E52-86A7-4597-BC7F-3EB9560B1D57}"/>
                </a:ext>
              </a:extLst>
            </p:cNvPr>
            <p:cNvSpPr/>
            <p:nvPr/>
          </p:nvSpPr>
          <p:spPr>
            <a:xfrm>
              <a:off x="2100753" y="3361422"/>
              <a:ext cx="509161" cy="509161"/>
            </a:xfrm>
            <a:prstGeom prst="roundRect">
              <a:avLst>
                <a:gd name="adj" fmla="val 50000"/>
              </a:avLst>
            </a:prstGeom>
            <a:solidFill>
              <a:srgbClr val="00A65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FE7E758-A989-411F-BC4E-7FD38DC3ADF9}"/>
                </a:ext>
              </a:extLst>
            </p:cNvPr>
            <p:cNvSpPr/>
            <p:nvPr/>
          </p:nvSpPr>
          <p:spPr>
            <a:xfrm>
              <a:off x="2142452" y="3275145"/>
              <a:ext cx="786062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217170" algn="dec"/>
                  <a:tab pos="342900" algn="l"/>
                  <a:tab pos="571500" algn="l"/>
                  <a:tab pos="800100" algn="l"/>
                  <a:tab pos="3543300" algn="l"/>
                  <a:tab pos="3771900" algn="l"/>
                  <a:tab pos="4000500" algn="l"/>
                </a:tabLst>
              </a:pPr>
              <a:r>
                <a:rPr lang="en-US" sz="4000" dirty="0">
                  <a:solidFill>
                    <a:schemeClr val="bg1"/>
                  </a:solidFill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2</a:t>
              </a:r>
              <a:r>
                <a:rPr lang="th-TH" sz="4000" dirty="0">
                  <a:solidFill>
                    <a:schemeClr val="bg1"/>
                  </a:solidFill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.</a:t>
              </a:r>
              <a:endParaRPr lang="en-US" sz="4000" dirty="0">
                <a:solidFill>
                  <a:schemeClr val="bg1"/>
                </a:solidFill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336799F-EF6F-4E96-9A68-F5B734AD7974}"/>
                </a:ext>
              </a:extLst>
            </p:cNvPr>
            <p:cNvSpPr/>
            <p:nvPr/>
          </p:nvSpPr>
          <p:spPr>
            <a:xfrm>
              <a:off x="2691132" y="3292701"/>
              <a:ext cx="5386068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1000"/>
                </a:spcAft>
              </a:pPr>
              <a:r>
                <a:rPr lang="th-TH" sz="4000" dirty="0"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การใช้สัญลักษณ์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51594764-B05F-401F-B285-4343AD9055A0}"/>
              </a:ext>
            </a:extLst>
          </p:cNvPr>
          <p:cNvGrpSpPr/>
          <p:nvPr/>
        </p:nvGrpSpPr>
        <p:grpSpPr>
          <a:xfrm>
            <a:off x="1371601" y="2599682"/>
            <a:ext cx="7670022" cy="707886"/>
            <a:chOff x="2035677" y="2481301"/>
            <a:chExt cx="7670022" cy="707886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D15E0AD7-3DAD-4A74-8451-EBF6A56C5ED2}"/>
                </a:ext>
              </a:extLst>
            </p:cNvPr>
            <p:cNvSpPr/>
            <p:nvPr/>
          </p:nvSpPr>
          <p:spPr>
            <a:xfrm>
              <a:off x="2035677" y="2523617"/>
              <a:ext cx="7670022" cy="592908"/>
            </a:xfrm>
            <a:prstGeom prst="roundRect">
              <a:avLst>
                <a:gd name="adj" fmla="val 50000"/>
              </a:avLst>
            </a:prstGeom>
            <a:solidFill>
              <a:srgbClr val="FCD8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16528EB4-4894-431E-87F6-D61114378387}"/>
                </a:ext>
              </a:extLst>
            </p:cNvPr>
            <p:cNvSpPr/>
            <p:nvPr/>
          </p:nvSpPr>
          <p:spPr>
            <a:xfrm>
              <a:off x="2100753" y="2567578"/>
              <a:ext cx="509161" cy="509161"/>
            </a:xfrm>
            <a:prstGeom prst="roundRect">
              <a:avLst>
                <a:gd name="adj" fmla="val 50000"/>
              </a:avLst>
            </a:prstGeom>
            <a:solidFill>
              <a:srgbClr val="ED1B2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96CB885-8C37-4309-845D-F5B05B97260D}"/>
                </a:ext>
              </a:extLst>
            </p:cNvPr>
            <p:cNvSpPr/>
            <p:nvPr/>
          </p:nvSpPr>
          <p:spPr>
            <a:xfrm>
              <a:off x="2142452" y="2481301"/>
              <a:ext cx="786062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217170" algn="dec"/>
                  <a:tab pos="342900" algn="l"/>
                  <a:tab pos="571500" algn="l"/>
                  <a:tab pos="800100" algn="l"/>
                  <a:tab pos="3543300" algn="l"/>
                  <a:tab pos="3771900" algn="l"/>
                  <a:tab pos="4000500" algn="l"/>
                </a:tabLst>
              </a:pPr>
              <a:r>
                <a:rPr lang="en-US" sz="4000" dirty="0">
                  <a:solidFill>
                    <a:schemeClr val="bg1"/>
                  </a:solidFill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1</a:t>
              </a:r>
              <a:r>
                <a:rPr lang="th-TH" sz="4000" dirty="0">
                  <a:solidFill>
                    <a:schemeClr val="bg1"/>
                  </a:solidFill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.</a:t>
              </a:r>
              <a:endParaRPr lang="en-US" sz="4000" dirty="0">
                <a:solidFill>
                  <a:schemeClr val="bg1"/>
                </a:solidFill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1CD0327-B178-4458-8E59-547246F75D3B}"/>
                </a:ext>
              </a:extLst>
            </p:cNvPr>
            <p:cNvSpPr/>
            <p:nvPr/>
          </p:nvSpPr>
          <p:spPr>
            <a:xfrm>
              <a:off x="2691132" y="2481301"/>
              <a:ext cx="4243070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217170" algn="dec"/>
                  <a:tab pos="342900" algn="l"/>
                  <a:tab pos="571500" algn="l"/>
                  <a:tab pos="800100" algn="l"/>
                  <a:tab pos="3543300" algn="l"/>
                  <a:tab pos="3771900" algn="l"/>
                  <a:tab pos="4000500" algn="l"/>
                </a:tabLst>
              </a:pPr>
              <a:r>
                <a:rPr lang="th-TH" sz="4000" dirty="0"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การวาดภาพ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90BA66DC-1D42-4AE5-9DA6-4773C22CDDDC}"/>
              </a:ext>
            </a:extLst>
          </p:cNvPr>
          <p:cNvGrpSpPr/>
          <p:nvPr/>
        </p:nvGrpSpPr>
        <p:grpSpPr>
          <a:xfrm>
            <a:off x="1371601" y="4191000"/>
            <a:ext cx="7670024" cy="746996"/>
            <a:chOff x="2035677" y="4072619"/>
            <a:chExt cx="7670024" cy="746996"/>
          </a:xfrm>
        </p:grpSpPr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E8ABBFA9-2909-48BF-943C-068ED0F2C150}"/>
                </a:ext>
              </a:extLst>
            </p:cNvPr>
            <p:cNvSpPr/>
            <p:nvPr/>
          </p:nvSpPr>
          <p:spPr>
            <a:xfrm>
              <a:off x="2035677" y="4115643"/>
              <a:ext cx="7670024" cy="592908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06839253-BDF8-4F1A-BE12-14D123AE2181}"/>
                </a:ext>
              </a:extLst>
            </p:cNvPr>
            <p:cNvSpPr/>
            <p:nvPr/>
          </p:nvSpPr>
          <p:spPr>
            <a:xfrm>
              <a:off x="2100753" y="4158896"/>
              <a:ext cx="509161" cy="509161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AB8EF768-7C62-4FBC-9F15-A1DC5F8AB997}"/>
                </a:ext>
              </a:extLst>
            </p:cNvPr>
            <p:cNvSpPr/>
            <p:nvPr/>
          </p:nvSpPr>
          <p:spPr>
            <a:xfrm>
              <a:off x="2142452" y="4072619"/>
              <a:ext cx="786062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217170" algn="dec"/>
                  <a:tab pos="342900" algn="l"/>
                  <a:tab pos="571500" algn="l"/>
                  <a:tab pos="800100" algn="l"/>
                  <a:tab pos="3543300" algn="l"/>
                  <a:tab pos="3771900" algn="l"/>
                  <a:tab pos="4000500" algn="l"/>
                </a:tabLst>
              </a:pPr>
              <a:r>
                <a:rPr lang="en-US" sz="4000" dirty="0"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3</a:t>
              </a:r>
              <a:r>
                <a:rPr lang="th-TH" sz="4000" dirty="0"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.</a:t>
              </a:r>
              <a:endParaRPr lang="en-US" sz="4000" dirty="0"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endParaRP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81174334-97DC-4526-B41D-7B8CAC83431E}"/>
                </a:ext>
              </a:extLst>
            </p:cNvPr>
            <p:cNvSpPr/>
            <p:nvPr/>
          </p:nvSpPr>
          <p:spPr>
            <a:xfrm>
              <a:off x="2691127" y="4111729"/>
              <a:ext cx="6391949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217170" algn="dec"/>
                  <a:tab pos="342900" algn="l"/>
                  <a:tab pos="571500" algn="l"/>
                  <a:tab pos="800100" algn="l"/>
                  <a:tab pos="3543300" algn="l"/>
                  <a:tab pos="3771900" algn="l"/>
                  <a:tab pos="4000500" algn="l"/>
                </a:tabLst>
              </a:pPr>
              <a:r>
                <a:rPr lang="th-TH" sz="4000" dirty="0"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การเขียนบอกเล่า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A11DAC73-A272-42D7-8C96-9989E0D283E4}"/>
              </a:ext>
            </a:extLst>
          </p:cNvPr>
          <p:cNvGrpSpPr/>
          <p:nvPr/>
        </p:nvGrpSpPr>
        <p:grpSpPr>
          <a:xfrm>
            <a:off x="1371601" y="3393526"/>
            <a:ext cx="7670024" cy="725442"/>
            <a:chOff x="2035677" y="3275145"/>
            <a:chExt cx="7670024" cy="725442"/>
          </a:xfrm>
        </p:grpSpPr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F18C803A-B387-4681-88F4-2DE2410F8613}"/>
                </a:ext>
              </a:extLst>
            </p:cNvPr>
            <p:cNvSpPr/>
            <p:nvPr/>
          </p:nvSpPr>
          <p:spPr>
            <a:xfrm>
              <a:off x="2035677" y="3298435"/>
              <a:ext cx="6723298" cy="592908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F0562D44-9937-4FC1-9AFF-67B29339DD7F}"/>
                </a:ext>
              </a:extLst>
            </p:cNvPr>
            <p:cNvSpPr/>
            <p:nvPr/>
          </p:nvSpPr>
          <p:spPr>
            <a:xfrm>
              <a:off x="2035677" y="3319630"/>
              <a:ext cx="7670024" cy="592908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E7AD58BD-9DEA-48B9-86AD-2CF6576953B4}"/>
                </a:ext>
              </a:extLst>
            </p:cNvPr>
            <p:cNvSpPr/>
            <p:nvPr/>
          </p:nvSpPr>
          <p:spPr>
            <a:xfrm>
              <a:off x="2100753" y="3361422"/>
              <a:ext cx="509161" cy="509161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C7836CFC-7E60-4B27-8A74-3960ACBA0BFD}"/>
                </a:ext>
              </a:extLst>
            </p:cNvPr>
            <p:cNvSpPr/>
            <p:nvPr/>
          </p:nvSpPr>
          <p:spPr>
            <a:xfrm>
              <a:off x="2142452" y="3275145"/>
              <a:ext cx="786062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217170" algn="dec"/>
                  <a:tab pos="342900" algn="l"/>
                  <a:tab pos="571500" algn="l"/>
                  <a:tab pos="800100" algn="l"/>
                  <a:tab pos="3543300" algn="l"/>
                  <a:tab pos="3771900" algn="l"/>
                  <a:tab pos="4000500" algn="l"/>
                </a:tabLst>
              </a:pPr>
              <a:r>
                <a:rPr lang="en-US" sz="4000" dirty="0"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2</a:t>
              </a:r>
              <a:r>
                <a:rPr lang="th-TH" sz="4000" dirty="0"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.</a:t>
              </a:r>
              <a:endParaRPr lang="en-US" sz="4000" dirty="0"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BF8B7AF7-15AE-4AE5-A0EE-8B406844BB2C}"/>
                </a:ext>
              </a:extLst>
            </p:cNvPr>
            <p:cNvSpPr/>
            <p:nvPr/>
          </p:nvSpPr>
          <p:spPr>
            <a:xfrm>
              <a:off x="2691132" y="3292701"/>
              <a:ext cx="5386068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217170" algn="dec"/>
                  <a:tab pos="342900" algn="l"/>
                  <a:tab pos="571500" algn="l"/>
                  <a:tab pos="800100" algn="l"/>
                  <a:tab pos="3543300" algn="l"/>
                  <a:tab pos="3771900" algn="l"/>
                  <a:tab pos="4000500" algn="l"/>
                </a:tabLst>
              </a:pPr>
              <a:r>
                <a:rPr lang="th-TH" sz="4000" dirty="0"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การใช้สัญลักษณ์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3B85FDC8-9DC2-457C-9453-3B81C1059E96}"/>
              </a:ext>
            </a:extLst>
          </p:cNvPr>
          <p:cNvGrpSpPr/>
          <p:nvPr/>
        </p:nvGrpSpPr>
        <p:grpSpPr>
          <a:xfrm>
            <a:off x="1371600" y="2599682"/>
            <a:ext cx="7670023" cy="707886"/>
            <a:chOff x="2035676" y="2481301"/>
            <a:chExt cx="7670023" cy="707886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6A77A14A-BF6F-4BBF-8C4C-1956250172B6}"/>
                </a:ext>
              </a:extLst>
            </p:cNvPr>
            <p:cNvSpPr/>
            <p:nvPr/>
          </p:nvSpPr>
          <p:spPr>
            <a:xfrm>
              <a:off x="2035676" y="2523617"/>
              <a:ext cx="7670023" cy="592908"/>
            </a:xfrm>
            <a:prstGeom prst="roundRect">
              <a:avLst>
                <a:gd name="adj" fmla="val 50000"/>
              </a:avLst>
            </a:prstGeom>
            <a:solidFill>
              <a:srgbClr val="F2F2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F8E3192A-0047-49E8-99C1-730711CD605A}"/>
                </a:ext>
              </a:extLst>
            </p:cNvPr>
            <p:cNvSpPr/>
            <p:nvPr/>
          </p:nvSpPr>
          <p:spPr>
            <a:xfrm>
              <a:off x="2100753" y="2567578"/>
              <a:ext cx="509161" cy="509161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4CBC04FA-8878-4374-A82B-B6FBEA26AD21}"/>
                </a:ext>
              </a:extLst>
            </p:cNvPr>
            <p:cNvSpPr/>
            <p:nvPr/>
          </p:nvSpPr>
          <p:spPr>
            <a:xfrm>
              <a:off x="2142452" y="2481301"/>
              <a:ext cx="786062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217170" algn="dec"/>
                  <a:tab pos="342900" algn="l"/>
                  <a:tab pos="571500" algn="l"/>
                  <a:tab pos="800100" algn="l"/>
                  <a:tab pos="3543300" algn="l"/>
                  <a:tab pos="3771900" algn="l"/>
                  <a:tab pos="4000500" algn="l"/>
                </a:tabLst>
              </a:pPr>
              <a:r>
                <a:rPr lang="en-US" sz="4000" dirty="0"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1</a:t>
              </a:r>
              <a:r>
                <a:rPr lang="th-TH" sz="4000" dirty="0"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.</a:t>
              </a:r>
              <a:endParaRPr lang="en-US" sz="4000" dirty="0"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06FED541-FE17-4493-9021-777010915AF1}"/>
                </a:ext>
              </a:extLst>
            </p:cNvPr>
            <p:cNvSpPr/>
            <p:nvPr/>
          </p:nvSpPr>
          <p:spPr>
            <a:xfrm>
              <a:off x="2691131" y="2481301"/>
              <a:ext cx="4135423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217170" algn="dec"/>
                  <a:tab pos="342900" algn="l"/>
                  <a:tab pos="571500" algn="l"/>
                  <a:tab pos="800100" algn="l"/>
                  <a:tab pos="3543300" algn="l"/>
                  <a:tab pos="3771900" algn="l"/>
                  <a:tab pos="4000500" algn="l"/>
                </a:tabLst>
              </a:pPr>
              <a:r>
                <a:rPr lang="th-TH" sz="4000" dirty="0"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การวาดภาพ</a:t>
              </a:r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499AB47B-669B-4B24-A50F-5E97680F7078}"/>
              </a:ext>
            </a:extLst>
          </p:cNvPr>
          <p:cNvSpPr/>
          <p:nvPr/>
        </p:nvSpPr>
        <p:spPr>
          <a:xfrm>
            <a:off x="777348" y="1578114"/>
            <a:ext cx="103825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217170" algn="dec"/>
                <a:tab pos="342900" algn="l"/>
                <a:tab pos="571500" algn="l"/>
                <a:tab pos="800100" algn="l"/>
                <a:tab pos="3543300" algn="l"/>
                <a:tab pos="3771900" algn="l"/>
                <a:tab pos="4000500" algn="l"/>
              </a:tabLst>
            </a:pPr>
            <a:r>
              <a:rPr lang="th-TH" sz="4000" b="1" dirty="0"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rPr>
              <a:t>7.  การเขียนผังงานเป็นการแสดงขั้นตอนการแก้ปัญหาด้วยวิธีใด</a:t>
            </a:r>
          </a:p>
        </p:txBody>
      </p:sp>
      <p:pic>
        <p:nvPicPr>
          <p:cNvPr id="27" name="Picture 2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A20E1DB-6142-46CD-A5F6-6E461B4CAE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24639" y="6220342"/>
            <a:ext cx="937872" cy="484886"/>
          </a:xfrm>
          <a:prstGeom prst="rect">
            <a:avLst/>
          </a:prstGeom>
        </p:spPr>
      </p:pic>
      <p:pic>
        <p:nvPicPr>
          <p:cNvPr id="33" name="Picture 32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8DC348E2-FCD5-49CE-A32F-BEF83EA155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45617" y="6215973"/>
            <a:ext cx="493437" cy="487029"/>
          </a:xfrm>
          <a:prstGeom prst="rect">
            <a:avLst/>
          </a:prstGeom>
        </p:spPr>
      </p:pic>
      <p:grpSp>
        <p:nvGrpSpPr>
          <p:cNvPr id="65" name="Group 64">
            <a:extLst>
              <a:ext uri="{FF2B5EF4-FFF2-40B4-BE49-F238E27FC236}">
                <a16:creationId xmlns:a16="http://schemas.microsoft.com/office/drawing/2014/main" id="{072062EA-6DC7-4D78-8F2D-958E9321902A}"/>
              </a:ext>
            </a:extLst>
          </p:cNvPr>
          <p:cNvGrpSpPr/>
          <p:nvPr/>
        </p:nvGrpSpPr>
        <p:grpSpPr>
          <a:xfrm>
            <a:off x="1587771" y="7018112"/>
            <a:ext cx="9016457" cy="4333874"/>
            <a:chOff x="1542902" y="4187299"/>
            <a:chExt cx="9016457" cy="4333874"/>
          </a:xfrm>
          <a:effectLst>
            <a:outerShdw blurRad="50800" dir="5400000" algn="ctr" rotWithShape="0">
              <a:srgbClr val="000000">
                <a:alpha val="20000"/>
              </a:srgbClr>
            </a:outerShdw>
          </a:effectLst>
        </p:grpSpPr>
        <p:sp>
          <p:nvSpPr>
            <p:cNvPr id="66" name="Rectangle: Rounded Corners 65">
              <a:extLst>
                <a:ext uri="{FF2B5EF4-FFF2-40B4-BE49-F238E27FC236}">
                  <a16:creationId xmlns:a16="http://schemas.microsoft.com/office/drawing/2014/main" id="{CC8269ED-DC8C-4AE5-8A85-5681C53AD31D}"/>
                </a:ext>
              </a:extLst>
            </p:cNvPr>
            <p:cNvSpPr/>
            <p:nvPr/>
          </p:nvSpPr>
          <p:spPr>
            <a:xfrm>
              <a:off x="1542902" y="4187299"/>
              <a:ext cx="9016457" cy="4333874"/>
            </a:xfrm>
            <a:prstGeom prst="roundRect">
              <a:avLst>
                <a:gd name="adj" fmla="val 7117"/>
              </a:avLst>
            </a:prstGeom>
            <a:solidFill>
              <a:schemeClr val="bg1"/>
            </a:solidFill>
            <a:ln w="76200">
              <a:solidFill>
                <a:schemeClr val="bg1">
                  <a:lumMod val="95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15B90F52-0F61-4BDD-AA2D-34848A78997E}"/>
                </a:ext>
              </a:extLst>
            </p:cNvPr>
            <p:cNvSpPr/>
            <p:nvPr/>
          </p:nvSpPr>
          <p:spPr>
            <a:xfrm>
              <a:off x="1879484" y="4600189"/>
              <a:ext cx="8321334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363538" algn="l"/>
                </a:tabLst>
              </a:pPr>
              <a:r>
                <a:rPr lang="th-TH" sz="28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เฉลย ข้อ 2.</a:t>
              </a:r>
              <a:r>
                <a:rPr lang="en-US" sz="28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 </a:t>
              </a:r>
              <a:r>
                <a:rPr lang="th-TH" sz="28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การใช้สัญลักษณ์</a:t>
              </a:r>
            </a:p>
            <a:p>
              <a:pPr>
                <a:tabLst>
                  <a:tab pos="363538" algn="l"/>
                </a:tabLst>
              </a:pPr>
              <a:r>
                <a:rPr lang="th-TH" sz="28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การเขียนผังงานเป็นการนำสัญลักษณ์มาใช้ในการแสดงขั้นตอนการแก้ปัญหา</a:t>
              </a:r>
            </a:p>
          </p:txBody>
        </p:sp>
      </p:grpSp>
      <p:pic>
        <p:nvPicPr>
          <p:cNvPr id="32" name="close">
            <a:extLst>
              <a:ext uri="{FF2B5EF4-FFF2-40B4-BE49-F238E27FC236}">
                <a16:creationId xmlns:a16="http://schemas.microsoft.com/office/drawing/2014/main" id="{661C302D-5104-4CA0-8DC5-03C3CAB970D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3057" y="6858000"/>
            <a:ext cx="556740" cy="556740"/>
          </a:xfrm>
          <a:prstGeom prst="rect">
            <a:avLst/>
          </a:prstGeom>
        </p:spPr>
      </p:pic>
      <p:pic>
        <p:nvPicPr>
          <p:cNvPr id="51" name="teacher guide">
            <a:extLst>
              <a:ext uri="{FF2B5EF4-FFF2-40B4-BE49-F238E27FC236}">
                <a16:creationId xmlns:a16="http://schemas.microsoft.com/office/drawing/2014/main" id="{495C4283-74A7-483A-A97A-042AA51F31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613" y="6204488"/>
            <a:ext cx="1140724" cy="518510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ADF50875-8D5D-4EFD-B7BA-E52A5CBBA89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01400" y="0"/>
            <a:ext cx="990600" cy="789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00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83356 L 0 0.25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416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0.83356 L -3.125E-6 0.25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4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1.11111E-6 L -3.125E-6 -0.83356 " pathEditMode="relative" rAng="0" ptsTypes="AA">
                                      <p:cBhvr>
                                        <p:cTn id="5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1690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 -0.83356 " pathEditMode="relative" rAng="0" ptsTypes="AA">
                                      <p:cBhvr>
                                        <p:cTn id="5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16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85319F69-7169-4926-BFCD-35249B7B56A9}"/>
              </a:ext>
            </a:extLst>
          </p:cNvPr>
          <p:cNvGrpSpPr/>
          <p:nvPr/>
        </p:nvGrpSpPr>
        <p:grpSpPr>
          <a:xfrm>
            <a:off x="1371599" y="3411701"/>
            <a:ext cx="7670021" cy="804559"/>
            <a:chOff x="2035676" y="3275145"/>
            <a:chExt cx="7670021" cy="804559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8DD45E5F-4B51-447E-95BD-DC88ADDBA430}"/>
                </a:ext>
              </a:extLst>
            </p:cNvPr>
            <p:cNvSpPr/>
            <p:nvPr/>
          </p:nvSpPr>
          <p:spPr>
            <a:xfrm>
              <a:off x="2035677" y="3298435"/>
              <a:ext cx="6723298" cy="592908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4693D359-376C-4373-8004-5F9105C84221}"/>
                </a:ext>
              </a:extLst>
            </p:cNvPr>
            <p:cNvSpPr/>
            <p:nvPr/>
          </p:nvSpPr>
          <p:spPr>
            <a:xfrm>
              <a:off x="2035676" y="3319630"/>
              <a:ext cx="7670021" cy="592908"/>
            </a:xfrm>
            <a:prstGeom prst="roundRect">
              <a:avLst>
                <a:gd name="adj" fmla="val 50000"/>
              </a:avLst>
            </a:prstGeom>
            <a:solidFill>
              <a:srgbClr val="D5FF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D7725E52-86A7-4597-BC7F-3EB9560B1D57}"/>
                </a:ext>
              </a:extLst>
            </p:cNvPr>
            <p:cNvSpPr/>
            <p:nvPr/>
          </p:nvSpPr>
          <p:spPr>
            <a:xfrm>
              <a:off x="2100753" y="3361422"/>
              <a:ext cx="509161" cy="509161"/>
            </a:xfrm>
            <a:prstGeom prst="roundRect">
              <a:avLst>
                <a:gd name="adj" fmla="val 50000"/>
              </a:avLst>
            </a:prstGeom>
            <a:solidFill>
              <a:srgbClr val="00A65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FE7E758-A989-411F-BC4E-7FD38DC3ADF9}"/>
                </a:ext>
              </a:extLst>
            </p:cNvPr>
            <p:cNvSpPr/>
            <p:nvPr/>
          </p:nvSpPr>
          <p:spPr>
            <a:xfrm>
              <a:off x="2142452" y="3275145"/>
              <a:ext cx="786062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217170" algn="dec"/>
                  <a:tab pos="342900" algn="l"/>
                  <a:tab pos="571500" algn="l"/>
                  <a:tab pos="800100" algn="l"/>
                  <a:tab pos="3543300" algn="l"/>
                  <a:tab pos="3771900" algn="l"/>
                  <a:tab pos="4000500" algn="l"/>
                </a:tabLst>
              </a:pPr>
              <a:r>
                <a:rPr lang="en-US" sz="4000" dirty="0">
                  <a:solidFill>
                    <a:schemeClr val="bg1"/>
                  </a:solidFill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2</a:t>
              </a:r>
              <a:r>
                <a:rPr lang="th-TH" sz="4000" dirty="0">
                  <a:solidFill>
                    <a:schemeClr val="bg1"/>
                  </a:solidFill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.</a:t>
              </a:r>
              <a:endParaRPr lang="en-US" sz="4000" dirty="0">
                <a:solidFill>
                  <a:schemeClr val="bg1"/>
                </a:solidFill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336799F-EF6F-4E96-9A68-F5B734AD7974}"/>
                </a:ext>
              </a:extLst>
            </p:cNvPr>
            <p:cNvSpPr/>
            <p:nvPr/>
          </p:nvSpPr>
          <p:spPr>
            <a:xfrm>
              <a:off x="2685381" y="3371818"/>
              <a:ext cx="6809736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1000"/>
                </a:spcAft>
              </a:pPr>
              <a:r>
                <a:rPr lang="th-TH" sz="4000" dirty="0"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ตื่นนอน อาบน้ำ แต่งตัว กินข้าว ไปโรงเรียน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C3115F9-CC50-418A-9D1E-14266AE67DCB}"/>
              </a:ext>
            </a:extLst>
          </p:cNvPr>
          <p:cNvGrpSpPr/>
          <p:nvPr/>
        </p:nvGrpSpPr>
        <p:grpSpPr>
          <a:xfrm>
            <a:off x="1371600" y="4209175"/>
            <a:ext cx="7670020" cy="784274"/>
            <a:chOff x="2035677" y="4072619"/>
            <a:chExt cx="7670020" cy="784274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8C03627E-6123-4417-A5FD-CD9333C72553}"/>
                </a:ext>
              </a:extLst>
            </p:cNvPr>
            <p:cNvSpPr/>
            <p:nvPr/>
          </p:nvSpPr>
          <p:spPr>
            <a:xfrm>
              <a:off x="2035677" y="4115643"/>
              <a:ext cx="7670020" cy="592908"/>
            </a:xfrm>
            <a:prstGeom prst="roundRect">
              <a:avLst>
                <a:gd name="adj" fmla="val 50000"/>
              </a:avLst>
            </a:prstGeom>
            <a:solidFill>
              <a:srgbClr val="FCD8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5A6140C6-7E6F-41A6-BDA1-F0F11EBD4F34}"/>
                </a:ext>
              </a:extLst>
            </p:cNvPr>
            <p:cNvSpPr/>
            <p:nvPr/>
          </p:nvSpPr>
          <p:spPr>
            <a:xfrm>
              <a:off x="2100753" y="4158896"/>
              <a:ext cx="509161" cy="509161"/>
            </a:xfrm>
            <a:prstGeom prst="roundRect">
              <a:avLst>
                <a:gd name="adj" fmla="val 50000"/>
              </a:avLst>
            </a:prstGeom>
            <a:solidFill>
              <a:srgbClr val="FF00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BB034EA3-80D0-45AC-8C4F-52FB6701F266}"/>
                </a:ext>
              </a:extLst>
            </p:cNvPr>
            <p:cNvSpPr/>
            <p:nvPr/>
          </p:nvSpPr>
          <p:spPr>
            <a:xfrm>
              <a:off x="2142452" y="4072619"/>
              <a:ext cx="786062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217170" algn="dec"/>
                  <a:tab pos="342900" algn="l"/>
                  <a:tab pos="571500" algn="l"/>
                  <a:tab pos="800100" algn="l"/>
                  <a:tab pos="3543300" algn="l"/>
                  <a:tab pos="3771900" algn="l"/>
                  <a:tab pos="4000500" algn="l"/>
                </a:tabLst>
              </a:pPr>
              <a:r>
                <a:rPr lang="en-US" sz="4000" dirty="0">
                  <a:solidFill>
                    <a:schemeClr val="bg1"/>
                  </a:solidFill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3</a:t>
              </a:r>
              <a:r>
                <a:rPr lang="th-TH" sz="4000" dirty="0">
                  <a:solidFill>
                    <a:schemeClr val="bg1"/>
                  </a:solidFill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.</a:t>
              </a:r>
              <a:endParaRPr lang="en-US" sz="4000" dirty="0">
                <a:solidFill>
                  <a:schemeClr val="bg1"/>
                </a:solidFill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CB599614-6261-4DBF-90D9-E6B7A3AB8F6D}"/>
                </a:ext>
              </a:extLst>
            </p:cNvPr>
            <p:cNvSpPr/>
            <p:nvPr/>
          </p:nvSpPr>
          <p:spPr>
            <a:xfrm>
              <a:off x="2691132" y="4149007"/>
              <a:ext cx="6809736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217170" algn="dec"/>
                  <a:tab pos="342900" algn="l"/>
                  <a:tab pos="571500" algn="l"/>
                  <a:tab pos="800100" algn="l"/>
                  <a:tab pos="3543300" algn="l"/>
                  <a:tab pos="3771900" algn="l"/>
                  <a:tab pos="4000500" algn="l"/>
                </a:tabLst>
              </a:pPr>
              <a:r>
                <a:rPr lang="th-TH" sz="4000" dirty="0"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ตื่นนอน กินข้าว แต่งตัว อาบน้ำ ไปโรงเรียน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51594764-B05F-401F-B285-4343AD9055A0}"/>
              </a:ext>
            </a:extLst>
          </p:cNvPr>
          <p:cNvGrpSpPr/>
          <p:nvPr/>
        </p:nvGrpSpPr>
        <p:grpSpPr>
          <a:xfrm>
            <a:off x="1371600" y="2617857"/>
            <a:ext cx="7670022" cy="767750"/>
            <a:chOff x="2035677" y="2481301"/>
            <a:chExt cx="7670022" cy="767750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D15E0AD7-3DAD-4A74-8451-EBF6A56C5ED2}"/>
                </a:ext>
              </a:extLst>
            </p:cNvPr>
            <p:cNvSpPr/>
            <p:nvPr/>
          </p:nvSpPr>
          <p:spPr>
            <a:xfrm>
              <a:off x="2035677" y="2523617"/>
              <a:ext cx="7670022" cy="592908"/>
            </a:xfrm>
            <a:prstGeom prst="roundRect">
              <a:avLst>
                <a:gd name="adj" fmla="val 50000"/>
              </a:avLst>
            </a:prstGeom>
            <a:solidFill>
              <a:srgbClr val="FCD8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16528EB4-4894-431E-87F6-D61114378387}"/>
                </a:ext>
              </a:extLst>
            </p:cNvPr>
            <p:cNvSpPr/>
            <p:nvPr/>
          </p:nvSpPr>
          <p:spPr>
            <a:xfrm>
              <a:off x="2100753" y="2567578"/>
              <a:ext cx="509161" cy="509161"/>
            </a:xfrm>
            <a:prstGeom prst="roundRect">
              <a:avLst>
                <a:gd name="adj" fmla="val 50000"/>
              </a:avLst>
            </a:prstGeom>
            <a:solidFill>
              <a:srgbClr val="FF00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96CB885-8C37-4309-845D-F5B05B97260D}"/>
                </a:ext>
              </a:extLst>
            </p:cNvPr>
            <p:cNvSpPr/>
            <p:nvPr/>
          </p:nvSpPr>
          <p:spPr>
            <a:xfrm>
              <a:off x="2142452" y="2481301"/>
              <a:ext cx="786062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217170" algn="dec"/>
                  <a:tab pos="342900" algn="l"/>
                  <a:tab pos="571500" algn="l"/>
                  <a:tab pos="800100" algn="l"/>
                  <a:tab pos="3543300" algn="l"/>
                  <a:tab pos="3771900" algn="l"/>
                  <a:tab pos="4000500" algn="l"/>
                </a:tabLst>
              </a:pPr>
              <a:r>
                <a:rPr lang="en-US" sz="4000" dirty="0">
                  <a:solidFill>
                    <a:schemeClr val="bg1"/>
                  </a:solidFill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1</a:t>
              </a:r>
              <a:r>
                <a:rPr lang="th-TH" sz="4000" dirty="0">
                  <a:solidFill>
                    <a:schemeClr val="bg1"/>
                  </a:solidFill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.</a:t>
              </a:r>
              <a:endParaRPr lang="en-US" sz="4000" dirty="0">
                <a:solidFill>
                  <a:schemeClr val="bg1"/>
                </a:solidFill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1CD0327-B178-4458-8E59-547246F75D3B}"/>
                </a:ext>
              </a:extLst>
            </p:cNvPr>
            <p:cNvSpPr/>
            <p:nvPr/>
          </p:nvSpPr>
          <p:spPr>
            <a:xfrm>
              <a:off x="2691132" y="2541165"/>
              <a:ext cx="7014565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217170" algn="dec"/>
                  <a:tab pos="342900" algn="l"/>
                  <a:tab pos="571500" algn="l"/>
                  <a:tab pos="800100" algn="l"/>
                  <a:tab pos="3543300" algn="l"/>
                  <a:tab pos="3771900" algn="l"/>
                  <a:tab pos="4000500" algn="l"/>
                </a:tabLst>
              </a:pPr>
              <a:r>
                <a:rPr lang="th-TH" sz="4000" dirty="0"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ตื่นนอน แต่งตัว อาบน้ำ กินข้าว ไปโรงเรียน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90BA66DC-1D42-4AE5-9DA6-4773C22CDDDC}"/>
              </a:ext>
            </a:extLst>
          </p:cNvPr>
          <p:cNvGrpSpPr/>
          <p:nvPr/>
        </p:nvGrpSpPr>
        <p:grpSpPr>
          <a:xfrm>
            <a:off x="1371600" y="4209175"/>
            <a:ext cx="7670024" cy="783971"/>
            <a:chOff x="2035677" y="4072619"/>
            <a:chExt cx="7670024" cy="783971"/>
          </a:xfrm>
        </p:grpSpPr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E8ABBFA9-2909-48BF-943C-068ED0F2C150}"/>
                </a:ext>
              </a:extLst>
            </p:cNvPr>
            <p:cNvSpPr/>
            <p:nvPr/>
          </p:nvSpPr>
          <p:spPr>
            <a:xfrm>
              <a:off x="2035677" y="4115643"/>
              <a:ext cx="7670024" cy="592908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06839253-BDF8-4F1A-BE12-14D123AE2181}"/>
                </a:ext>
              </a:extLst>
            </p:cNvPr>
            <p:cNvSpPr/>
            <p:nvPr/>
          </p:nvSpPr>
          <p:spPr>
            <a:xfrm>
              <a:off x="2100753" y="4158896"/>
              <a:ext cx="509161" cy="509161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AB8EF768-7C62-4FBC-9F15-A1DC5F8AB997}"/>
                </a:ext>
              </a:extLst>
            </p:cNvPr>
            <p:cNvSpPr/>
            <p:nvPr/>
          </p:nvSpPr>
          <p:spPr>
            <a:xfrm>
              <a:off x="2142452" y="4072619"/>
              <a:ext cx="786062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217170" algn="dec"/>
                  <a:tab pos="342900" algn="l"/>
                  <a:tab pos="571500" algn="l"/>
                  <a:tab pos="800100" algn="l"/>
                  <a:tab pos="3543300" algn="l"/>
                  <a:tab pos="3771900" algn="l"/>
                  <a:tab pos="4000500" algn="l"/>
                </a:tabLst>
              </a:pPr>
              <a:r>
                <a:rPr lang="en-US" sz="4000" dirty="0"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3</a:t>
              </a:r>
              <a:r>
                <a:rPr lang="th-TH" sz="4000" dirty="0"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.</a:t>
              </a:r>
              <a:endParaRPr lang="en-US" sz="4000" dirty="0"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endParaRP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81174334-97DC-4526-B41D-7B8CAC83431E}"/>
                </a:ext>
              </a:extLst>
            </p:cNvPr>
            <p:cNvSpPr/>
            <p:nvPr/>
          </p:nvSpPr>
          <p:spPr>
            <a:xfrm>
              <a:off x="2691128" y="4148704"/>
              <a:ext cx="6391949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217170" algn="dec"/>
                  <a:tab pos="342900" algn="l"/>
                  <a:tab pos="571500" algn="l"/>
                  <a:tab pos="800100" algn="l"/>
                  <a:tab pos="3543300" algn="l"/>
                  <a:tab pos="3771900" algn="l"/>
                  <a:tab pos="4000500" algn="l"/>
                </a:tabLst>
              </a:pPr>
              <a:r>
                <a:rPr lang="th-TH" sz="4000" dirty="0"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ตื่นนอน กินข้าว แต่งตัว อาบน้ำ ไปโรงเรียน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A11DAC73-A272-42D7-8C96-9989E0D283E4}"/>
              </a:ext>
            </a:extLst>
          </p:cNvPr>
          <p:cNvGrpSpPr/>
          <p:nvPr/>
        </p:nvGrpSpPr>
        <p:grpSpPr>
          <a:xfrm>
            <a:off x="1371600" y="3411701"/>
            <a:ext cx="7670024" cy="804559"/>
            <a:chOff x="2035677" y="3275145"/>
            <a:chExt cx="7670024" cy="804559"/>
          </a:xfrm>
        </p:grpSpPr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F18C803A-B387-4681-88F4-2DE2410F8613}"/>
                </a:ext>
              </a:extLst>
            </p:cNvPr>
            <p:cNvSpPr/>
            <p:nvPr/>
          </p:nvSpPr>
          <p:spPr>
            <a:xfrm>
              <a:off x="2035677" y="3298435"/>
              <a:ext cx="6723298" cy="592908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F0562D44-9937-4FC1-9AFF-67B29339DD7F}"/>
                </a:ext>
              </a:extLst>
            </p:cNvPr>
            <p:cNvSpPr/>
            <p:nvPr/>
          </p:nvSpPr>
          <p:spPr>
            <a:xfrm>
              <a:off x="2035677" y="3319630"/>
              <a:ext cx="7670024" cy="592908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E7AD58BD-9DEA-48B9-86AD-2CF6576953B4}"/>
                </a:ext>
              </a:extLst>
            </p:cNvPr>
            <p:cNvSpPr/>
            <p:nvPr/>
          </p:nvSpPr>
          <p:spPr>
            <a:xfrm>
              <a:off x="2100753" y="3361422"/>
              <a:ext cx="509161" cy="509161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C7836CFC-7E60-4B27-8A74-3960ACBA0BFD}"/>
                </a:ext>
              </a:extLst>
            </p:cNvPr>
            <p:cNvSpPr/>
            <p:nvPr/>
          </p:nvSpPr>
          <p:spPr>
            <a:xfrm>
              <a:off x="2142452" y="3275145"/>
              <a:ext cx="786062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217170" algn="dec"/>
                  <a:tab pos="342900" algn="l"/>
                  <a:tab pos="571500" algn="l"/>
                  <a:tab pos="800100" algn="l"/>
                  <a:tab pos="3543300" algn="l"/>
                  <a:tab pos="3771900" algn="l"/>
                  <a:tab pos="4000500" algn="l"/>
                </a:tabLst>
              </a:pPr>
              <a:r>
                <a:rPr lang="en-US" sz="4000" dirty="0"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2</a:t>
              </a:r>
              <a:r>
                <a:rPr lang="th-TH" sz="4000" dirty="0"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.</a:t>
              </a:r>
              <a:endParaRPr lang="en-US" sz="4000" dirty="0"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BF8B7AF7-15AE-4AE5-A0EE-8B406844BB2C}"/>
                </a:ext>
              </a:extLst>
            </p:cNvPr>
            <p:cNvSpPr/>
            <p:nvPr/>
          </p:nvSpPr>
          <p:spPr>
            <a:xfrm>
              <a:off x="2691132" y="3371818"/>
              <a:ext cx="6616523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217170" algn="dec"/>
                  <a:tab pos="342900" algn="l"/>
                  <a:tab pos="571500" algn="l"/>
                  <a:tab pos="800100" algn="l"/>
                  <a:tab pos="3543300" algn="l"/>
                  <a:tab pos="3771900" algn="l"/>
                  <a:tab pos="4000500" algn="l"/>
                </a:tabLst>
              </a:pPr>
              <a:r>
                <a:rPr lang="th-TH" sz="4000" dirty="0"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ตื่นนอน อาบน้ำ แต่งตัว กินข้าว ไปโรงเรียน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3B85FDC8-9DC2-457C-9453-3B81C1059E96}"/>
              </a:ext>
            </a:extLst>
          </p:cNvPr>
          <p:cNvGrpSpPr/>
          <p:nvPr/>
        </p:nvGrpSpPr>
        <p:grpSpPr>
          <a:xfrm>
            <a:off x="1371599" y="2617857"/>
            <a:ext cx="7670023" cy="770683"/>
            <a:chOff x="2035676" y="2481301"/>
            <a:chExt cx="7670023" cy="770683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6A77A14A-BF6F-4BBF-8C4C-1956250172B6}"/>
                </a:ext>
              </a:extLst>
            </p:cNvPr>
            <p:cNvSpPr/>
            <p:nvPr/>
          </p:nvSpPr>
          <p:spPr>
            <a:xfrm>
              <a:off x="2035676" y="2523617"/>
              <a:ext cx="7670023" cy="592908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F8E3192A-0047-49E8-99C1-730711CD605A}"/>
                </a:ext>
              </a:extLst>
            </p:cNvPr>
            <p:cNvSpPr/>
            <p:nvPr/>
          </p:nvSpPr>
          <p:spPr>
            <a:xfrm>
              <a:off x="2100753" y="2567578"/>
              <a:ext cx="509161" cy="509161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4CBC04FA-8878-4374-A82B-B6FBEA26AD21}"/>
                </a:ext>
              </a:extLst>
            </p:cNvPr>
            <p:cNvSpPr/>
            <p:nvPr/>
          </p:nvSpPr>
          <p:spPr>
            <a:xfrm>
              <a:off x="2142452" y="2481301"/>
              <a:ext cx="786062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217170" algn="dec"/>
                  <a:tab pos="342900" algn="l"/>
                  <a:tab pos="571500" algn="l"/>
                  <a:tab pos="800100" algn="l"/>
                  <a:tab pos="3543300" algn="l"/>
                  <a:tab pos="3771900" algn="l"/>
                  <a:tab pos="4000500" algn="l"/>
                </a:tabLst>
              </a:pPr>
              <a:r>
                <a:rPr lang="en-US" sz="4000" dirty="0"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1</a:t>
              </a:r>
              <a:r>
                <a:rPr lang="th-TH" sz="4000" dirty="0"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.</a:t>
              </a:r>
              <a:endParaRPr lang="en-US" sz="4000" dirty="0"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06FED541-FE17-4493-9021-777010915AF1}"/>
                </a:ext>
              </a:extLst>
            </p:cNvPr>
            <p:cNvSpPr/>
            <p:nvPr/>
          </p:nvSpPr>
          <p:spPr>
            <a:xfrm>
              <a:off x="2691128" y="2544098"/>
              <a:ext cx="6132920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217170" algn="dec"/>
                  <a:tab pos="342900" algn="l"/>
                  <a:tab pos="571500" algn="l"/>
                  <a:tab pos="800100" algn="l"/>
                  <a:tab pos="3543300" algn="l"/>
                  <a:tab pos="3771900" algn="l"/>
                  <a:tab pos="4000500" algn="l"/>
                </a:tabLst>
              </a:pPr>
              <a:r>
                <a:rPr lang="th-TH" sz="4000" dirty="0"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ตื่นนอน แต่งตัว อาบน้ำ กินข้าว ไปโรงเรียน</a:t>
              </a:r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499AB47B-669B-4B24-A50F-5E97680F7078}"/>
              </a:ext>
            </a:extLst>
          </p:cNvPr>
          <p:cNvSpPr/>
          <p:nvPr/>
        </p:nvSpPr>
        <p:spPr>
          <a:xfrm>
            <a:off x="751975" y="1550653"/>
            <a:ext cx="103825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217170" algn="dec"/>
                <a:tab pos="342900" algn="l"/>
                <a:tab pos="571500" algn="l"/>
                <a:tab pos="800100" algn="l"/>
                <a:tab pos="3543300" algn="l"/>
                <a:tab pos="3771900" algn="l"/>
                <a:tab pos="4000500" algn="l"/>
              </a:tabLst>
            </a:pPr>
            <a:r>
              <a:rPr lang="th-TH" sz="4000" b="1" dirty="0"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rPr>
              <a:t>8.  ข้อใดเรียงลำดับกิจวัตรประจำวันตั้งแต่ตื่นนอนจนไปโรงเรียนได้ถูกต้อง</a:t>
            </a:r>
          </a:p>
        </p:txBody>
      </p:sp>
      <p:pic>
        <p:nvPicPr>
          <p:cNvPr id="27" name="Picture 2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A20E1DB-6142-46CD-A5F6-6E461B4CAE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24639" y="6220342"/>
            <a:ext cx="937872" cy="484886"/>
          </a:xfrm>
          <a:prstGeom prst="rect">
            <a:avLst/>
          </a:prstGeom>
        </p:spPr>
      </p:pic>
      <p:pic>
        <p:nvPicPr>
          <p:cNvPr id="33" name="Picture 32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8DC348E2-FCD5-49CE-A32F-BEF83EA155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45617" y="6215973"/>
            <a:ext cx="493437" cy="487029"/>
          </a:xfrm>
          <a:prstGeom prst="rect">
            <a:avLst/>
          </a:prstGeom>
        </p:spPr>
      </p:pic>
      <p:grpSp>
        <p:nvGrpSpPr>
          <p:cNvPr id="65" name="Group 64">
            <a:extLst>
              <a:ext uri="{FF2B5EF4-FFF2-40B4-BE49-F238E27FC236}">
                <a16:creationId xmlns:a16="http://schemas.microsoft.com/office/drawing/2014/main" id="{072062EA-6DC7-4D78-8F2D-958E9321902A}"/>
              </a:ext>
            </a:extLst>
          </p:cNvPr>
          <p:cNvGrpSpPr/>
          <p:nvPr/>
        </p:nvGrpSpPr>
        <p:grpSpPr>
          <a:xfrm>
            <a:off x="1587771" y="7018112"/>
            <a:ext cx="9016457" cy="4333874"/>
            <a:chOff x="1542902" y="4187299"/>
            <a:chExt cx="9016457" cy="4333874"/>
          </a:xfrm>
          <a:effectLst>
            <a:outerShdw blurRad="50800" dir="5400000" algn="ctr" rotWithShape="0">
              <a:srgbClr val="000000">
                <a:alpha val="20000"/>
              </a:srgbClr>
            </a:outerShdw>
          </a:effectLst>
        </p:grpSpPr>
        <p:sp>
          <p:nvSpPr>
            <p:cNvPr id="66" name="Rectangle: Rounded Corners 65">
              <a:extLst>
                <a:ext uri="{FF2B5EF4-FFF2-40B4-BE49-F238E27FC236}">
                  <a16:creationId xmlns:a16="http://schemas.microsoft.com/office/drawing/2014/main" id="{CC8269ED-DC8C-4AE5-8A85-5681C53AD31D}"/>
                </a:ext>
              </a:extLst>
            </p:cNvPr>
            <p:cNvSpPr/>
            <p:nvPr/>
          </p:nvSpPr>
          <p:spPr>
            <a:xfrm>
              <a:off x="1542902" y="4187299"/>
              <a:ext cx="9016457" cy="4333874"/>
            </a:xfrm>
            <a:prstGeom prst="roundRect">
              <a:avLst>
                <a:gd name="adj" fmla="val 7117"/>
              </a:avLst>
            </a:prstGeom>
            <a:solidFill>
              <a:schemeClr val="bg1"/>
            </a:solidFill>
            <a:ln w="76200">
              <a:solidFill>
                <a:schemeClr val="bg1">
                  <a:lumMod val="95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15B90F52-0F61-4BDD-AA2D-34848A78997E}"/>
                </a:ext>
              </a:extLst>
            </p:cNvPr>
            <p:cNvSpPr/>
            <p:nvPr/>
          </p:nvSpPr>
          <p:spPr>
            <a:xfrm>
              <a:off x="1879484" y="4600189"/>
              <a:ext cx="8321334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363538" algn="l"/>
                </a:tabLst>
              </a:pPr>
              <a:r>
                <a:rPr lang="th-TH" sz="28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เฉลย ข้อ 2.</a:t>
              </a:r>
              <a:r>
                <a:rPr lang="en-US" sz="28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 </a:t>
              </a:r>
              <a:r>
                <a:rPr lang="th-TH" sz="28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ตื่นนอน อาบน้ำ แต่งตัว กินข้าว ไปโรงเรียน</a:t>
              </a:r>
            </a:p>
            <a:p>
              <a:pPr>
                <a:tabLst>
                  <a:tab pos="363538" algn="l"/>
                </a:tabLst>
              </a:pPr>
              <a:r>
                <a:rPr lang="th-TH" sz="28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เรียงลำดับกิจวัตรประจำวันตั้งแต่ตื่นนอนจนไปโรงเรียนได้ ดังนี้ ตื่นนอน อาบน้ำ แต่งตัว กินข้าว ไปโรงเรียน</a:t>
              </a:r>
            </a:p>
          </p:txBody>
        </p:sp>
      </p:grpSp>
      <p:pic>
        <p:nvPicPr>
          <p:cNvPr id="32" name="close">
            <a:extLst>
              <a:ext uri="{FF2B5EF4-FFF2-40B4-BE49-F238E27FC236}">
                <a16:creationId xmlns:a16="http://schemas.microsoft.com/office/drawing/2014/main" id="{661C302D-5104-4CA0-8DC5-03C3CAB970D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3057" y="6858000"/>
            <a:ext cx="556740" cy="556740"/>
          </a:xfrm>
          <a:prstGeom prst="rect">
            <a:avLst/>
          </a:prstGeom>
        </p:spPr>
      </p:pic>
      <p:pic>
        <p:nvPicPr>
          <p:cNvPr id="51" name="teacher guide">
            <a:extLst>
              <a:ext uri="{FF2B5EF4-FFF2-40B4-BE49-F238E27FC236}">
                <a16:creationId xmlns:a16="http://schemas.microsoft.com/office/drawing/2014/main" id="{3B4EE84B-9D3C-4D24-ADF9-1EC0A1CE02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613" y="6204488"/>
            <a:ext cx="1140724" cy="518510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46B8E46A-4EE4-43B9-9248-AD59DD4D8F6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01400" y="0"/>
            <a:ext cx="990600" cy="789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404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83356 L 0 0.25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416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0.83356 L -3.125E-6 0.25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4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1.11111E-6 L -3.125E-6 -0.83356 " pathEditMode="relative" rAng="0" ptsTypes="AA">
                                      <p:cBhvr>
                                        <p:cTn id="5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1690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 -0.83356 " pathEditMode="relative" rAng="0" ptsTypes="AA">
                                      <p:cBhvr>
                                        <p:cTn id="5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16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5C3115F9-CC50-418A-9D1E-14266AE67DCB}"/>
              </a:ext>
            </a:extLst>
          </p:cNvPr>
          <p:cNvGrpSpPr/>
          <p:nvPr/>
        </p:nvGrpSpPr>
        <p:grpSpPr>
          <a:xfrm>
            <a:off x="1371601" y="4540184"/>
            <a:ext cx="7670020" cy="717616"/>
            <a:chOff x="2035677" y="4072619"/>
            <a:chExt cx="7670020" cy="717616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8C03627E-6123-4417-A5FD-CD9333C72553}"/>
                </a:ext>
              </a:extLst>
            </p:cNvPr>
            <p:cNvSpPr/>
            <p:nvPr/>
          </p:nvSpPr>
          <p:spPr>
            <a:xfrm>
              <a:off x="2035677" y="4115643"/>
              <a:ext cx="7670020" cy="592908"/>
            </a:xfrm>
            <a:prstGeom prst="roundRect">
              <a:avLst>
                <a:gd name="adj" fmla="val 50000"/>
              </a:avLst>
            </a:prstGeom>
            <a:solidFill>
              <a:srgbClr val="FCD8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5A6140C6-7E6F-41A6-BDA1-F0F11EBD4F34}"/>
                </a:ext>
              </a:extLst>
            </p:cNvPr>
            <p:cNvSpPr/>
            <p:nvPr/>
          </p:nvSpPr>
          <p:spPr>
            <a:xfrm>
              <a:off x="2100753" y="4158896"/>
              <a:ext cx="509161" cy="509161"/>
            </a:xfrm>
            <a:prstGeom prst="roundRect">
              <a:avLst>
                <a:gd name="adj" fmla="val 50000"/>
              </a:avLst>
            </a:prstGeom>
            <a:solidFill>
              <a:srgbClr val="FF00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BB034EA3-80D0-45AC-8C4F-52FB6701F266}"/>
                </a:ext>
              </a:extLst>
            </p:cNvPr>
            <p:cNvSpPr/>
            <p:nvPr/>
          </p:nvSpPr>
          <p:spPr>
            <a:xfrm>
              <a:off x="2142452" y="4072619"/>
              <a:ext cx="786062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217170" algn="dec"/>
                  <a:tab pos="342900" algn="l"/>
                  <a:tab pos="571500" algn="l"/>
                  <a:tab pos="800100" algn="l"/>
                  <a:tab pos="3543300" algn="l"/>
                  <a:tab pos="3771900" algn="l"/>
                  <a:tab pos="4000500" algn="l"/>
                </a:tabLst>
              </a:pPr>
              <a:r>
                <a:rPr lang="en-US" sz="4000" dirty="0">
                  <a:solidFill>
                    <a:schemeClr val="bg1"/>
                  </a:solidFill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3</a:t>
              </a:r>
              <a:r>
                <a:rPr lang="th-TH" sz="4000" dirty="0">
                  <a:solidFill>
                    <a:schemeClr val="bg1"/>
                  </a:solidFill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.</a:t>
              </a:r>
              <a:endParaRPr lang="en-US" sz="4000" dirty="0">
                <a:solidFill>
                  <a:schemeClr val="bg1"/>
                </a:solidFill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CB599614-6261-4DBF-90D9-E6B7A3AB8F6D}"/>
                </a:ext>
              </a:extLst>
            </p:cNvPr>
            <p:cNvSpPr/>
            <p:nvPr/>
          </p:nvSpPr>
          <p:spPr>
            <a:xfrm>
              <a:off x="2691132" y="4082349"/>
              <a:ext cx="6809736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217170" algn="dec"/>
                  <a:tab pos="342900" algn="l"/>
                  <a:tab pos="571500" algn="l"/>
                  <a:tab pos="800100" algn="l"/>
                  <a:tab pos="3543300" algn="l"/>
                  <a:tab pos="3771900" algn="l"/>
                  <a:tab pos="4000500" algn="l"/>
                </a:tabLst>
              </a:pPr>
              <a:r>
                <a:rPr lang="th-TH" sz="4000" dirty="0"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การทำงานหรือการประมวลผล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85319F69-7169-4926-BFCD-35249B7B56A9}"/>
              </a:ext>
            </a:extLst>
          </p:cNvPr>
          <p:cNvGrpSpPr/>
          <p:nvPr/>
        </p:nvGrpSpPr>
        <p:grpSpPr>
          <a:xfrm>
            <a:off x="1371600" y="3742710"/>
            <a:ext cx="7670021" cy="753090"/>
            <a:chOff x="2035676" y="3275145"/>
            <a:chExt cx="7670021" cy="753090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8DD45E5F-4B51-447E-95BD-DC88ADDBA430}"/>
                </a:ext>
              </a:extLst>
            </p:cNvPr>
            <p:cNvSpPr/>
            <p:nvPr/>
          </p:nvSpPr>
          <p:spPr>
            <a:xfrm>
              <a:off x="2035677" y="3298435"/>
              <a:ext cx="6723298" cy="592908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4693D359-376C-4373-8004-5F9105C84221}"/>
                </a:ext>
              </a:extLst>
            </p:cNvPr>
            <p:cNvSpPr/>
            <p:nvPr/>
          </p:nvSpPr>
          <p:spPr>
            <a:xfrm>
              <a:off x="2035676" y="3319630"/>
              <a:ext cx="7670021" cy="592908"/>
            </a:xfrm>
            <a:prstGeom prst="roundRect">
              <a:avLst>
                <a:gd name="adj" fmla="val 50000"/>
              </a:avLst>
            </a:prstGeom>
            <a:solidFill>
              <a:srgbClr val="FCD8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D7725E52-86A7-4597-BC7F-3EB9560B1D57}"/>
                </a:ext>
              </a:extLst>
            </p:cNvPr>
            <p:cNvSpPr/>
            <p:nvPr/>
          </p:nvSpPr>
          <p:spPr>
            <a:xfrm>
              <a:off x="2100753" y="3361422"/>
              <a:ext cx="509161" cy="509161"/>
            </a:xfrm>
            <a:prstGeom prst="roundRect">
              <a:avLst>
                <a:gd name="adj" fmla="val 50000"/>
              </a:avLst>
            </a:prstGeom>
            <a:solidFill>
              <a:srgbClr val="ED1B2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FE7E758-A989-411F-BC4E-7FD38DC3ADF9}"/>
                </a:ext>
              </a:extLst>
            </p:cNvPr>
            <p:cNvSpPr/>
            <p:nvPr/>
          </p:nvSpPr>
          <p:spPr>
            <a:xfrm>
              <a:off x="2142452" y="3275145"/>
              <a:ext cx="786062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217170" algn="dec"/>
                  <a:tab pos="342900" algn="l"/>
                  <a:tab pos="571500" algn="l"/>
                  <a:tab pos="800100" algn="l"/>
                  <a:tab pos="3543300" algn="l"/>
                  <a:tab pos="3771900" algn="l"/>
                  <a:tab pos="4000500" algn="l"/>
                </a:tabLst>
              </a:pPr>
              <a:r>
                <a:rPr lang="en-US" sz="4000" dirty="0">
                  <a:solidFill>
                    <a:schemeClr val="bg1"/>
                  </a:solidFill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2</a:t>
              </a:r>
              <a:r>
                <a:rPr lang="th-TH" sz="4000" dirty="0">
                  <a:solidFill>
                    <a:schemeClr val="bg1"/>
                  </a:solidFill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.</a:t>
              </a:r>
              <a:endParaRPr lang="en-US" sz="4000" dirty="0">
                <a:solidFill>
                  <a:schemeClr val="bg1"/>
                </a:solidFill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336799F-EF6F-4E96-9A68-F5B734AD7974}"/>
                </a:ext>
              </a:extLst>
            </p:cNvPr>
            <p:cNvSpPr/>
            <p:nvPr/>
          </p:nvSpPr>
          <p:spPr>
            <a:xfrm>
              <a:off x="2691132" y="3320349"/>
              <a:ext cx="6809736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1000"/>
                </a:spcAft>
              </a:pPr>
              <a:r>
                <a:rPr lang="th-TH" sz="4000" dirty="0"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เริ่มต้นหรือสิ้นสุด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51594764-B05F-401F-B285-4343AD9055A0}"/>
              </a:ext>
            </a:extLst>
          </p:cNvPr>
          <p:cNvGrpSpPr/>
          <p:nvPr/>
        </p:nvGrpSpPr>
        <p:grpSpPr>
          <a:xfrm>
            <a:off x="1371601" y="2948866"/>
            <a:ext cx="7670022" cy="707886"/>
            <a:chOff x="2035677" y="2481301"/>
            <a:chExt cx="7670022" cy="707886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D15E0AD7-3DAD-4A74-8451-EBF6A56C5ED2}"/>
                </a:ext>
              </a:extLst>
            </p:cNvPr>
            <p:cNvSpPr/>
            <p:nvPr/>
          </p:nvSpPr>
          <p:spPr>
            <a:xfrm>
              <a:off x="2035677" y="2523617"/>
              <a:ext cx="7670022" cy="592908"/>
            </a:xfrm>
            <a:prstGeom prst="roundRect">
              <a:avLst>
                <a:gd name="adj" fmla="val 50000"/>
              </a:avLst>
            </a:prstGeom>
            <a:solidFill>
              <a:srgbClr val="D5FF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16528EB4-4894-431E-87F6-D61114378387}"/>
                </a:ext>
              </a:extLst>
            </p:cNvPr>
            <p:cNvSpPr/>
            <p:nvPr/>
          </p:nvSpPr>
          <p:spPr>
            <a:xfrm>
              <a:off x="2100753" y="2567578"/>
              <a:ext cx="509161" cy="509161"/>
            </a:xfrm>
            <a:prstGeom prst="roundRect">
              <a:avLst>
                <a:gd name="adj" fmla="val 50000"/>
              </a:avLst>
            </a:prstGeom>
            <a:solidFill>
              <a:srgbClr val="00A65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96CB885-8C37-4309-845D-F5B05B97260D}"/>
                </a:ext>
              </a:extLst>
            </p:cNvPr>
            <p:cNvSpPr/>
            <p:nvPr/>
          </p:nvSpPr>
          <p:spPr>
            <a:xfrm>
              <a:off x="2142452" y="2481301"/>
              <a:ext cx="786062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217170" algn="dec"/>
                  <a:tab pos="342900" algn="l"/>
                  <a:tab pos="571500" algn="l"/>
                  <a:tab pos="800100" algn="l"/>
                  <a:tab pos="3543300" algn="l"/>
                  <a:tab pos="3771900" algn="l"/>
                  <a:tab pos="4000500" algn="l"/>
                </a:tabLst>
              </a:pPr>
              <a:r>
                <a:rPr lang="en-US" sz="4000" dirty="0">
                  <a:solidFill>
                    <a:schemeClr val="bg1"/>
                  </a:solidFill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1</a:t>
              </a:r>
              <a:r>
                <a:rPr lang="th-TH" sz="4000" dirty="0">
                  <a:solidFill>
                    <a:schemeClr val="bg1"/>
                  </a:solidFill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.</a:t>
              </a:r>
              <a:endParaRPr lang="en-US" sz="4000" dirty="0">
                <a:solidFill>
                  <a:schemeClr val="bg1"/>
                </a:solidFill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1CD0327-B178-4458-8E59-547246F75D3B}"/>
                </a:ext>
              </a:extLst>
            </p:cNvPr>
            <p:cNvSpPr/>
            <p:nvPr/>
          </p:nvSpPr>
          <p:spPr>
            <a:xfrm>
              <a:off x="2691131" y="2481301"/>
              <a:ext cx="7014565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217170" algn="dec"/>
                  <a:tab pos="342900" algn="l"/>
                  <a:tab pos="571500" algn="l"/>
                  <a:tab pos="800100" algn="l"/>
                  <a:tab pos="3543300" algn="l"/>
                  <a:tab pos="3771900" algn="l"/>
                  <a:tab pos="4000500" algn="l"/>
                </a:tabLst>
              </a:pPr>
              <a:r>
                <a:rPr lang="th-TH" sz="4000" dirty="0"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การตัดสินใจ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90BA66DC-1D42-4AE5-9DA6-4773C22CDDDC}"/>
              </a:ext>
            </a:extLst>
          </p:cNvPr>
          <p:cNvGrpSpPr/>
          <p:nvPr/>
        </p:nvGrpSpPr>
        <p:grpSpPr>
          <a:xfrm>
            <a:off x="1371601" y="4540184"/>
            <a:ext cx="7670024" cy="717616"/>
            <a:chOff x="2035677" y="4072619"/>
            <a:chExt cx="7670024" cy="717616"/>
          </a:xfrm>
        </p:grpSpPr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E8ABBFA9-2909-48BF-943C-068ED0F2C150}"/>
                </a:ext>
              </a:extLst>
            </p:cNvPr>
            <p:cNvSpPr/>
            <p:nvPr/>
          </p:nvSpPr>
          <p:spPr>
            <a:xfrm>
              <a:off x="2035677" y="4115643"/>
              <a:ext cx="7670024" cy="592908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06839253-BDF8-4F1A-BE12-14D123AE2181}"/>
                </a:ext>
              </a:extLst>
            </p:cNvPr>
            <p:cNvSpPr/>
            <p:nvPr/>
          </p:nvSpPr>
          <p:spPr>
            <a:xfrm>
              <a:off x="2100753" y="4158896"/>
              <a:ext cx="509161" cy="509161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AB8EF768-7C62-4FBC-9F15-A1DC5F8AB997}"/>
                </a:ext>
              </a:extLst>
            </p:cNvPr>
            <p:cNvSpPr/>
            <p:nvPr/>
          </p:nvSpPr>
          <p:spPr>
            <a:xfrm>
              <a:off x="2142452" y="4072619"/>
              <a:ext cx="786062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217170" algn="dec"/>
                  <a:tab pos="342900" algn="l"/>
                  <a:tab pos="571500" algn="l"/>
                  <a:tab pos="800100" algn="l"/>
                  <a:tab pos="3543300" algn="l"/>
                  <a:tab pos="3771900" algn="l"/>
                  <a:tab pos="4000500" algn="l"/>
                </a:tabLst>
              </a:pPr>
              <a:r>
                <a:rPr lang="en-US" sz="4000" dirty="0"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3</a:t>
              </a:r>
              <a:r>
                <a:rPr lang="th-TH" sz="4000" dirty="0"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.</a:t>
              </a:r>
              <a:endParaRPr lang="en-US" sz="4000" dirty="0"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endParaRP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81174334-97DC-4526-B41D-7B8CAC83431E}"/>
                </a:ext>
              </a:extLst>
            </p:cNvPr>
            <p:cNvSpPr/>
            <p:nvPr/>
          </p:nvSpPr>
          <p:spPr>
            <a:xfrm>
              <a:off x="2691131" y="4082349"/>
              <a:ext cx="6391949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217170" algn="dec"/>
                  <a:tab pos="342900" algn="l"/>
                  <a:tab pos="571500" algn="l"/>
                  <a:tab pos="800100" algn="l"/>
                  <a:tab pos="3543300" algn="l"/>
                  <a:tab pos="3771900" algn="l"/>
                  <a:tab pos="4000500" algn="l"/>
                </a:tabLst>
              </a:pPr>
              <a:r>
                <a:rPr lang="th-TH" sz="4000" dirty="0"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การทำงานหรือการประมวลผล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3B85FDC8-9DC2-457C-9453-3B81C1059E96}"/>
              </a:ext>
            </a:extLst>
          </p:cNvPr>
          <p:cNvGrpSpPr/>
          <p:nvPr/>
        </p:nvGrpSpPr>
        <p:grpSpPr>
          <a:xfrm>
            <a:off x="1371600" y="2948866"/>
            <a:ext cx="7670023" cy="707886"/>
            <a:chOff x="2035676" y="2481301"/>
            <a:chExt cx="7670023" cy="707886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6A77A14A-BF6F-4BBF-8C4C-1956250172B6}"/>
                </a:ext>
              </a:extLst>
            </p:cNvPr>
            <p:cNvSpPr/>
            <p:nvPr/>
          </p:nvSpPr>
          <p:spPr>
            <a:xfrm>
              <a:off x="2035676" y="2523617"/>
              <a:ext cx="7670023" cy="592908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F8E3192A-0047-49E8-99C1-730711CD605A}"/>
                </a:ext>
              </a:extLst>
            </p:cNvPr>
            <p:cNvSpPr/>
            <p:nvPr/>
          </p:nvSpPr>
          <p:spPr>
            <a:xfrm>
              <a:off x="2100753" y="2567578"/>
              <a:ext cx="509161" cy="509161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4CBC04FA-8878-4374-A82B-B6FBEA26AD21}"/>
                </a:ext>
              </a:extLst>
            </p:cNvPr>
            <p:cNvSpPr/>
            <p:nvPr/>
          </p:nvSpPr>
          <p:spPr>
            <a:xfrm>
              <a:off x="2142452" y="2481301"/>
              <a:ext cx="786062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217170" algn="dec"/>
                  <a:tab pos="342900" algn="l"/>
                  <a:tab pos="571500" algn="l"/>
                  <a:tab pos="800100" algn="l"/>
                  <a:tab pos="3543300" algn="l"/>
                  <a:tab pos="3771900" algn="l"/>
                  <a:tab pos="4000500" algn="l"/>
                </a:tabLst>
              </a:pPr>
              <a:r>
                <a:rPr lang="en-US" sz="4000" dirty="0"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1</a:t>
              </a:r>
              <a:r>
                <a:rPr lang="th-TH" sz="4000" dirty="0"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.</a:t>
              </a:r>
              <a:endParaRPr lang="en-US" sz="4000" dirty="0"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06FED541-FE17-4493-9021-777010915AF1}"/>
                </a:ext>
              </a:extLst>
            </p:cNvPr>
            <p:cNvSpPr/>
            <p:nvPr/>
          </p:nvSpPr>
          <p:spPr>
            <a:xfrm>
              <a:off x="2691131" y="2481301"/>
              <a:ext cx="4135423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217170" algn="dec"/>
                  <a:tab pos="342900" algn="l"/>
                  <a:tab pos="571500" algn="l"/>
                  <a:tab pos="800100" algn="l"/>
                  <a:tab pos="3543300" algn="l"/>
                  <a:tab pos="3771900" algn="l"/>
                  <a:tab pos="4000500" algn="l"/>
                </a:tabLst>
              </a:pPr>
              <a:r>
                <a:rPr lang="th-TH" sz="4000" dirty="0"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การตัดสินใจ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A11DAC73-A272-42D7-8C96-9989E0D283E4}"/>
              </a:ext>
            </a:extLst>
          </p:cNvPr>
          <p:cNvGrpSpPr/>
          <p:nvPr/>
        </p:nvGrpSpPr>
        <p:grpSpPr>
          <a:xfrm>
            <a:off x="1371601" y="3742710"/>
            <a:ext cx="7670024" cy="753090"/>
            <a:chOff x="2035677" y="3275145"/>
            <a:chExt cx="7670024" cy="753090"/>
          </a:xfrm>
        </p:grpSpPr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F18C803A-B387-4681-88F4-2DE2410F8613}"/>
                </a:ext>
              </a:extLst>
            </p:cNvPr>
            <p:cNvSpPr/>
            <p:nvPr/>
          </p:nvSpPr>
          <p:spPr>
            <a:xfrm>
              <a:off x="2035677" y="3298435"/>
              <a:ext cx="6723298" cy="592908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F0562D44-9937-4FC1-9AFF-67B29339DD7F}"/>
                </a:ext>
              </a:extLst>
            </p:cNvPr>
            <p:cNvSpPr/>
            <p:nvPr/>
          </p:nvSpPr>
          <p:spPr>
            <a:xfrm>
              <a:off x="2035677" y="3319630"/>
              <a:ext cx="7670024" cy="592908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E7AD58BD-9DEA-48B9-86AD-2CF6576953B4}"/>
                </a:ext>
              </a:extLst>
            </p:cNvPr>
            <p:cNvSpPr/>
            <p:nvPr/>
          </p:nvSpPr>
          <p:spPr>
            <a:xfrm>
              <a:off x="2100753" y="3361422"/>
              <a:ext cx="509161" cy="509161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C7836CFC-7E60-4B27-8A74-3960ACBA0BFD}"/>
                </a:ext>
              </a:extLst>
            </p:cNvPr>
            <p:cNvSpPr/>
            <p:nvPr/>
          </p:nvSpPr>
          <p:spPr>
            <a:xfrm>
              <a:off x="2142452" y="3275145"/>
              <a:ext cx="786062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217170" algn="dec"/>
                  <a:tab pos="342900" algn="l"/>
                  <a:tab pos="571500" algn="l"/>
                  <a:tab pos="800100" algn="l"/>
                  <a:tab pos="3543300" algn="l"/>
                  <a:tab pos="3771900" algn="l"/>
                  <a:tab pos="4000500" algn="l"/>
                </a:tabLst>
              </a:pPr>
              <a:r>
                <a:rPr lang="en-US" sz="4000" dirty="0"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2</a:t>
              </a:r>
              <a:r>
                <a:rPr lang="th-TH" sz="4000" dirty="0"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.</a:t>
              </a:r>
              <a:endParaRPr lang="en-US" sz="4000" dirty="0"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BF8B7AF7-15AE-4AE5-A0EE-8B406844BB2C}"/>
                </a:ext>
              </a:extLst>
            </p:cNvPr>
            <p:cNvSpPr/>
            <p:nvPr/>
          </p:nvSpPr>
          <p:spPr>
            <a:xfrm>
              <a:off x="2691132" y="3320349"/>
              <a:ext cx="5386068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217170" algn="dec"/>
                  <a:tab pos="342900" algn="l"/>
                  <a:tab pos="571500" algn="l"/>
                  <a:tab pos="800100" algn="l"/>
                  <a:tab pos="3543300" algn="l"/>
                  <a:tab pos="3771900" algn="l"/>
                  <a:tab pos="4000500" algn="l"/>
                </a:tabLst>
              </a:pPr>
              <a:r>
                <a:rPr lang="th-TH" sz="4000" dirty="0"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เริ่มต้นหรือสิ้นสุด</a:t>
              </a:r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499AB47B-669B-4B24-A50F-5E97680F7078}"/>
              </a:ext>
            </a:extLst>
          </p:cNvPr>
          <p:cNvSpPr/>
          <p:nvPr/>
        </p:nvSpPr>
        <p:spPr>
          <a:xfrm>
            <a:off x="751975" y="706195"/>
            <a:ext cx="103825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217170" algn="dec"/>
                <a:tab pos="342900" algn="l"/>
                <a:tab pos="571500" algn="l"/>
                <a:tab pos="800100" algn="l"/>
                <a:tab pos="3543300" algn="l"/>
                <a:tab pos="3771900" algn="l"/>
                <a:tab pos="4000500" algn="l"/>
              </a:tabLst>
            </a:pPr>
            <a:r>
              <a:rPr lang="th-TH" sz="4000" b="1" dirty="0"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rPr>
              <a:t>9.  สัญลักษณ์นี้ใช้แทนความหมายว่าอะไร</a:t>
            </a:r>
          </a:p>
        </p:txBody>
      </p:sp>
      <p:pic>
        <p:nvPicPr>
          <p:cNvPr id="27" name="Picture 2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A20E1DB-6142-46CD-A5F6-6E461B4CAE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24639" y="6220342"/>
            <a:ext cx="937872" cy="484886"/>
          </a:xfrm>
          <a:prstGeom prst="rect">
            <a:avLst/>
          </a:prstGeom>
        </p:spPr>
      </p:pic>
      <p:pic>
        <p:nvPicPr>
          <p:cNvPr id="33" name="Picture 32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8DC348E2-FCD5-49CE-A32F-BEF83EA155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45617" y="6215973"/>
            <a:ext cx="493437" cy="487029"/>
          </a:xfrm>
          <a:prstGeom prst="rect">
            <a:avLst/>
          </a:prstGeom>
        </p:spPr>
      </p:pic>
      <p:sp>
        <p:nvSpPr>
          <p:cNvPr id="51" name="Flowchart: Decision 947">
            <a:extLst>
              <a:ext uri="{FF2B5EF4-FFF2-40B4-BE49-F238E27FC236}">
                <a16:creationId xmlns:a16="http://schemas.microsoft.com/office/drawing/2014/main" id="{E5BA9A87-576B-458E-B459-993E5E6804AF}"/>
              </a:ext>
            </a:extLst>
          </p:cNvPr>
          <p:cNvSpPr/>
          <p:nvPr/>
        </p:nvSpPr>
        <p:spPr>
          <a:xfrm>
            <a:off x="2743200" y="1717705"/>
            <a:ext cx="1987253" cy="802736"/>
          </a:xfrm>
          <a:prstGeom prst="flowChartDecision">
            <a:avLst/>
          </a:prstGeom>
          <a:solidFill>
            <a:schemeClr val="accent4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83682" tIns="41841" rIns="83682" bIns="4184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2180" dirty="0"/>
          </a:p>
        </p:txBody>
      </p:sp>
      <p:pic>
        <p:nvPicPr>
          <p:cNvPr id="52" name="teacher guide">
            <a:extLst>
              <a:ext uri="{FF2B5EF4-FFF2-40B4-BE49-F238E27FC236}">
                <a16:creationId xmlns:a16="http://schemas.microsoft.com/office/drawing/2014/main" id="{DAB508F1-5878-4D44-A2B9-4C74E62B89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613" y="6204488"/>
            <a:ext cx="1140724" cy="518510"/>
          </a:xfrm>
          <a:prstGeom prst="rect">
            <a:avLst/>
          </a:prstGeom>
        </p:spPr>
      </p:pic>
      <p:grpSp>
        <p:nvGrpSpPr>
          <p:cNvPr id="65" name="Group 64">
            <a:extLst>
              <a:ext uri="{FF2B5EF4-FFF2-40B4-BE49-F238E27FC236}">
                <a16:creationId xmlns:a16="http://schemas.microsoft.com/office/drawing/2014/main" id="{072062EA-6DC7-4D78-8F2D-958E9321902A}"/>
              </a:ext>
            </a:extLst>
          </p:cNvPr>
          <p:cNvGrpSpPr/>
          <p:nvPr/>
        </p:nvGrpSpPr>
        <p:grpSpPr>
          <a:xfrm>
            <a:off x="1587771" y="7018112"/>
            <a:ext cx="9016457" cy="4333874"/>
            <a:chOff x="1542902" y="4187299"/>
            <a:chExt cx="9016457" cy="4333874"/>
          </a:xfrm>
          <a:effectLst>
            <a:outerShdw blurRad="50800" dir="5400000" algn="ctr" rotWithShape="0">
              <a:srgbClr val="000000">
                <a:alpha val="20000"/>
              </a:srgbClr>
            </a:outerShdw>
          </a:effectLst>
        </p:grpSpPr>
        <p:sp>
          <p:nvSpPr>
            <p:cNvPr id="66" name="Rectangle: Rounded Corners 65">
              <a:extLst>
                <a:ext uri="{FF2B5EF4-FFF2-40B4-BE49-F238E27FC236}">
                  <a16:creationId xmlns:a16="http://schemas.microsoft.com/office/drawing/2014/main" id="{CC8269ED-DC8C-4AE5-8A85-5681C53AD31D}"/>
                </a:ext>
              </a:extLst>
            </p:cNvPr>
            <p:cNvSpPr/>
            <p:nvPr/>
          </p:nvSpPr>
          <p:spPr>
            <a:xfrm>
              <a:off x="1542902" y="4187299"/>
              <a:ext cx="9016457" cy="4333874"/>
            </a:xfrm>
            <a:prstGeom prst="roundRect">
              <a:avLst>
                <a:gd name="adj" fmla="val 7117"/>
              </a:avLst>
            </a:prstGeom>
            <a:solidFill>
              <a:schemeClr val="bg1"/>
            </a:solidFill>
            <a:ln w="76200">
              <a:solidFill>
                <a:schemeClr val="bg1">
                  <a:lumMod val="95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15B90F52-0F61-4BDD-AA2D-34848A78997E}"/>
                </a:ext>
              </a:extLst>
            </p:cNvPr>
            <p:cNvSpPr/>
            <p:nvPr/>
          </p:nvSpPr>
          <p:spPr>
            <a:xfrm>
              <a:off x="1879484" y="4600189"/>
              <a:ext cx="8321334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363538" algn="l"/>
                </a:tabLst>
              </a:pPr>
              <a:r>
                <a:rPr lang="th-TH" sz="28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เฉลย ข้อ 1.</a:t>
              </a:r>
              <a:r>
                <a:rPr lang="en-US" sz="28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 </a:t>
              </a:r>
              <a:r>
                <a:rPr lang="th-TH" sz="28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การตัดสินใจ</a:t>
              </a:r>
            </a:p>
            <a:p>
              <a:pPr>
                <a:tabLst>
                  <a:tab pos="363538" algn="l"/>
                </a:tabLst>
              </a:pPr>
              <a:r>
                <a:rPr lang="th-TH" sz="28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สัญลักษณ์ที่กำหนดให้นี้มีความหมายแทนการตัดสินใจ</a:t>
              </a:r>
            </a:p>
          </p:txBody>
        </p:sp>
      </p:grpSp>
      <p:pic>
        <p:nvPicPr>
          <p:cNvPr id="32" name="close">
            <a:extLst>
              <a:ext uri="{FF2B5EF4-FFF2-40B4-BE49-F238E27FC236}">
                <a16:creationId xmlns:a16="http://schemas.microsoft.com/office/drawing/2014/main" id="{661C302D-5104-4CA0-8DC5-03C3CAB970D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3057" y="6858000"/>
            <a:ext cx="556740" cy="556740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BB67C9A-1F42-42B5-8E0C-438EB3DB248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01400" y="0"/>
            <a:ext cx="990600" cy="789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121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83356 L 0 0.25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416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0.83356 L -3.125E-6 0.25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4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1.11111E-6 L -3.125E-6 -0.83356 " pathEditMode="relative" rAng="0" ptsTypes="AA">
                                      <p:cBhvr>
                                        <p:cTn id="5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1690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 -0.83356 " pathEditMode="relative" rAng="0" ptsTypes="AA">
                                      <p:cBhvr>
                                        <p:cTn id="5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16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3734426-D2DC-474E-AA02-758FAEA42C89}"/>
              </a:ext>
            </a:extLst>
          </p:cNvPr>
          <p:cNvSpPr/>
          <p:nvPr/>
        </p:nvSpPr>
        <p:spPr>
          <a:xfrm>
            <a:off x="6492186" y="1517389"/>
            <a:ext cx="1600200" cy="591466"/>
          </a:xfrm>
          <a:prstGeom prst="roundRect">
            <a:avLst>
              <a:gd name="adj" fmla="val 50000"/>
            </a:avLst>
          </a:prstGeom>
          <a:solidFill>
            <a:srgbClr val="DDEDAF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C3115F9-CC50-418A-9D1E-14266AE67DCB}"/>
              </a:ext>
            </a:extLst>
          </p:cNvPr>
          <p:cNvGrpSpPr/>
          <p:nvPr/>
        </p:nvGrpSpPr>
        <p:grpSpPr>
          <a:xfrm>
            <a:off x="1371600" y="4197354"/>
            <a:ext cx="7670020" cy="755646"/>
            <a:chOff x="2035677" y="4072619"/>
            <a:chExt cx="7670020" cy="755646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8C03627E-6123-4417-A5FD-CD9333C72553}"/>
                </a:ext>
              </a:extLst>
            </p:cNvPr>
            <p:cNvSpPr/>
            <p:nvPr/>
          </p:nvSpPr>
          <p:spPr>
            <a:xfrm>
              <a:off x="2035677" y="4115643"/>
              <a:ext cx="7670020" cy="592908"/>
            </a:xfrm>
            <a:prstGeom prst="roundRect">
              <a:avLst>
                <a:gd name="adj" fmla="val 50000"/>
              </a:avLst>
            </a:prstGeom>
            <a:solidFill>
              <a:srgbClr val="D5FF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5A6140C6-7E6F-41A6-BDA1-F0F11EBD4F34}"/>
                </a:ext>
              </a:extLst>
            </p:cNvPr>
            <p:cNvSpPr/>
            <p:nvPr/>
          </p:nvSpPr>
          <p:spPr>
            <a:xfrm>
              <a:off x="2100753" y="4158896"/>
              <a:ext cx="509161" cy="509161"/>
            </a:xfrm>
            <a:prstGeom prst="roundRect">
              <a:avLst>
                <a:gd name="adj" fmla="val 50000"/>
              </a:avLst>
            </a:prstGeom>
            <a:solidFill>
              <a:srgbClr val="00A65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BB034EA3-80D0-45AC-8C4F-52FB6701F266}"/>
                </a:ext>
              </a:extLst>
            </p:cNvPr>
            <p:cNvSpPr/>
            <p:nvPr/>
          </p:nvSpPr>
          <p:spPr>
            <a:xfrm>
              <a:off x="2142452" y="4072619"/>
              <a:ext cx="786062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217170" algn="dec"/>
                  <a:tab pos="342900" algn="l"/>
                  <a:tab pos="571500" algn="l"/>
                  <a:tab pos="800100" algn="l"/>
                  <a:tab pos="3543300" algn="l"/>
                  <a:tab pos="3771900" algn="l"/>
                  <a:tab pos="4000500" algn="l"/>
                </a:tabLst>
              </a:pPr>
              <a:r>
                <a:rPr lang="en-US" sz="4000" dirty="0">
                  <a:solidFill>
                    <a:schemeClr val="bg1"/>
                  </a:solidFill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3</a:t>
              </a:r>
              <a:r>
                <a:rPr lang="th-TH" sz="4000" dirty="0">
                  <a:solidFill>
                    <a:schemeClr val="bg1"/>
                  </a:solidFill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.</a:t>
              </a:r>
              <a:endParaRPr lang="en-US" sz="4000" dirty="0">
                <a:solidFill>
                  <a:schemeClr val="bg1"/>
                </a:solidFill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CB599614-6261-4DBF-90D9-E6B7A3AB8F6D}"/>
                </a:ext>
              </a:extLst>
            </p:cNvPr>
            <p:cNvSpPr/>
            <p:nvPr/>
          </p:nvSpPr>
          <p:spPr>
            <a:xfrm>
              <a:off x="2691132" y="4120379"/>
              <a:ext cx="6809736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217170" algn="dec"/>
                  <a:tab pos="342900" algn="l"/>
                  <a:tab pos="571500" algn="l"/>
                  <a:tab pos="800100" algn="l"/>
                  <a:tab pos="3543300" algn="l"/>
                  <a:tab pos="3771900" algn="l"/>
                  <a:tab pos="4000500" algn="l"/>
                </a:tabLst>
              </a:pPr>
              <a:r>
                <a:rPr lang="th-TH" sz="4000" dirty="0"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บอกการเริ่มต้นหรือสิ้นสุดของการทำงาน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85319F69-7169-4926-BFCD-35249B7B56A9}"/>
              </a:ext>
            </a:extLst>
          </p:cNvPr>
          <p:cNvGrpSpPr/>
          <p:nvPr/>
        </p:nvGrpSpPr>
        <p:grpSpPr>
          <a:xfrm>
            <a:off x="1371599" y="3399880"/>
            <a:ext cx="7670021" cy="725442"/>
            <a:chOff x="2035676" y="3275145"/>
            <a:chExt cx="7670021" cy="725442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8DD45E5F-4B51-447E-95BD-DC88ADDBA430}"/>
                </a:ext>
              </a:extLst>
            </p:cNvPr>
            <p:cNvSpPr/>
            <p:nvPr/>
          </p:nvSpPr>
          <p:spPr>
            <a:xfrm>
              <a:off x="2035677" y="3298435"/>
              <a:ext cx="6723298" cy="592908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4693D359-376C-4373-8004-5F9105C84221}"/>
                </a:ext>
              </a:extLst>
            </p:cNvPr>
            <p:cNvSpPr/>
            <p:nvPr/>
          </p:nvSpPr>
          <p:spPr>
            <a:xfrm>
              <a:off x="2035676" y="3319630"/>
              <a:ext cx="7670021" cy="592908"/>
            </a:xfrm>
            <a:prstGeom prst="roundRect">
              <a:avLst>
                <a:gd name="adj" fmla="val 50000"/>
              </a:avLst>
            </a:prstGeom>
            <a:solidFill>
              <a:srgbClr val="FCD8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D7725E52-86A7-4597-BC7F-3EB9560B1D57}"/>
                </a:ext>
              </a:extLst>
            </p:cNvPr>
            <p:cNvSpPr/>
            <p:nvPr/>
          </p:nvSpPr>
          <p:spPr>
            <a:xfrm>
              <a:off x="2100753" y="3361422"/>
              <a:ext cx="509161" cy="509161"/>
            </a:xfrm>
            <a:prstGeom prst="roundRect">
              <a:avLst>
                <a:gd name="adj" fmla="val 50000"/>
              </a:avLst>
            </a:prstGeom>
            <a:solidFill>
              <a:srgbClr val="ED1B2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FE7E758-A989-411F-BC4E-7FD38DC3ADF9}"/>
                </a:ext>
              </a:extLst>
            </p:cNvPr>
            <p:cNvSpPr/>
            <p:nvPr/>
          </p:nvSpPr>
          <p:spPr>
            <a:xfrm>
              <a:off x="2142452" y="3275145"/>
              <a:ext cx="786062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217170" algn="dec"/>
                  <a:tab pos="342900" algn="l"/>
                  <a:tab pos="571500" algn="l"/>
                  <a:tab pos="800100" algn="l"/>
                  <a:tab pos="3543300" algn="l"/>
                  <a:tab pos="3771900" algn="l"/>
                  <a:tab pos="4000500" algn="l"/>
                </a:tabLst>
              </a:pPr>
              <a:r>
                <a:rPr lang="en-US" sz="4000" dirty="0">
                  <a:solidFill>
                    <a:schemeClr val="bg1"/>
                  </a:solidFill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2</a:t>
              </a:r>
              <a:r>
                <a:rPr lang="th-TH" sz="4000" dirty="0">
                  <a:solidFill>
                    <a:schemeClr val="bg1"/>
                  </a:solidFill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.</a:t>
              </a:r>
              <a:endParaRPr lang="en-US" sz="4000" dirty="0">
                <a:solidFill>
                  <a:schemeClr val="bg1"/>
                </a:solidFill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336799F-EF6F-4E96-9A68-F5B734AD7974}"/>
                </a:ext>
              </a:extLst>
            </p:cNvPr>
            <p:cNvSpPr/>
            <p:nvPr/>
          </p:nvSpPr>
          <p:spPr>
            <a:xfrm>
              <a:off x="2691132" y="3292701"/>
              <a:ext cx="6809736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1000"/>
                </a:spcAft>
              </a:pPr>
              <a:r>
                <a:rPr lang="th-TH" sz="4000" dirty="0"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บอกตำแหน่งและลำดับการทำงาน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51594764-B05F-401F-B285-4343AD9055A0}"/>
              </a:ext>
            </a:extLst>
          </p:cNvPr>
          <p:cNvGrpSpPr/>
          <p:nvPr/>
        </p:nvGrpSpPr>
        <p:grpSpPr>
          <a:xfrm>
            <a:off x="1371600" y="2606036"/>
            <a:ext cx="7670022" cy="746764"/>
            <a:chOff x="2035677" y="2481301"/>
            <a:chExt cx="7670022" cy="746764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D15E0AD7-3DAD-4A74-8451-EBF6A56C5ED2}"/>
                </a:ext>
              </a:extLst>
            </p:cNvPr>
            <p:cNvSpPr/>
            <p:nvPr/>
          </p:nvSpPr>
          <p:spPr>
            <a:xfrm>
              <a:off x="2035677" y="2523617"/>
              <a:ext cx="7670022" cy="592908"/>
            </a:xfrm>
            <a:prstGeom prst="roundRect">
              <a:avLst>
                <a:gd name="adj" fmla="val 50000"/>
              </a:avLst>
            </a:prstGeom>
            <a:solidFill>
              <a:srgbClr val="FCD8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16528EB4-4894-431E-87F6-D61114378387}"/>
                </a:ext>
              </a:extLst>
            </p:cNvPr>
            <p:cNvSpPr/>
            <p:nvPr/>
          </p:nvSpPr>
          <p:spPr>
            <a:xfrm>
              <a:off x="2100753" y="2567578"/>
              <a:ext cx="509161" cy="509161"/>
            </a:xfrm>
            <a:prstGeom prst="roundRect">
              <a:avLst>
                <a:gd name="adj" fmla="val 50000"/>
              </a:avLst>
            </a:prstGeom>
            <a:solidFill>
              <a:srgbClr val="ED1B2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96CB885-8C37-4309-845D-F5B05B97260D}"/>
                </a:ext>
              </a:extLst>
            </p:cNvPr>
            <p:cNvSpPr/>
            <p:nvPr/>
          </p:nvSpPr>
          <p:spPr>
            <a:xfrm>
              <a:off x="2142452" y="2481301"/>
              <a:ext cx="786062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217170" algn="dec"/>
                  <a:tab pos="342900" algn="l"/>
                  <a:tab pos="571500" algn="l"/>
                  <a:tab pos="800100" algn="l"/>
                  <a:tab pos="3543300" algn="l"/>
                  <a:tab pos="3771900" algn="l"/>
                  <a:tab pos="4000500" algn="l"/>
                </a:tabLst>
              </a:pPr>
              <a:r>
                <a:rPr lang="en-US" sz="4000" dirty="0">
                  <a:solidFill>
                    <a:schemeClr val="bg1"/>
                  </a:solidFill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1</a:t>
              </a:r>
              <a:r>
                <a:rPr lang="th-TH" sz="4000" dirty="0">
                  <a:solidFill>
                    <a:schemeClr val="bg1"/>
                  </a:solidFill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.</a:t>
              </a:r>
              <a:endParaRPr lang="en-US" sz="4000" dirty="0">
                <a:solidFill>
                  <a:schemeClr val="bg1"/>
                </a:solidFill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1CD0327-B178-4458-8E59-547246F75D3B}"/>
                </a:ext>
              </a:extLst>
            </p:cNvPr>
            <p:cNvSpPr/>
            <p:nvPr/>
          </p:nvSpPr>
          <p:spPr>
            <a:xfrm>
              <a:off x="2691131" y="2520179"/>
              <a:ext cx="7014565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217170" algn="dec"/>
                  <a:tab pos="342900" algn="l"/>
                  <a:tab pos="571500" algn="l"/>
                  <a:tab pos="800100" algn="l"/>
                  <a:tab pos="3543300" algn="l"/>
                  <a:tab pos="3771900" algn="l"/>
                  <a:tab pos="4000500" algn="l"/>
                </a:tabLst>
              </a:pPr>
              <a:r>
                <a:rPr lang="th-TH" sz="4000" dirty="0"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บอกทิศทางการทำงานของคำสั่ง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A11DAC73-A272-42D7-8C96-9989E0D283E4}"/>
              </a:ext>
            </a:extLst>
          </p:cNvPr>
          <p:cNvGrpSpPr/>
          <p:nvPr/>
        </p:nvGrpSpPr>
        <p:grpSpPr>
          <a:xfrm>
            <a:off x="1371600" y="3399880"/>
            <a:ext cx="7670024" cy="725442"/>
            <a:chOff x="2035677" y="3275145"/>
            <a:chExt cx="7670024" cy="725442"/>
          </a:xfrm>
        </p:grpSpPr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F18C803A-B387-4681-88F4-2DE2410F8613}"/>
                </a:ext>
              </a:extLst>
            </p:cNvPr>
            <p:cNvSpPr/>
            <p:nvPr/>
          </p:nvSpPr>
          <p:spPr>
            <a:xfrm>
              <a:off x="2035677" y="3298435"/>
              <a:ext cx="6723298" cy="592908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F0562D44-9937-4FC1-9AFF-67B29339DD7F}"/>
                </a:ext>
              </a:extLst>
            </p:cNvPr>
            <p:cNvSpPr/>
            <p:nvPr/>
          </p:nvSpPr>
          <p:spPr>
            <a:xfrm>
              <a:off x="2035677" y="3319630"/>
              <a:ext cx="7670024" cy="592908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E7AD58BD-9DEA-48B9-86AD-2CF6576953B4}"/>
                </a:ext>
              </a:extLst>
            </p:cNvPr>
            <p:cNvSpPr/>
            <p:nvPr/>
          </p:nvSpPr>
          <p:spPr>
            <a:xfrm>
              <a:off x="2100753" y="3361422"/>
              <a:ext cx="509161" cy="509161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C7836CFC-7E60-4B27-8A74-3960ACBA0BFD}"/>
                </a:ext>
              </a:extLst>
            </p:cNvPr>
            <p:cNvSpPr/>
            <p:nvPr/>
          </p:nvSpPr>
          <p:spPr>
            <a:xfrm>
              <a:off x="2142452" y="3275145"/>
              <a:ext cx="786062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217170" algn="dec"/>
                  <a:tab pos="342900" algn="l"/>
                  <a:tab pos="571500" algn="l"/>
                  <a:tab pos="800100" algn="l"/>
                  <a:tab pos="3543300" algn="l"/>
                  <a:tab pos="3771900" algn="l"/>
                  <a:tab pos="4000500" algn="l"/>
                </a:tabLst>
              </a:pPr>
              <a:r>
                <a:rPr lang="en-US" sz="4000" dirty="0"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2</a:t>
              </a:r>
              <a:r>
                <a:rPr lang="th-TH" sz="4000" dirty="0"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.</a:t>
              </a:r>
              <a:endParaRPr lang="en-US" sz="4000" dirty="0"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BF8B7AF7-15AE-4AE5-A0EE-8B406844BB2C}"/>
                </a:ext>
              </a:extLst>
            </p:cNvPr>
            <p:cNvSpPr/>
            <p:nvPr/>
          </p:nvSpPr>
          <p:spPr>
            <a:xfrm>
              <a:off x="2691132" y="3292701"/>
              <a:ext cx="5386068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217170" algn="dec"/>
                  <a:tab pos="342900" algn="l"/>
                  <a:tab pos="571500" algn="l"/>
                  <a:tab pos="800100" algn="l"/>
                  <a:tab pos="3543300" algn="l"/>
                  <a:tab pos="3771900" algn="l"/>
                  <a:tab pos="4000500" algn="l"/>
                </a:tabLst>
              </a:pPr>
              <a:r>
                <a:rPr lang="th-TH" sz="4000" dirty="0"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บอกตำแหน่งและลำดับการทำงาน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90BA66DC-1D42-4AE5-9DA6-4773C22CDDDC}"/>
              </a:ext>
            </a:extLst>
          </p:cNvPr>
          <p:cNvGrpSpPr/>
          <p:nvPr/>
        </p:nvGrpSpPr>
        <p:grpSpPr>
          <a:xfrm>
            <a:off x="1371600" y="4197354"/>
            <a:ext cx="7670024" cy="755646"/>
            <a:chOff x="2035677" y="4072619"/>
            <a:chExt cx="7670024" cy="755646"/>
          </a:xfrm>
        </p:grpSpPr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E8ABBFA9-2909-48BF-943C-068ED0F2C150}"/>
                </a:ext>
              </a:extLst>
            </p:cNvPr>
            <p:cNvSpPr/>
            <p:nvPr/>
          </p:nvSpPr>
          <p:spPr>
            <a:xfrm>
              <a:off x="2035677" y="4115643"/>
              <a:ext cx="7670024" cy="592908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06839253-BDF8-4F1A-BE12-14D123AE2181}"/>
                </a:ext>
              </a:extLst>
            </p:cNvPr>
            <p:cNvSpPr/>
            <p:nvPr/>
          </p:nvSpPr>
          <p:spPr>
            <a:xfrm>
              <a:off x="2100753" y="4158896"/>
              <a:ext cx="509161" cy="509161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AB8EF768-7C62-4FBC-9F15-A1DC5F8AB997}"/>
                </a:ext>
              </a:extLst>
            </p:cNvPr>
            <p:cNvSpPr/>
            <p:nvPr/>
          </p:nvSpPr>
          <p:spPr>
            <a:xfrm>
              <a:off x="2142452" y="4072619"/>
              <a:ext cx="786062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217170" algn="dec"/>
                  <a:tab pos="342900" algn="l"/>
                  <a:tab pos="571500" algn="l"/>
                  <a:tab pos="800100" algn="l"/>
                  <a:tab pos="3543300" algn="l"/>
                  <a:tab pos="3771900" algn="l"/>
                  <a:tab pos="4000500" algn="l"/>
                </a:tabLst>
              </a:pPr>
              <a:r>
                <a:rPr lang="en-US" sz="4000" dirty="0"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3</a:t>
              </a:r>
              <a:r>
                <a:rPr lang="th-TH" sz="4000" dirty="0"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.</a:t>
              </a:r>
              <a:endParaRPr lang="en-US" sz="4000" dirty="0"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endParaRP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81174334-97DC-4526-B41D-7B8CAC83431E}"/>
                </a:ext>
              </a:extLst>
            </p:cNvPr>
            <p:cNvSpPr/>
            <p:nvPr/>
          </p:nvSpPr>
          <p:spPr>
            <a:xfrm>
              <a:off x="2691131" y="4120379"/>
              <a:ext cx="6391949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217170" algn="dec"/>
                  <a:tab pos="342900" algn="l"/>
                  <a:tab pos="571500" algn="l"/>
                  <a:tab pos="800100" algn="l"/>
                  <a:tab pos="3543300" algn="l"/>
                  <a:tab pos="3771900" algn="l"/>
                  <a:tab pos="4000500" algn="l"/>
                </a:tabLst>
              </a:pPr>
              <a:r>
                <a:rPr lang="th-TH" sz="4000" dirty="0"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บอกการเริ่มต้นหรือสิ้นสุดของการทำงาน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3B85FDC8-9DC2-457C-9453-3B81C1059E96}"/>
              </a:ext>
            </a:extLst>
          </p:cNvPr>
          <p:cNvGrpSpPr/>
          <p:nvPr/>
        </p:nvGrpSpPr>
        <p:grpSpPr>
          <a:xfrm>
            <a:off x="1371599" y="2606036"/>
            <a:ext cx="7670023" cy="746764"/>
            <a:chOff x="2035676" y="2481301"/>
            <a:chExt cx="7670023" cy="746764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6A77A14A-BF6F-4BBF-8C4C-1956250172B6}"/>
                </a:ext>
              </a:extLst>
            </p:cNvPr>
            <p:cNvSpPr/>
            <p:nvPr/>
          </p:nvSpPr>
          <p:spPr>
            <a:xfrm>
              <a:off x="2035676" y="2523617"/>
              <a:ext cx="7670023" cy="592908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F8E3192A-0047-49E8-99C1-730711CD605A}"/>
                </a:ext>
              </a:extLst>
            </p:cNvPr>
            <p:cNvSpPr/>
            <p:nvPr/>
          </p:nvSpPr>
          <p:spPr>
            <a:xfrm>
              <a:off x="2100753" y="2567578"/>
              <a:ext cx="509161" cy="509161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4CBC04FA-8878-4374-A82B-B6FBEA26AD21}"/>
                </a:ext>
              </a:extLst>
            </p:cNvPr>
            <p:cNvSpPr/>
            <p:nvPr/>
          </p:nvSpPr>
          <p:spPr>
            <a:xfrm>
              <a:off x="2142452" y="2481301"/>
              <a:ext cx="786062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217170" algn="dec"/>
                  <a:tab pos="342900" algn="l"/>
                  <a:tab pos="571500" algn="l"/>
                  <a:tab pos="800100" algn="l"/>
                  <a:tab pos="3543300" algn="l"/>
                  <a:tab pos="3771900" algn="l"/>
                  <a:tab pos="4000500" algn="l"/>
                </a:tabLst>
              </a:pPr>
              <a:r>
                <a:rPr lang="en-US" sz="4000" dirty="0"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1</a:t>
              </a:r>
              <a:r>
                <a:rPr lang="th-TH" sz="4000" dirty="0"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.</a:t>
              </a:r>
              <a:endParaRPr lang="en-US" sz="4000" dirty="0"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06FED541-FE17-4493-9021-777010915AF1}"/>
                </a:ext>
              </a:extLst>
            </p:cNvPr>
            <p:cNvSpPr/>
            <p:nvPr/>
          </p:nvSpPr>
          <p:spPr>
            <a:xfrm>
              <a:off x="2691131" y="2520179"/>
              <a:ext cx="5934748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217170" algn="dec"/>
                  <a:tab pos="342900" algn="l"/>
                  <a:tab pos="571500" algn="l"/>
                  <a:tab pos="800100" algn="l"/>
                  <a:tab pos="3543300" algn="l"/>
                  <a:tab pos="3771900" algn="l"/>
                  <a:tab pos="4000500" algn="l"/>
                </a:tabLst>
              </a:pPr>
              <a:r>
                <a:rPr lang="th-TH" sz="4000" dirty="0"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บอกทิศทางการทำงานของคำสั่ง</a:t>
              </a:r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499AB47B-669B-4B24-A50F-5E97680F7078}"/>
              </a:ext>
            </a:extLst>
          </p:cNvPr>
          <p:cNvSpPr/>
          <p:nvPr/>
        </p:nvSpPr>
        <p:spPr>
          <a:xfrm>
            <a:off x="609600" y="1517389"/>
            <a:ext cx="103825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217170" algn="dec"/>
                <a:tab pos="342900" algn="l"/>
                <a:tab pos="571500" algn="l"/>
                <a:tab pos="800100" algn="l"/>
                <a:tab pos="3543300" algn="l"/>
                <a:tab pos="3771900" algn="l"/>
                <a:tab pos="4000500" algn="l"/>
              </a:tabLst>
            </a:pPr>
            <a:r>
              <a:rPr lang="th-TH" sz="4000" b="1" dirty="0"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rPr>
              <a:t>10.  ข้อใดคือความสำคัญของสัญลักษณ์ </a:t>
            </a:r>
          </a:p>
        </p:txBody>
      </p:sp>
      <p:pic>
        <p:nvPicPr>
          <p:cNvPr id="33" name="Picture 32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8DC348E2-FCD5-49CE-A32F-BEF83EA155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45617" y="6215973"/>
            <a:ext cx="493437" cy="487029"/>
          </a:xfrm>
          <a:prstGeom prst="rect">
            <a:avLst/>
          </a:prstGeom>
        </p:spPr>
      </p:pic>
      <p:pic>
        <p:nvPicPr>
          <p:cNvPr id="53" name="teacher guide">
            <a:extLst>
              <a:ext uri="{FF2B5EF4-FFF2-40B4-BE49-F238E27FC236}">
                <a16:creationId xmlns:a16="http://schemas.microsoft.com/office/drawing/2014/main" id="{D3F6F843-78B3-4AB8-A8EB-18AD9B56AA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613" y="6204488"/>
            <a:ext cx="1140724" cy="518510"/>
          </a:xfrm>
          <a:prstGeom prst="rect">
            <a:avLst/>
          </a:prstGeom>
        </p:spPr>
      </p:pic>
      <p:grpSp>
        <p:nvGrpSpPr>
          <p:cNvPr id="65" name="Group 64">
            <a:extLst>
              <a:ext uri="{FF2B5EF4-FFF2-40B4-BE49-F238E27FC236}">
                <a16:creationId xmlns:a16="http://schemas.microsoft.com/office/drawing/2014/main" id="{072062EA-6DC7-4D78-8F2D-958E9321902A}"/>
              </a:ext>
            </a:extLst>
          </p:cNvPr>
          <p:cNvGrpSpPr/>
          <p:nvPr/>
        </p:nvGrpSpPr>
        <p:grpSpPr>
          <a:xfrm>
            <a:off x="1587771" y="7018112"/>
            <a:ext cx="9016457" cy="4333874"/>
            <a:chOff x="1542902" y="4187299"/>
            <a:chExt cx="9016457" cy="4333874"/>
          </a:xfrm>
          <a:effectLst>
            <a:outerShdw blurRad="50800" dir="5400000" algn="ctr" rotWithShape="0">
              <a:srgbClr val="000000">
                <a:alpha val="20000"/>
              </a:srgbClr>
            </a:outerShdw>
          </a:effectLst>
        </p:grpSpPr>
        <p:sp>
          <p:nvSpPr>
            <p:cNvPr id="66" name="Rectangle: Rounded Corners 65">
              <a:extLst>
                <a:ext uri="{FF2B5EF4-FFF2-40B4-BE49-F238E27FC236}">
                  <a16:creationId xmlns:a16="http://schemas.microsoft.com/office/drawing/2014/main" id="{CC8269ED-DC8C-4AE5-8A85-5681C53AD31D}"/>
                </a:ext>
              </a:extLst>
            </p:cNvPr>
            <p:cNvSpPr/>
            <p:nvPr/>
          </p:nvSpPr>
          <p:spPr>
            <a:xfrm>
              <a:off x="1542902" y="4187299"/>
              <a:ext cx="9016457" cy="4333874"/>
            </a:xfrm>
            <a:prstGeom prst="roundRect">
              <a:avLst>
                <a:gd name="adj" fmla="val 7117"/>
              </a:avLst>
            </a:prstGeom>
            <a:solidFill>
              <a:schemeClr val="bg1"/>
            </a:solidFill>
            <a:ln w="76200">
              <a:solidFill>
                <a:schemeClr val="bg1">
                  <a:lumMod val="95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15B90F52-0F61-4BDD-AA2D-34848A78997E}"/>
                </a:ext>
              </a:extLst>
            </p:cNvPr>
            <p:cNvSpPr/>
            <p:nvPr/>
          </p:nvSpPr>
          <p:spPr>
            <a:xfrm>
              <a:off x="1879484" y="4600189"/>
              <a:ext cx="8321334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363538" algn="l"/>
                </a:tabLst>
              </a:pPr>
              <a:r>
                <a:rPr lang="th-TH" sz="28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เฉลย ข้อ 3. บอกการเริ่มต้นหรือสิ้นสุดของการทำงาน</a:t>
              </a:r>
            </a:p>
            <a:p>
              <a:pPr>
                <a:tabLst>
                  <a:tab pos="363538" algn="l"/>
                </a:tabLst>
              </a:pPr>
              <a:r>
                <a:rPr lang="th-TH" sz="28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ความสำคัญของสัญลักษณ์ที่กำหนดให้ คือ ใช้บอกการเริ่มต้นหรือสิ้นสุดของการทำงาน</a:t>
              </a:r>
            </a:p>
          </p:txBody>
        </p:sp>
      </p:grpSp>
      <p:pic>
        <p:nvPicPr>
          <p:cNvPr id="32" name="close">
            <a:extLst>
              <a:ext uri="{FF2B5EF4-FFF2-40B4-BE49-F238E27FC236}">
                <a16:creationId xmlns:a16="http://schemas.microsoft.com/office/drawing/2014/main" id="{661C302D-5104-4CA0-8DC5-03C3CAB970D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3057" y="6858000"/>
            <a:ext cx="556740" cy="55674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EAA6255C-632B-4708-B791-9B474E5B186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01400" y="0"/>
            <a:ext cx="990600" cy="789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93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83356 L 0 0.25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416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0.83356 L -3.125E-6 0.25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4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1.11111E-6 L -3.125E-6 -0.83356 " pathEditMode="relative" rAng="0" ptsTypes="AA">
                                      <p:cBhvr>
                                        <p:cTn id="4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1690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 -0.83356 " pathEditMode="relative" rAng="0" ptsTypes="AA">
                                      <p:cBhvr>
                                        <p:cTn id="4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16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C63628C-15CB-465B-B8E4-AAF36F1717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9" y="0"/>
            <a:ext cx="121807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7549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38122D7-76E5-44DE-BDF3-A6662B541D81}"/>
              </a:ext>
            </a:extLst>
          </p:cNvPr>
          <p:cNvSpPr/>
          <p:nvPr/>
        </p:nvSpPr>
        <p:spPr>
          <a:xfrm>
            <a:off x="8423221" y="3810000"/>
            <a:ext cx="2710996" cy="2330978"/>
          </a:xfrm>
          <a:prstGeom prst="roundRect">
            <a:avLst>
              <a:gd name="adj" fmla="val 12238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2" name="เก็บส้ม">
            <a:extLst>
              <a:ext uri="{FF2B5EF4-FFF2-40B4-BE49-F238E27FC236}">
                <a16:creationId xmlns:a16="http://schemas.microsoft.com/office/drawing/2014/main" id="{44B036C4-B291-4708-8DD1-AE2B42A24231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9492" y="3857696"/>
            <a:ext cx="2545603" cy="2162994"/>
          </a:xfrm>
          <a:prstGeom prst="roundRect">
            <a:avLst>
              <a:gd name="adj" fmla="val 12235"/>
            </a:avLst>
          </a:prstGeom>
          <a:ln>
            <a:solidFill>
              <a:srgbClr val="7DDDFF"/>
            </a:solidFill>
          </a:ln>
          <a:effectLst>
            <a:outerShdw dist="63500" dir="5400000" algn="t" rotWithShape="0">
              <a:srgbClr val="7DDDFF"/>
            </a:outerShdw>
          </a:effectLst>
        </p:spPr>
      </p:pic>
      <p:pic>
        <p:nvPicPr>
          <p:cNvPr id="62" name="จักรยาน">
            <a:extLst>
              <a:ext uri="{FF2B5EF4-FFF2-40B4-BE49-F238E27FC236}">
                <a16:creationId xmlns:a16="http://schemas.microsoft.com/office/drawing/2014/main" id="{83876684-DF8B-4EEE-BE26-6640533273B3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5062" y="1514567"/>
            <a:ext cx="2547526" cy="2162994"/>
          </a:xfrm>
          <a:prstGeom prst="roundRect">
            <a:avLst>
              <a:gd name="adj" fmla="val 10716"/>
            </a:avLst>
          </a:prstGeom>
          <a:ln>
            <a:solidFill>
              <a:srgbClr val="7DDDFF"/>
            </a:solidFill>
          </a:ln>
          <a:effectLst>
            <a:outerShdw dist="63500" dir="5400000" algn="t" rotWithShape="0">
              <a:srgbClr val="7DDDFF"/>
            </a:outerShdw>
          </a:effectLst>
        </p:spPr>
      </p:pic>
      <p:pic>
        <p:nvPicPr>
          <p:cNvPr id="67" name="ไม้">
            <a:extLst>
              <a:ext uri="{FF2B5EF4-FFF2-40B4-BE49-F238E27FC236}">
                <a16:creationId xmlns:a16="http://schemas.microsoft.com/office/drawing/2014/main" id="{C40FB5CE-D890-4639-B010-A473D35F9833}"/>
              </a:ext>
            </a:extLst>
          </p:cNvPr>
          <p:cNvPicPr>
            <a:picLocks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66983" y="3858512"/>
            <a:ext cx="2545604" cy="2161362"/>
          </a:xfrm>
          <a:prstGeom prst="roundRect">
            <a:avLst>
              <a:gd name="adj" fmla="val 11706"/>
            </a:avLst>
          </a:prstGeom>
          <a:ln>
            <a:solidFill>
              <a:srgbClr val="7DDDFF"/>
            </a:solidFill>
          </a:ln>
          <a:effectLst>
            <a:outerShdw dist="63500" dir="5400000" algn="t" rotWithShape="0">
              <a:srgbClr val="7DDDFF"/>
            </a:outerShdw>
          </a:effectLst>
        </p:spPr>
      </p:pic>
      <p:sp>
        <p:nvSpPr>
          <p:cNvPr id="9" name="TextBox 66"/>
          <p:cNvSpPr txBox="1"/>
          <p:nvPr/>
        </p:nvSpPr>
        <p:spPr>
          <a:xfrm>
            <a:off x="401015" y="914400"/>
            <a:ext cx="7061751" cy="666825"/>
          </a:xfrm>
          <a:prstGeom prst="rect">
            <a:avLst/>
          </a:prstGeom>
          <a:noFill/>
        </p:spPr>
        <p:txBody>
          <a:bodyPr wrap="square" lIns="158220" tIns="79109" rIns="158220" bIns="79109" rtlCol="0">
            <a:spAutoFit/>
          </a:bodyPr>
          <a:lstStyle>
            <a:defPPr>
              <a:defRPr lang="th-TH"/>
            </a:defPPr>
            <a:lvl1pPr marL="0" algn="l" defTabSz="1187988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3994" algn="l" defTabSz="1187988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87988" algn="l" defTabSz="1187988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81983" algn="l" defTabSz="1187988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75977" algn="l" defTabSz="1187988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969971" algn="l" defTabSz="1187988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3965" algn="l" defTabSz="1187988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57960" algn="l" defTabSz="1187988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751954" algn="l" defTabSz="1187988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sz="32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เลือกภาพที่แสดงถึงขั้นตอนการแก้ปัญหาต่อไปนี้ให้ถูกต้อง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1922A4A-D502-4BD4-8EDC-5EA5198815E8}"/>
              </a:ext>
            </a:extLst>
          </p:cNvPr>
          <p:cNvGrpSpPr/>
          <p:nvPr/>
        </p:nvGrpSpPr>
        <p:grpSpPr>
          <a:xfrm>
            <a:off x="447465" y="1447800"/>
            <a:ext cx="4972391" cy="4722962"/>
            <a:chOff x="415431" y="1924996"/>
            <a:chExt cx="5004426" cy="4722962"/>
          </a:xfrm>
        </p:grpSpPr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B8F5502E-9651-41FE-9610-5F27659DDB92}"/>
                </a:ext>
              </a:extLst>
            </p:cNvPr>
            <p:cNvSpPr/>
            <p:nvPr/>
          </p:nvSpPr>
          <p:spPr>
            <a:xfrm>
              <a:off x="472483" y="2006180"/>
              <a:ext cx="4867789" cy="4641778"/>
            </a:xfrm>
            <a:prstGeom prst="roundRect">
              <a:avLst>
                <a:gd name="adj" fmla="val 8258"/>
              </a:avLst>
            </a:prstGeom>
            <a:solidFill>
              <a:srgbClr val="CDF2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8C13067D-95EC-40B8-AC05-831835C43BA3}"/>
                </a:ext>
              </a:extLst>
            </p:cNvPr>
            <p:cNvSpPr/>
            <p:nvPr/>
          </p:nvSpPr>
          <p:spPr>
            <a:xfrm>
              <a:off x="625040" y="2590891"/>
              <a:ext cx="4572000" cy="3886200"/>
            </a:xfrm>
            <a:prstGeom prst="roundRect">
              <a:avLst>
                <a:gd name="adj" fmla="val 823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ตัดมุมสี่เหลี่ยมผืนผ้าด้านเดียวกัน 47">
              <a:extLst>
                <a:ext uri="{FF2B5EF4-FFF2-40B4-BE49-F238E27FC236}">
                  <a16:creationId xmlns:a16="http://schemas.microsoft.com/office/drawing/2014/main" id="{91CA17F7-EF99-4113-AAFB-88152952F9C7}"/>
                </a:ext>
              </a:extLst>
            </p:cNvPr>
            <p:cNvSpPr/>
            <p:nvPr/>
          </p:nvSpPr>
          <p:spPr>
            <a:xfrm>
              <a:off x="415431" y="1924996"/>
              <a:ext cx="5004426" cy="781186"/>
            </a:xfrm>
            <a:prstGeom prst="snip2SameRect">
              <a:avLst>
                <a:gd name="adj1" fmla="val 0"/>
                <a:gd name="adj2" fmla="val 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3661" b="1" spc="-82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พิจารณาและทำความเข้าใจปัญหา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0A1D4FA8-A119-41BC-A3F5-1DB1DE2D35F0}"/>
                </a:ext>
              </a:extLst>
            </p:cNvPr>
            <p:cNvSpPr/>
            <p:nvPr/>
          </p:nvSpPr>
          <p:spPr>
            <a:xfrm>
              <a:off x="2342102" y="3175001"/>
              <a:ext cx="1243354" cy="243021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5192" b="1" spc="-82" dirty="0">
                  <a:solidFill>
                    <a:srgbClr val="F2C6CC"/>
                  </a:solidFill>
                  <a:latin typeface="Mali" panose="00000500000000000000" pitchFamily="2" charset="-34"/>
                  <a:cs typeface="Mali" panose="00000500000000000000" pitchFamily="2" charset="-34"/>
                </a:rPr>
                <a:t>?</a:t>
              </a:r>
              <a:endParaRPr lang="th-TH" sz="15192" b="1" spc="-82" dirty="0">
                <a:solidFill>
                  <a:srgbClr val="F2C6CC"/>
                </a:solidFill>
                <a:latin typeface="Mali" panose="00000500000000000000" pitchFamily="2" charset="-34"/>
                <a:cs typeface="Mali" panose="00000500000000000000" pitchFamily="2" charset="-34"/>
              </a:endParaRPr>
            </a:p>
          </p:txBody>
        </p:sp>
      </p:grpSp>
      <p:pic>
        <p:nvPicPr>
          <p:cNvPr id="38" name="Picture 3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5193B3B2-A69D-48A5-820D-3B254B12A95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12047" y="6198805"/>
            <a:ext cx="490398" cy="484029"/>
          </a:xfrm>
          <a:prstGeom prst="rect">
            <a:avLst/>
          </a:prstGeom>
        </p:spPr>
      </p:pic>
      <p:pic>
        <p:nvPicPr>
          <p:cNvPr id="40" name="รูปพิจารณา">
            <a:extLst>
              <a:ext uri="{FF2B5EF4-FFF2-40B4-BE49-F238E27FC236}">
                <a16:creationId xmlns:a16="http://schemas.microsoft.com/office/drawing/2014/main" id="{B7904D46-B57C-4FEF-B039-2A3D9ED2CBE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823" y="2117369"/>
            <a:ext cx="4568549" cy="3881885"/>
          </a:xfrm>
          <a:prstGeom prst="roundRect">
            <a:avLst>
              <a:gd name="adj" fmla="val 8045"/>
            </a:avLst>
          </a:prstGeom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id="{37D15A16-487B-4DAF-8C75-5E9D663D0C9B}"/>
              </a:ext>
            </a:extLst>
          </p:cNvPr>
          <p:cNvGrpSpPr/>
          <p:nvPr/>
        </p:nvGrpSpPr>
        <p:grpSpPr>
          <a:xfrm>
            <a:off x="706170" y="2217431"/>
            <a:ext cx="4421942" cy="558312"/>
            <a:chOff x="766092" y="2630035"/>
            <a:chExt cx="3438074" cy="558312"/>
          </a:xfrm>
        </p:grpSpPr>
        <p:sp>
          <p:nvSpPr>
            <p:cNvPr id="54" name="Dust">
              <a:extLst>
                <a:ext uri="{FF2B5EF4-FFF2-40B4-BE49-F238E27FC236}">
                  <a16:creationId xmlns:a16="http://schemas.microsoft.com/office/drawing/2014/main" id="{01E70480-347A-4664-BE7E-FD752BD9191F}"/>
                </a:ext>
              </a:extLst>
            </p:cNvPr>
            <p:cNvSpPr/>
            <p:nvPr/>
          </p:nvSpPr>
          <p:spPr>
            <a:xfrm>
              <a:off x="766092" y="2630035"/>
              <a:ext cx="3438074" cy="482966"/>
            </a:xfrm>
            <a:prstGeom prst="roundRect">
              <a:avLst>
                <a:gd name="adj" fmla="val 50000"/>
              </a:avLst>
            </a:prstGeom>
            <a:solidFill>
              <a:srgbClr val="F57E1B"/>
            </a:solidFill>
            <a:ln>
              <a:solidFill>
                <a:srgbClr val="F57E1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783" tIns="60891" rIns="121783" bIns="60891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 sz="2929" b="1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E588CDD9-B301-44F9-9766-CEEDA0066584}"/>
                </a:ext>
              </a:extLst>
            </p:cNvPr>
            <p:cNvSpPr/>
            <p:nvPr/>
          </p:nvSpPr>
          <p:spPr>
            <a:xfrm>
              <a:off x="1518599" y="2645250"/>
              <a:ext cx="1887208" cy="5430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>
                <a:defRPr/>
              </a:pPr>
              <a:r>
                <a:rPr lang="th-TH" sz="2929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บอลใช้มือเก็บส้มไม่ถึง</a:t>
              </a:r>
            </a:p>
          </p:txBody>
        </p:sp>
      </p:grpSp>
      <p:pic>
        <p:nvPicPr>
          <p:cNvPr id="33" name="Next">
            <a:hlinkClick r:id="rId8" action="ppaction://hlinksldjump"/>
            <a:extLst>
              <a:ext uri="{FF2B5EF4-FFF2-40B4-BE49-F238E27FC236}">
                <a16:creationId xmlns:a16="http://schemas.microsoft.com/office/drawing/2014/main" id="{27EE41A7-E807-41D5-AA94-FC386F5C163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1008" y="6239087"/>
            <a:ext cx="858300" cy="443747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EA993BDC-944A-4EAB-ADE5-3A2B727C6948}"/>
              </a:ext>
            </a:extLst>
          </p:cNvPr>
          <p:cNvGrpSpPr/>
          <p:nvPr/>
        </p:nvGrpSpPr>
        <p:grpSpPr>
          <a:xfrm>
            <a:off x="10461237" y="5430041"/>
            <a:ext cx="538513" cy="538513"/>
            <a:chOff x="11385550" y="1020622"/>
            <a:chExt cx="914400" cy="914400"/>
          </a:xfrm>
        </p:grpSpPr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3F76CE2F-E4AF-4373-99BE-3388DCE64DC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5550" y="1020622"/>
              <a:ext cx="914400" cy="914400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8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pic>
          <p:nvPicPr>
            <p:cNvPr id="36" name="Graphic 35" descr="Checkmark">
              <a:extLst>
                <a:ext uri="{FF2B5EF4-FFF2-40B4-BE49-F238E27FC236}">
                  <a16:creationId xmlns:a16="http://schemas.microsoft.com/office/drawing/2014/main" id="{550A3B37-996E-4EDD-A89D-86977D6CFA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1500057" y="1148205"/>
              <a:ext cx="685384" cy="685384"/>
            </a:xfrm>
            <a:prstGeom prst="rect">
              <a:avLst/>
            </a:prstGeom>
          </p:spPr>
        </p:pic>
      </p:grpSp>
      <p:pic>
        <p:nvPicPr>
          <p:cNvPr id="30" name="Graphic 29">
            <a:extLst>
              <a:ext uri="{FF2B5EF4-FFF2-40B4-BE49-F238E27FC236}">
                <a16:creationId xmlns:a16="http://schemas.microsoft.com/office/drawing/2014/main" id="{ADB16F60-485B-43E2-8178-A575C4923142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18247222">
            <a:off x="7995121" y="5805438"/>
            <a:ext cx="324391" cy="410896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D9FD4CDD-AD04-49AD-B2E9-861BABA13E4D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18247222">
            <a:off x="7937782" y="3453143"/>
            <a:ext cx="324391" cy="410896"/>
          </a:xfrm>
          <a:prstGeom prst="rect">
            <a:avLst/>
          </a:prstGeom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4320CA1E-C59F-41D0-B461-E2C1B0967A8A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18247222">
            <a:off x="10943676" y="5805438"/>
            <a:ext cx="324391" cy="410896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26A81245-1996-49D9-9356-9F21DD82205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075001" y="70656"/>
            <a:ext cx="4041998" cy="1042506"/>
          </a:xfrm>
          <a:prstGeom prst="rect">
            <a:avLst/>
          </a:prstGeom>
        </p:spPr>
      </p:pic>
      <p:pic>
        <p:nvPicPr>
          <p:cNvPr id="79" name="ส้มให้แม่">
            <a:extLst>
              <a:ext uri="{FF2B5EF4-FFF2-40B4-BE49-F238E27FC236}">
                <a16:creationId xmlns:a16="http://schemas.microsoft.com/office/drawing/2014/main" id="{011963BA-3809-44F2-8B26-25DDA9BEA48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8530" y="1515383"/>
            <a:ext cx="2547526" cy="2161362"/>
          </a:xfrm>
          <a:prstGeom prst="roundRect">
            <a:avLst>
              <a:gd name="adj" fmla="val 10198"/>
            </a:avLst>
          </a:prstGeom>
          <a:ln>
            <a:solidFill>
              <a:srgbClr val="7DDDFF"/>
            </a:solidFill>
          </a:ln>
          <a:effectLst>
            <a:outerShdw dist="63500" dir="5400000" algn="t" rotWithShape="0">
              <a:srgbClr val="7DDDFF"/>
            </a:outerShdw>
          </a:effectLst>
        </p:spPr>
      </p:pic>
      <p:pic>
        <p:nvPicPr>
          <p:cNvPr id="31" name="Graphic 30">
            <a:extLst>
              <a:ext uri="{FF2B5EF4-FFF2-40B4-BE49-F238E27FC236}">
                <a16:creationId xmlns:a16="http://schemas.microsoft.com/office/drawing/2014/main" id="{3ACB568E-A221-44B2-AADB-45D21372783E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18247222">
            <a:off x="10854682" y="3453143"/>
            <a:ext cx="324391" cy="410896"/>
          </a:xfrm>
          <a:prstGeom prst="rect">
            <a:avLst/>
          </a:prstGeom>
        </p:spPr>
      </p:pic>
      <p:pic>
        <p:nvPicPr>
          <p:cNvPr id="15" name="ขยาย 1">
            <a:extLst>
              <a:ext uri="{FF2B5EF4-FFF2-40B4-BE49-F238E27FC236}">
                <a16:creationId xmlns:a16="http://schemas.microsoft.com/office/drawing/2014/main" id="{8EEFF8EE-033D-4276-A186-7B855EA12A5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662585" y="1487841"/>
            <a:ext cx="701101" cy="701101"/>
          </a:xfrm>
          <a:prstGeom prst="rect">
            <a:avLst/>
          </a:prstGeom>
        </p:spPr>
      </p:pic>
      <p:pic>
        <p:nvPicPr>
          <p:cNvPr id="80" name="ขยาย 2">
            <a:extLst>
              <a:ext uri="{FF2B5EF4-FFF2-40B4-BE49-F238E27FC236}">
                <a16:creationId xmlns:a16="http://schemas.microsoft.com/office/drawing/2014/main" id="{31490E59-EB81-4136-93CF-D7ECCC7312A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507568" y="1487842"/>
            <a:ext cx="701101" cy="701101"/>
          </a:xfrm>
          <a:prstGeom prst="rect">
            <a:avLst/>
          </a:prstGeom>
        </p:spPr>
      </p:pic>
      <p:pic>
        <p:nvPicPr>
          <p:cNvPr id="82" name="ขยาย3">
            <a:extLst>
              <a:ext uri="{FF2B5EF4-FFF2-40B4-BE49-F238E27FC236}">
                <a16:creationId xmlns:a16="http://schemas.microsoft.com/office/drawing/2014/main" id="{371DAFFC-5463-4146-9FE9-9B4C202F11F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662586" y="3849873"/>
            <a:ext cx="701101" cy="701101"/>
          </a:xfrm>
          <a:prstGeom prst="rect">
            <a:avLst/>
          </a:prstGeom>
        </p:spPr>
      </p:pic>
      <p:pic>
        <p:nvPicPr>
          <p:cNvPr id="81" name="ขยาย4">
            <a:extLst>
              <a:ext uri="{FF2B5EF4-FFF2-40B4-BE49-F238E27FC236}">
                <a16:creationId xmlns:a16="http://schemas.microsoft.com/office/drawing/2014/main" id="{8A4F7315-983B-43B0-878C-01195E2DE30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506776" y="3857696"/>
            <a:ext cx="701101" cy="701101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559B263C-8BC7-4B2E-AFB1-EFD0D6A22D44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01400" y="0"/>
            <a:ext cx="990600" cy="789584"/>
          </a:xfrm>
          <a:prstGeom prst="rect">
            <a:avLst/>
          </a:prstGeom>
        </p:spPr>
      </p:pic>
      <p:sp>
        <p:nvSpPr>
          <p:cNvPr id="87" name="แผ่นใส">
            <a:extLst>
              <a:ext uri="{FF2B5EF4-FFF2-40B4-BE49-F238E27FC236}">
                <a16:creationId xmlns:a16="http://schemas.microsoft.com/office/drawing/2014/main" id="{700FF3CA-16C0-42CF-964E-CDFFF2B0E7E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F7F7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7" name="เก็บส้ม">
            <a:extLst>
              <a:ext uri="{FF2B5EF4-FFF2-40B4-BE49-F238E27FC236}">
                <a16:creationId xmlns:a16="http://schemas.microsoft.com/office/drawing/2014/main" id="{41C3FC50-5A09-4B4F-810B-4C5CF1D4691E}"/>
              </a:ext>
            </a:extLst>
          </p:cNvPr>
          <p:cNvGrpSpPr/>
          <p:nvPr/>
        </p:nvGrpSpPr>
        <p:grpSpPr>
          <a:xfrm>
            <a:off x="1258919" y="7311478"/>
            <a:ext cx="9421514" cy="5045996"/>
            <a:chOff x="1524000" y="906002"/>
            <a:chExt cx="9421514" cy="5045996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103D70D1-89AC-4272-ABAE-4A27A7A18D81}"/>
                </a:ext>
              </a:extLst>
            </p:cNvPr>
            <p:cNvGrpSpPr/>
            <p:nvPr/>
          </p:nvGrpSpPr>
          <p:grpSpPr>
            <a:xfrm>
              <a:off x="1524000" y="906002"/>
              <a:ext cx="9421514" cy="5045996"/>
              <a:chOff x="1497889" y="-3936981"/>
              <a:chExt cx="9421514" cy="5045996"/>
            </a:xfrm>
          </p:grpSpPr>
          <p:sp>
            <p:nvSpPr>
              <p:cNvPr id="50" name="Rectangle: Rounded Corners 49">
                <a:extLst>
                  <a:ext uri="{FF2B5EF4-FFF2-40B4-BE49-F238E27FC236}">
                    <a16:creationId xmlns:a16="http://schemas.microsoft.com/office/drawing/2014/main" id="{E43C044D-D061-4485-AF81-E50EE1E4A9B3}"/>
                  </a:ext>
                </a:extLst>
              </p:cNvPr>
              <p:cNvSpPr/>
              <p:nvPr/>
            </p:nvSpPr>
            <p:spPr>
              <a:xfrm>
                <a:off x="1497889" y="-3708632"/>
                <a:ext cx="9144000" cy="4817647"/>
              </a:xfrm>
              <a:prstGeom prst="roundRect">
                <a:avLst>
                  <a:gd name="adj" fmla="val 7117"/>
                </a:avLst>
              </a:prstGeom>
              <a:solidFill>
                <a:schemeClr val="bg1"/>
              </a:solidFill>
              <a:ln w="76200">
                <a:solidFill>
                  <a:schemeClr val="bg1">
                    <a:lumMod val="95000"/>
                  </a:schemeClr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51" name="close">
                <a:extLst>
                  <a:ext uri="{FF2B5EF4-FFF2-40B4-BE49-F238E27FC236}">
                    <a16:creationId xmlns:a16="http://schemas.microsoft.com/office/drawing/2014/main" id="{4362B91F-C842-4DBA-9C61-8A6DB7BBB2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364372" y="-3936981"/>
                <a:ext cx="555031" cy="555031"/>
              </a:xfrm>
              <a:prstGeom prst="rect">
                <a:avLst/>
              </a:prstGeom>
            </p:spPr>
          </p:pic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271D9BB5-971A-4DF0-9699-B32A902BFC4D}"/>
                  </a:ext>
                </a:extLst>
              </p:cNvPr>
              <p:cNvSpPr txBox="1"/>
              <p:nvPr/>
            </p:nvSpPr>
            <p:spPr>
              <a:xfrm>
                <a:off x="2916376" y="272022"/>
                <a:ext cx="6307519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3200" b="1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บอลใช้มือเก็บส้มไม่ถึง</a:t>
                </a:r>
              </a:p>
            </p:txBody>
          </p:sp>
        </p:grpSp>
        <p:pic>
          <p:nvPicPr>
            <p:cNvPr id="49" name="เก็บส้ม">
              <a:extLst>
                <a:ext uri="{FF2B5EF4-FFF2-40B4-BE49-F238E27FC236}">
                  <a16:creationId xmlns:a16="http://schemas.microsoft.com/office/drawing/2014/main" id="{67D6905E-1027-4F73-98C5-5C2570B4FC02}"/>
                </a:ext>
              </a:extLst>
            </p:cNvPr>
            <p:cNvPicPr>
              <a:picLocks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30850" y="1462293"/>
              <a:ext cx="3930299" cy="3337046"/>
            </a:xfrm>
            <a:prstGeom prst="roundRect">
              <a:avLst>
                <a:gd name="adj" fmla="val 12235"/>
              </a:avLst>
            </a:prstGeom>
            <a:ln>
              <a:solidFill>
                <a:srgbClr val="7DDDFF"/>
              </a:solidFill>
            </a:ln>
            <a:effectLst>
              <a:outerShdw dist="63500" dir="5400000" algn="t" rotWithShape="0">
                <a:srgbClr val="7DDDFF"/>
              </a:outerShdw>
            </a:effectLst>
          </p:spPr>
        </p:pic>
      </p:grpSp>
      <p:grpSp>
        <p:nvGrpSpPr>
          <p:cNvPr id="57" name="ไม้ๆ">
            <a:extLst>
              <a:ext uri="{FF2B5EF4-FFF2-40B4-BE49-F238E27FC236}">
                <a16:creationId xmlns:a16="http://schemas.microsoft.com/office/drawing/2014/main" id="{F19056AD-2AD8-4BE0-AA6E-35AEC21595D5}"/>
              </a:ext>
            </a:extLst>
          </p:cNvPr>
          <p:cNvGrpSpPr/>
          <p:nvPr/>
        </p:nvGrpSpPr>
        <p:grpSpPr>
          <a:xfrm>
            <a:off x="1258919" y="7304862"/>
            <a:ext cx="9421515" cy="5059229"/>
            <a:chOff x="1524000" y="892769"/>
            <a:chExt cx="9421515" cy="5059229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CFA42547-7410-483F-8C54-49F29823A1C2}"/>
                </a:ext>
              </a:extLst>
            </p:cNvPr>
            <p:cNvGrpSpPr/>
            <p:nvPr/>
          </p:nvGrpSpPr>
          <p:grpSpPr>
            <a:xfrm>
              <a:off x="1524000" y="892769"/>
              <a:ext cx="9421515" cy="5059229"/>
              <a:chOff x="1497889" y="-3950214"/>
              <a:chExt cx="9421515" cy="5059229"/>
            </a:xfrm>
          </p:grpSpPr>
          <p:sp>
            <p:nvSpPr>
              <p:cNvPr id="60" name="Rectangle: Rounded Corners 59">
                <a:extLst>
                  <a:ext uri="{FF2B5EF4-FFF2-40B4-BE49-F238E27FC236}">
                    <a16:creationId xmlns:a16="http://schemas.microsoft.com/office/drawing/2014/main" id="{389267E8-0F2D-47B9-AE77-59353428EAD5}"/>
                  </a:ext>
                </a:extLst>
              </p:cNvPr>
              <p:cNvSpPr/>
              <p:nvPr/>
            </p:nvSpPr>
            <p:spPr>
              <a:xfrm>
                <a:off x="1497889" y="-3708632"/>
                <a:ext cx="9144000" cy="4817647"/>
              </a:xfrm>
              <a:prstGeom prst="roundRect">
                <a:avLst>
                  <a:gd name="adj" fmla="val 7117"/>
                </a:avLst>
              </a:prstGeom>
              <a:solidFill>
                <a:schemeClr val="bg1"/>
              </a:solidFill>
              <a:ln w="76200">
                <a:solidFill>
                  <a:schemeClr val="bg1">
                    <a:lumMod val="95000"/>
                  </a:schemeClr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61" name="close">
                <a:extLst>
                  <a:ext uri="{FF2B5EF4-FFF2-40B4-BE49-F238E27FC236}">
                    <a16:creationId xmlns:a16="http://schemas.microsoft.com/office/drawing/2014/main" id="{6603F765-9171-4ECE-A4D1-603DE77D68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364373" y="-3950214"/>
                <a:ext cx="555031" cy="555031"/>
              </a:xfrm>
              <a:prstGeom prst="rect">
                <a:avLst/>
              </a:prstGeom>
            </p:spPr>
          </p:pic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2347616A-6AB7-4CCB-B06D-FCAE0857B542}"/>
                  </a:ext>
                </a:extLst>
              </p:cNvPr>
              <p:cNvSpPr txBox="1"/>
              <p:nvPr/>
            </p:nvSpPr>
            <p:spPr>
              <a:xfrm>
                <a:off x="2827450" y="295891"/>
                <a:ext cx="6519039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3200" b="1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บอลนำไม้ไปใช้เก็บส้ม</a:t>
                </a:r>
              </a:p>
            </p:txBody>
          </p:sp>
        </p:grpSp>
        <p:pic>
          <p:nvPicPr>
            <p:cNvPr id="59" name="ไม้">
              <a:extLst>
                <a:ext uri="{FF2B5EF4-FFF2-40B4-BE49-F238E27FC236}">
                  <a16:creationId xmlns:a16="http://schemas.microsoft.com/office/drawing/2014/main" id="{AD09F63A-D2D1-4742-8C8E-7C52A157A0C2}"/>
                </a:ext>
              </a:extLst>
            </p:cNvPr>
            <p:cNvPicPr>
              <a:picLocks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21404" y="1450428"/>
              <a:ext cx="3965860" cy="3367239"/>
            </a:xfrm>
            <a:prstGeom prst="roundRect">
              <a:avLst>
                <a:gd name="adj" fmla="val 9833"/>
              </a:avLst>
            </a:prstGeom>
            <a:ln>
              <a:solidFill>
                <a:srgbClr val="7DDDFF"/>
              </a:solidFill>
            </a:ln>
            <a:effectLst>
              <a:outerShdw dist="63500" dir="5400000" algn="t" rotWithShape="0">
                <a:srgbClr val="7DDDFF"/>
              </a:outerShdw>
            </a:effectLst>
          </p:spPr>
        </p:pic>
      </p:grpSp>
      <p:grpSp>
        <p:nvGrpSpPr>
          <p:cNvPr id="64" name="ส้มให้แม่">
            <a:extLst>
              <a:ext uri="{FF2B5EF4-FFF2-40B4-BE49-F238E27FC236}">
                <a16:creationId xmlns:a16="http://schemas.microsoft.com/office/drawing/2014/main" id="{FBC58DBC-EFD4-45FF-A11B-7BABB26E53E9}"/>
              </a:ext>
            </a:extLst>
          </p:cNvPr>
          <p:cNvGrpSpPr/>
          <p:nvPr/>
        </p:nvGrpSpPr>
        <p:grpSpPr>
          <a:xfrm>
            <a:off x="1258919" y="7311478"/>
            <a:ext cx="9421514" cy="5045996"/>
            <a:chOff x="1524000" y="906002"/>
            <a:chExt cx="9421514" cy="5045996"/>
          </a:xfrm>
        </p:grpSpPr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16996243-96EA-4981-8CC4-C25987E053CF}"/>
                </a:ext>
              </a:extLst>
            </p:cNvPr>
            <p:cNvGrpSpPr/>
            <p:nvPr/>
          </p:nvGrpSpPr>
          <p:grpSpPr>
            <a:xfrm>
              <a:off x="1524000" y="906002"/>
              <a:ext cx="9421514" cy="5045996"/>
              <a:chOff x="1497889" y="-3936981"/>
              <a:chExt cx="9421514" cy="5045996"/>
            </a:xfrm>
          </p:grpSpPr>
          <p:sp>
            <p:nvSpPr>
              <p:cNvPr id="68" name="Rectangle: Rounded Corners 67">
                <a:extLst>
                  <a:ext uri="{FF2B5EF4-FFF2-40B4-BE49-F238E27FC236}">
                    <a16:creationId xmlns:a16="http://schemas.microsoft.com/office/drawing/2014/main" id="{41E77EC6-F139-4630-82EA-B3845556824A}"/>
                  </a:ext>
                </a:extLst>
              </p:cNvPr>
              <p:cNvSpPr/>
              <p:nvPr/>
            </p:nvSpPr>
            <p:spPr>
              <a:xfrm>
                <a:off x="1497889" y="-3708632"/>
                <a:ext cx="9144000" cy="4817647"/>
              </a:xfrm>
              <a:prstGeom prst="roundRect">
                <a:avLst>
                  <a:gd name="adj" fmla="val 7117"/>
                </a:avLst>
              </a:prstGeom>
              <a:solidFill>
                <a:schemeClr val="bg1"/>
              </a:solidFill>
              <a:ln w="76200">
                <a:solidFill>
                  <a:schemeClr val="bg1">
                    <a:lumMod val="95000"/>
                  </a:schemeClr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69" name="close">
                <a:extLst>
                  <a:ext uri="{FF2B5EF4-FFF2-40B4-BE49-F238E27FC236}">
                    <a16:creationId xmlns:a16="http://schemas.microsoft.com/office/drawing/2014/main" id="{A05B6102-9911-4E50-9B74-01607BF97B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364372" y="-3936981"/>
                <a:ext cx="555031" cy="555031"/>
              </a:xfrm>
              <a:prstGeom prst="rect">
                <a:avLst/>
              </a:prstGeom>
            </p:spPr>
          </p:pic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443C958E-0FB2-4F85-83D7-721C5C3C7BD0}"/>
                  </a:ext>
                </a:extLst>
              </p:cNvPr>
              <p:cNvSpPr txBox="1"/>
              <p:nvPr/>
            </p:nvSpPr>
            <p:spPr>
              <a:xfrm>
                <a:off x="2830075" y="274829"/>
                <a:ext cx="6519039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3200" b="1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บอลนำส้มที่เก็บได้ไปให้คุณแม่</a:t>
                </a:r>
              </a:p>
            </p:txBody>
          </p:sp>
        </p:grpSp>
        <p:pic>
          <p:nvPicPr>
            <p:cNvPr id="66" name="ส้มให้แม่">
              <a:extLst>
                <a:ext uri="{FF2B5EF4-FFF2-40B4-BE49-F238E27FC236}">
                  <a16:creationId xmlns:a16="http://schemas.microsoft.com/office/drawing/2014/main" id="{EA076525-69E5-49BA-BBF1-46ED8C680982}"/>
                </a:ext>
              </a:extLst>
            </p:cNvPr>
            <p:cNvPicPr>
              <a:picLocks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09703" y="1449622"/>
              <a:ext cx="3972593" cy="3370413"/>
            </a:xfrm>
            <a:prstGeom prst="roundRect">
              <a:avLst>
                <a:gd name="adj" fmla="val 10006"/>
              </a:avLst>
            </a:prstGeom>
            <a:ln>
              <a:solidFill>
                <a:srgbClr val="7DDDFF"/>
              </a:solidFill>
            </a:ln>
            <a:effectLst>
              <a:outerShdw dist="63500" dir="5400000" algn="t" rotWithShape="0">
                <a:srgbClr val="7DDDFF"/>
              </a:outerShdw>
            </a:effectLst>
          </p:spPr>
        </p:pic>
      </p:grpSp>
      <p:grpSp>
        <p:nvGrpSpPr>
          <p:cNvPr id="71" name="ยาน">
            <a:extLst>
              <a:ext uri="{FF2B5EF4-FFF2-40B4-BE49-F238E27FC236}">
                <a16:creationId xmlns:a16="http://schemas.microsoft.com/office/drawing/2014/main" id="{EE9BAC69-695D-4583-A275-BCEE97E65B00}"/>
              </a:ext>
            </a:extLst>
          </p:cNvPr>
          <p:cNvGrpSpPr/>
          <p:nvPr/>
        </p:nvGrpSpPr>
        <p:grpSpPr>
          <a:xfrm>
            <a:off x="1251675" y="7315677"/>
            <a:ext cx="9436003" cy="5037598"/>
            <a:chOff x="1524000" y="914400"/>
            <a:chExt cx="9436003" cy="5037598"/>
          </a:xfrm>
        </p:grpSpPr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DBF3A2EB-307F-4790-85F5-2768F1B7D247}"/>
                </a:ext>
              </a:extLst>
            </p:cNvPr>
            <p:cNvGrpSpPr/>
            <p:nvPr/>
          </p:nvGrpSpPr>
          <p:grpSpPr>
            <a:xfrm>
              <a:off x="1524000" y="914400"/>
              <a:ext cx="9436003" cy="5037598"/>
              <a:chOff x="1497889" y="-3928583"/>
              <a:chExt cx="9436003" cy="5037598"/>
            </a:xfrm>
          </p:grpSpPr>
          <p:sp>
            <p:nvSpPr>
              <p:cNvPr id="75" name="Rectangle: Rounded Corners 74">
                <a:extLst>
                  <a:ext uri="{FF2B5EF4-FFF2-40B4-BE49-F238E27FC236}">
                    <a16:creationId xmlns:a16="http://schemas.microsoft.com/office/drawing/2014/main" id="{01817692-5ABB-4134-A6C5-743E44D7BFF7}"/>
                  </a:ext>
                </a:extLst>
              </p:cNvPr>
              <p:cNvSpPr/>
              <p:nvPr/>
            </p:nvSpPr>
            <p:spPr>
              <a:xfrm>
                <a:off x="1497889" y="-3708632"/>
                <a:ext cx="9144000" cy="4817647"/>
              </a:xfrm>
              <a:prstGeom prst="roundRect">
                <a:avLst>
                  <a:gd name="adj" fmla="val 7117"/>
                </a:avLst>
              </a:prstGeom>
              <a:solidFill>
                <a:schemeClr val="bg1"/>
              </a:solidFill>
              <a:ln w="76200">
                <a:solidFill>
                  <a:schemeClr val="bg1">
                    <a:lumMod val="95000"/>
                  </a:schemeClr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76" name="close">
                <a:extLst>
                  <a:ext uri="{FF2B5EF4-FFF2-40B4-BE49-F238E27FC236}">
                    <a16:creationId xmlns:a16="http://schemas.microsoft.com/office/drawing/2014/main" id="{18990BAA-B83C-4655-8CF3-B7F8C8E471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378861" y="-3928583"/>
                <a:ext cx="555031" cy="555031"/>
              </a:xfrm>
              <a:prstGeom prst="rect">
                <a:avLst/>
              </a:prstGeom>
            </p:spPr>
          </p:pic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72480777-2AF4-4FC7-94FC-65D95481F842}"/>
                  </a:ext>
                </a:extLst>
              </p:cNvPr>
              <p:cNvSpPr txBox="1"/>
              <p:nvPr/>
            </p:nvSpPr>
            <p:spPr>
              <a:xfrm>
                <a:off x="2817613" y="292323"/>
                <a:ext cx="6519039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3200" b="1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บอลหาไม้ที่มีขนาดยาว</a:t>
                </a:r>
              </a:p>
            </p:txBody>
          </p:sp>
        </p:grpSp>
        <p:pic>
          <p:nvPicPr>
            <p:cNvPr id="74" name="จักรยาน">
              <a:extLst>
                <a:ext uri="{FF2B5EF4-FFF2-40B4-BE49-F238E27FC236}">
                  <a16:creationId xmlns:a16="http://schemas.microsoft.com/office/drawing/2014/main" id="{637DE285-7199-4846-BC4C-80A12529BDC6}"/>
                </a:ext>
              </a:extLst>
            </p:cNvPr>
            <p:cNvPicPr>
              <a:picLocks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17799" y="1447800"/>
              <a:ext cx="3970889" cy="3374056"/>
            </a:xfrm>
            <a:prstGeom prst="roundRect">
              <a:avLst>
                <a:gd name="adj" fmla="val 10716"/>
              </a:avLst>
            </a:prstGeom>
            <a:ln>
              <a:solidFill>
                <a:srgbClr val="7DDDFF"/>
              </a:solidFill>
            </a:ln>
            <a:effectLst>
              <a:outerShdw dist="63500" dir="5400000" algn="t" rotWithShape="0">
                <a:srgbClr val="7DDDFF"/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187721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22222E-6 L -0.00325 -0.89584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-44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22222E-6 L 0.00183 -0.91158 " pathEditMode="relative" rAng="0" ptsTypes="AA">
                                      <p:cBhvr>
                                        <p:cTn id="8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" y="-45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7037E-6 L 0.01224 -0.89375 " pathEditMode="relative" rAng="0" ptsTypes="AA">
                                      <p:cBhvr>
                                        <p:cTn id="8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2" y="-44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22222E-6 L -0.00325 -0.89398 " pathEditMode="relative" rAng="0" ptsTypes="AA">
                                      <p:cBhvr>
                                        <p:cTn id="9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-44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83 -0.91158 L 3.75E-6 -3.33333E-6 " pathEditMode="relative" rAng="0" ptsTypes="AA">
                                      <p:cBhvr>
                                        <p:cTn id="12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5532"/>
                                    </p:animMotion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25 -0.89584 L 1.875E-6 -3.33333E-6 " pathEditMode="relative" rAng="0" ptsTypes="AA">
                                      <p:cBhvr>
                                        <p:cTn id="13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4745"/>
                                    </p:animMotion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24 -0.89375 L 1.875E-6 -3.33333E-6 " pathEditMode="relative" rAng="0" ptsTypes="AA">
                                      <p:cBhvr>
                                        <p:cTn id="14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1" y="44653"/>
                                    </p:animMotion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25 -0.89583 L -3.33333E-6 2.22222E-6 " pathEditMode="relative" rAng="0" ptsTypes="AA">
                                      <p:cBhvr>
                                        <p:cTn id="15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44838"/>
                                    </p:animMotion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4" grpId="0" animBg="1"/>
      <p:bldP spid="87" grpId="1" animBg="1"/>
      <p:bldP spid="87" grpId="2" animBg="1"/>
      <p:bldP spid="87" grpId="3" animBg="1"/>
      <p:bldP spid="87" grpId="4" animBg="1"/>
      <p:bldP spid="87" grpId="5" animBg="1"/>
      <p:bldP spid="87" grpId="6" animBg="1"/>
      <p:bldP spid="87" grpId="7" animBg="1"/>
      <p:bldP spid="87" grpId="8" animBg="1"/>
      <p:bldP spid="87" grpId="9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ส้มให้แม่">
            <a:extLst>
              <a:ext uri="{FF2B5EF4-FFF2-40B4-BE49-F238E27FC236}">
                <a16:creationId xmlns:a16="http://schemas.microsoft.com/office/drawing/2014/main" id="{59052C11-8515-449A-ABC0-29CE802CF60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8530" y="1515383"/>
            <a:ext cx="2547526" cy="2161362"/>
          </a:xfrm>
          <a:prstGeom prst="roundRect">
            <a:avLst>
              <a:gd name="adj" fmla="val 10198"/>
            </a:avLst>
          </a:prstGeom>
          <a:ln>
            <a:solidFill>
              <a:srgbClr val="7DDDFF"/>
            </a:solidFill>
          </a:ln>
          <a:effectLst>
            <a:outerShdw dist="63500" dir="5400000" algn="t" rotWithShape="0">
              <a:srgbClr val="7DDDFF"/>
            </a:outerShdw>
          </a:effectLst>
        </p:spPr>
      </p:pic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29F70394-96D3-46A0-B533-A01D26F8D1C8}"/>
              </a:ext>
            </a:extLst>
          </p:cNvPr>
          <p:cNvSpPr/>
          <p:nvPr/>
        </p:nvSpPr>
        <p:spPr>
          <a:xfrm>
            <a:off x="5587695" y="1463905"/>
            <a:ext cx="2710996" cy="2330978"/>
          </a:xfrm>
          <a:prstGeom prst="roundRect">
            <a:avLst>
              <a:gd name="adj" fmla="val 12238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4" name="เก็บส้ม">
            <a:extLst>
              <a:ext uri="{FF2B5EF4-FFF2-40B4-BE49-F238E27FC236}">
                <a16:creationId xmlns:a16="http://schemas.microsoft.com/office/drawing/2014/main" id="{1B16AEB0-2948-427D-967D-5DD5F4F35801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9492" y="3857696"/>
            <a:ext cx="2545603" cy="2162994"/>
          </a:xfrm>
          <a:prstGeom prst="roundRect">
            <a:avLst>
              <a:gd name="adj" fmla="val 12235"/>
            </a:avLst>
          </a:prstGeom>
          <a:ln>
            <a:solidFill>
              <a:srgbClr val="7DDDFF"/>
            </a:solidFill>
          </a:ln>
          <a:effectLst>
            <a:outerShdw dist="63500" dir="5400000" algn="t" rotWithShape="0">
              <a:srgbClr val="7DDDFF"/>
            </a:outerShdw>
          </a:effectLst>
        </p:spPr>
      </p:pic>
      <p:pic>
        <p:nvPicPr>
          <p:cNvPr id="60" name="จักรยาน">
            <a:extLst>
              <a:ext uri="{FF2B5EF4-FFF2-40B4-BE49-F238E27FC236}">
                <a16:creationId xmlns:a16="http://schemas.microsoft.com/office/drawing/2014/main" id="{EFCA0A30-6562-422E-B2F2-5408EE01618A}"/>
              </a:ext>
            </a:extLst>
          </p:cNvPr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5060" y="1514567"/>
            <a:ext cx="2549449" cy="2162994"/>
          </a:xfrm>
          <a:prstGeom prst="roundRect">
            <a:avLst>
              <a:gd name="adj" fmla="val 10716"/>
            </a:avLst>
          </a:prstGeom>
          <a:ln>
            <a:solidFill>
              <a:srgbClr val="7DDDFF"/>
            </a:solidFill>
          </a:ln>
          <a:effectLst>
            <a:outerShdw dist="63500" dir="5400000" algn="t" rotWithShape="0">
              <a:srgbClr val="7DDDFF"/>
            </a:outerShdw>
          </a:effectLst>
        </p:spPr>
      </p:pic>
      <p:pic>
        <p:nvPicPr>
          <p:cNvPr id="71" name="ไม้">
            <a:extLst>
              <a:ext uri="{FF2B5EF4-FFF2-40B4-BE49-F238E27FC236}">
                <a16:creationId xmlns:a16="http://schemas.microsoft.com/office/drawing/2014/main" id="{D9FC1E1D-4B02-4F02-B36A-3083B8E89FFE}"/>
              </a:ext>
            </a:extLst>
          </p:cNvPr>
          <p:cNvPicPr>
            <a:picLocks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66983" y="3858512"/>
            <a:ext cx="2545604" cy="2161362"/>
          </a:xfrm>
          <a:prstGeom prst="roundRect">
            <a:avLst>
              <a:gd name="adj" fmla="val 11706"/>
            </a:avLst>
          </a:prstGeom>
          <a:ln>
            <a:solidFill>
              <a:srgbClr val="7DDDFF"/>
            </a:solidFill>
          </a:ln>
          <a:effectLst>
            <a:outerShdw dist="63500" dir="5400000" algn="t" rotWithShape="0">
              <a:srgbClr val="7DDDFF"/>
            </a:outerShdw>
          </a:effectLst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DE349B33-7AE8-454B-92F3-A53E740C435A}"/>
              </a:ext>
            </a:extLst>
          </p:cNvPr>
          <p:cNvGrpSpPr/>
          <p:nvPr/>
        </p:nvGrpSpPr>
        <p:grpSpPr>
          <a:xfrm>
            <a:off x="447465" y="1447800"/>
            <a:ext cx="4972391" cy="4722962"/>
            <a:chOff x="415431" y="1924996"/>
            <a:chExt cx="5004426" cy="4722962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CBF77172-4A08-4AE7-895B-683A0B692812}"/>
                </a:ext>
              </a:extLst>
            </p:cNvPr>
            <p:cNvSpPr/>
            <p:nvPr/>
          </p:nvSpPr>
          <p:spPr>
            <a:xfrm>
              <a:off x="472483" y="2006180"/>
              <a:ext cx="4867789" cy="4641778"/>
            </a:xfrm>
            <a:prstGeom prst="roundRect">
              <a:avLst>
                <a:gd name="adj" fmla="val 8258"/>
              </a:avLst>
            </a:prstGeom>
            <a:solidFill>
              <a:srgbClr val="CDF2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772FFE66-D77E-41EB-8D70-292C625E2D5B}"/>
                </a:ext>
              </a:extLst>
            </p:cNvPr>
            <p:cNvSpPr/>
            <p:nvPr/>
          </p:nvSpPr>
          <p:spPr>
            <a:xfrm>
              <a:off x="625040" y="2590891"/>
              <a:ext cx="4572000" cy="3886200"/>
            </a:xfrm>
            <a:prstGeom prst="roundRect">
              <a:avLst>
                <a:gd name="adj" fmla="val 823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ตัดมุมสี่เหลี่ยมผืนผ้าด้านเดียวกัน 47">
              <a:extLst>
                <a:ext uri="{FF2B5EF4-FFF2-40B4-BE49-F238E27FC236}">
                  <a16:creationId xmlns:a16="http://schemas.microsoft.com/office/drawing/2014/main" id="{87781A35-9B4F-48E0-8CEC-5373DED3A847}"/>
                </a:ext>
              </a:extLst>
            </p:cNvPr>
            <p:cNvSpPr/>
            <p:nvPr/>
          </p:nvSpPr>
          <p:spPr>
            <a:xfrm>
              <a:off x="415431" y="1924996"/>
              <a:ext cx="5004426" cy="781186"/>
            </a:xfrm>
            <a:prstGeom prst="snip2SameRect">
              <a:avLst>
                <a:gd name="adj1" fmla="val 0"/>
                <a:gd name="adj2" fmla="val 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3661" b="1" spc="-82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วางแผนการแก้ปัญหา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CE3AF15A-81D4-497E-8350-0F6C785533E2}"/>
                </a:ext>
              </a:extLst>
            </p:cNvPr>
            <p:cNvSpPr/>
            <p:nvPr/>
          </p:nvSpPr>
          <p:spPr>
            <a:xfrm>
              <a:off x="2342102" y="3175001"/>
              <a:ext cx="1243354" cy="243021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5192" b="1" spc="-82" dirty="0">
                  <a:solidFill>
                    <a:srgbClr val="F2C6CC"/>
                  </a:solidFill>
                  <a:latin typeface="Mali" panose="00000500000000000000" pitchFamily="2" charset="-34"/>
                  <a:cs typeface="Mali" panose="00000500000000000000" pitchFamily="2" charset="-34"/>
                </a:rPr>
                <a:t>?</a:t>
              </a:r>
              <a:endParaRPr lang="th-TH" sz="15192" b="1" spc="-82" dirty="0">
                <a:solidFill>
                  <a:srgbClr val="F2C6CC"/>
                </a:solidFill>
                <a:latin typeface="Mali" panose="00000500000000000000" pitchFamily="2" charset="-34"/>
                <a:cs typeface="Mali" panose="00000500000000000000" pitchFamily="2" charset="-34"/>
              </a:endParaRPr>
            </a:p>
          </p:txBody>
        </p:sp>
      </p:grpSp>
      <p:pic>
        <p:nvPicPr>
          <p:cNvPr id="44" name="Picture 43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FC4B46E-E9BC-47D9-B523-1CD7E48E260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12047" y="6198805"/>
            <a:ext cx="490398" cy="484029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6D07603D-2D39-4EAF-BCD9-90476606F997}"/>
              </a:ext>
            </a:extLst>
          </p:cNvPr>
          <p:cNvPicPr>
            <a:picLocks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944" y="2113695"/>
            <a:ext cx="4550804" cy="3886685"/>
          </a:xfrm>
          <a:prstGeom prst="roundRect">
            <a:avLst>
              <a:gd name="adj" fmla="val 7808"/>
            </a:avLst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93C16DC7-C715-45B3-839F-7FFD149EF3BF}"/>
              </a:ext>
            </a:extLst>
          </p:cNvPr>
          <p:cNvGrpSpPr/>
          <p:nvPr/>
        </p:nvGrpSpPr>
        <p:grpSpPr>
          <a:xfrm>
            <a:off x="762000" y="2196751"/>
            <a:ext cx="4267200" cy="558312"/>
            <a:chOff x="766092" y="2630035"/>
            <a:chExt cx="3438074" cy="558312"/>
          </a:xfrm>
        </p:grpSpPr>
        <p:sp>
          <p:nvSpPr>
            <p:cNvPr id="24" name="Dust">
              <a:extLst>
                <a:ext uri="{FF2B5EF4-FFF2-40B4-BE49-F238E27FC236}">
                  <a16:creationId xmlns:a16="http://schemas.microsoft.com/office/drawing/2014/main" id="{0671DB05-A38D-444C-BF79-C8BE2313E5E2}"/>
                </a:ext>
              </a:extLst>
            </p:cNvPr>
            <p:cNvSpPr/>
            <p:nvPr/>
          </p:nvSpPr>
          <p:spPr>
            <a:xfrm>
              <a:off x="766092" y="2630035"/>
              <a:ext cx="3438074" cy="482966"/>
            </a:xfrm>
            <a:prstGeom prst="roundRect">
              <a:avLst>
                <a:gd name="adj" fmla="val 50000"/>
              </a:avLst>
            </a:prstGeom>
            <a:solidFill>
              <a:srgbClr val="F57E1B"/>
            </a:solidFill>
            <a:ln>
              <a:solidFill>
                <a:srgbClr val="F57E1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783" tIns="60891" rIns="121783" bIns="60891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 sz="2929" b="1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0810B872-0180-4AD1-84D1-0930583A6216}"/>
                </a:ext>
              </a:extLst>
            </p:cNvPr>
            <p:cNvSpPr/>
            <p:nvPr/>
          </p:nvSpPr>
          <p:spPr>
            <a:xfrm>
              <a:off x="1200479" y="2645250"/>
              <a:ext cx="2523448" cy="5430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>
                <a:defRPr/>
              </a:pPr>
              <a:r>
                <a:rPr lang="th-TH" sz="2929" b="1" dirty="0">
                  <a:solidFill>
                    <a:prstClr val="white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บอลหาไม้ที่มีขนาดยาว</a:t>
              </a:r>
            </a:p>
          </p:txBody>
        </p:sp>
      </p:grpSp>
      <p:pic>
        <p:nvPicPr>
          <p:cNvPr id="19" name="Next">
            <a:hlinkClick r:id="rId9" action="ppaction://hlinksldjump"/>
            <a:extLst>
              <a:ext uri="{FF2B5EF4-FFF2-40B4-BE49-F238E27FC236}">
                <a16:creationId xmlns:a16="http://schemas.microsoft.com/office/drawing/2014/main" id="{7F865ABD-8FD1-4E95-8861-77AA01B0C5E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1008" y="6239087"/>
            <a:ext cx="858300" cy="443747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EDC3D7B7-7D1F-485E-9A5D-DE935E584D46}"/>
              </a:ext>
            </a:extLst>
          </p:cNvPr>
          <p:cNvGrpSpPr/>
          <p:nvPr/>
        </p:nvGrpSpPr>
        <p:grpSpPr>
          <a:xfrm>
            <a:off x="7600521" y="3051077"/>
            <a:ext cx="538513" cy="538513"/>
            <a:chOff x="11385550" y="1020622"/>
            <a:chExt cx="914400" cy="914400"/>
          </a:xfrm>
        </p:grpSpPr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69E8C9D0-2887-4281-8AF9-B3D045A4453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5550" y="1020622"/>
              <a:ext cx="914400" cy="914400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8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pic>
          <p:nvPicPr>
            <p:cNvPr id="43" name="Graphic 42" descr="Checkmark">
              <a:extLst>
                <a:ext uri="{FF2B5EF4-FFF2-40B4-BE49-F238E27FC236}">
                  <a16:creationId xmlns:a16="http://schemas.microsoft.com/office/drawing/2014/main" id="{C2F3B106-0471-41EA-A6AA-22AE481FD27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1500057" y="1148205"/>
              <a:ext cx="685384" cy="685384"/>
            </a:xfrm>
            <a:prstGeom prst="rect">
              <a:avLst/>
            </a:prstGeom>
          </p:spPr>
        </p:pic>
      </p:grpSp>
      <p:sp>
        <p:nvSpPr>
          <p:cNvPr id="46" name="TextBox 66">
            <a:extLst>
              <a:ext uri="{FF2B5EF4-FFF2-40B4-BE49-F238E27FC236}">
                <a16:creationId xmlns:a16="http://schemas.microsoft.com/office/drawing/2014/main" id="{767188C5-7212-4D0C-A6EE-B69DA3B818D7}"/>
              </a:ext>
            </a:extLst>
          </p:cNvPr>
          <p:cNvSpPr txBox="1"/>
          <p:nvPr/>
        </p:nvSpPr>
        <p:spPr>
          <a:xfrm>
            <a:off x="401015" y="914400"/>
            <a:ext cx="7061751" cy="666825"/>
          </a:xfrm>
          <a:prstGeom prst="rect">
            <a:avLst/>
          </a:prstGeom>
          <a:noFill/>
        </p:spPr>
        <p:txBody>
          <a:bodyPr wrap="square" lIns="158220" tIns="79109" rIns="158220" bIns="79109" rtlCol="0">
            <a:spAutoFit/>
          </a:bodyPr>
          <a:lstStyle>
            <a:defPPr>
              <a:defRPr lang="th-TH"/>
            </a:defPPr>
            <a:lvl1pPr marL="0" algn="l" defTabSz="1187988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3994" algn="l" defTabSz="1187988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87988" algn="l" defTabSz="1187988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81983" algn="l" defTabSz="1187988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75977" algn="l" defTabSz="1187988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969971" algn="l" defTabSz="1187988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3965" algn="l" defTabSz="1187988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57960" algn="l" defTabSz="1187988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751954" algn="l" defTabSz="1187988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sz="32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เลือกภาพที่แสดงถึงขั้นตอนการแก้ปัญหาต่อไปนี้ให้ถูกต้อง</a:t>
            </a:r>
          </a:p>
        </p:txBody>
      </p:sp>
      <p:pic>
        <p:nvPicPr>
          <p:cNvPr id="56" name="Graphic 55">
            <a:extLst>
              <a:ext uri="{FF2B5EF4-FFF2-40B4-BE49-F238E27FC236}">
                <a16:creationId xmlns:a16="http://schemas.microsoft.com/office/drawing/2014/main" id="{340B7021-7DD8-4457-870D-005B66FA3888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rot="18247222">
            <a:off x="7995121" y="5805438"/>
            <a:ext cx="324391" cy="410896"/>
          </a:xfrm>
          <a:prstGeom prst="rect">
            <a:avLst/>
          </a:prstGeom>
        </p:spPr>
      </p:pic>
      <p:pic>
        <p:nvPicPr>
          <p:cNvPr id="58" name="Graphic 57">
            <a:extLst>
              <a:ext uri="{FF2B5EF4-FFF2-40B4-BE49-F238E27FC236}">
                <a16:creationId xmlns:a16="http://schemas.microsoft.com/office/drawing/2014/main" id="{F51E28BB-EB3E-45A5-812F-DE240FE9C5F7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rot="18247222">
            <a:off x="7937782" y="3453143"/>
            <a:ext cx="324391" cy="410896"/>
          </a:xfrm>
          <a:prstGeom prst="rect">
            <a:avLst/>
          </a:prstGeom>
        </p:spPr>
      </p:pic>
      <p:pic>
        <p:nvPicPr>
          <p:cNvPr id="59" name="Graphic 58">
            <a:extLst>
              <a:ext uri="{FF2B5EF4-FFF2-40B4-BE49-F238E27FC236}">
                <a16:creationId xmlns:a16="http://schemas.microsoft.com/office/drawing/2014/main" id="{639889AE-BA97-438C-8BC3-68823183261A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rot="18247222">
            <a:off x="10943676" y="5805438"/>
            <a:ext cx="324391" cy="410896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CB570BE9-D9B3-4B8C-A45A-A4635448239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075001" y="70656"/>
            <a:ext cx="4041998" cy="1042506"/>
          </a:xfrm>
          <a:prstGeom prst="rect">
            <a:avLst/>
          </a:prstGeom>
        </p:spPr>
      </p:pic>
      <p:pic>
        <p:nvPicPr>
          <p:cNvPr id="57" name="Graphic 56">
            <a:extLst>
              <a:ext uri="{FF2B5EF4-FFF2-40B4-BE49-F238E27FC236}">
                <a16:creationId xmlns:a16="http://schemas.microsoft.com/office/drawing/2014/main" id="{6A207E9E-35F3-4599-B463-617F31CFF8E4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rot="18247222">
            <a:off x="10854682" y="3453143"/>
            <a:ext cx="324391" cy="410896"/>
          </a:xfrm>
          <a:prstGeom prst="rect">
            <a:avLst/>
          </a:prstGeom>
        </p:spPr>
      </p:pic>
      <p:pic>
        <p:nvPicPr>
          <p:cNvPr id="77" name="ขยาย 1">
            <a:extLst>
              <a:ext uri="{FF2B5EF4-FFF2-40B4-BE49-F238E27FC236}">
                <a16:creationId xmlns:a16="http://schemas.microsoft.com/office/drawing/2014/main" id="{30C40D4F-06AB-4932-A3E2-B0490A74F23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662585" y="1487841"/>
            <a:ext cx="701101" cy="701101"/>
          </a:xfrm>
          <a:prstGeom prst="rect">
            <a:avLst/>
          </a:prstGeom>
        </p:spPr>
      </p:pic>
      <p:pic>
        <p:nvPicPr>
          <p:cNvPr id="78" name="ขยาย 2">
            <a:extLst>
              <a:ext uri="{FF2B5EF4-FFF2-40B4-BE49-F238E27FC236}">
                <a16:creationId xmlns:a16="http://schemas.microsoft.com/office/drawing/2014/main" id="{AEE7D24A-4685-4187-8AC0-EB72DA8A58E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507568" y="1487842"/>
            <a:ext cx="701101" cy="701101"/>
          </a:xfrm>
          <a:prstGeom prst="rect">
            <a:avLst/>
          </a:prstGeom>
        </p:spPr>
      </p:pic>
      <p:pic>
        <p:nvPicPr>
          <p:cNvPr id="79" name="ขยาย3">
            <a:extLst>
              <a:ext uri="{FF2B5EF4-FFF2-40B4-BE49-F238E27FC236}">
                <a16:creationId xmlns:a16="http://schemas.microsoft.com/office/drawing/2014/main" id="{41051DBE-E7FA-46F8-AA29-A2A886C3227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662586" y="3849873"/>
            <a:ext cx="701101" cy="701101"/>
          </a:xfrm>
          <a:prstGeom prst="rect">
            <a:avLst/>
          </a:prstGeom>
        </p:spPr>
      </p:pic>
      <p:pic>
        <p:nvPicPr>
          <p:cNvPr id="80" name="ขยาย4">
            <a:extLst>
              <a:ext uri="{FF2B5EF4-FFF2-40B4-BE49-F238E27FC236}">
                <a16:creationId xmlns:a16="http://schemas.microsoft.com/office/drawing/2014/main" id="{B08D21A7-E897-4F71-A3C9-F6ADD9530DB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506776" y="3857696"/>
            <a:ext cx="701101" cy="701101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BC51B331-C3ED-498C-A685-5E0549CC99EF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01400" y="0"/>
            <a:ext cx="990600" cy="789584"/>
          </a:xfrm>
          <a:prstGeom prst="rect">
            <a:avLst/>
          </a:prstGeom>
        </p:spPr>
      </p:pic>
      <p:sp>
        <p:nvSpPr>
          <p:cNvPr id="85" name="แผ่นใส">
            <a:extLst>
              <a:ext uri="{FF2B5EF4-FFF2-40B4-BE49-F238E27FC236}">
                <a16:creationId xmlns:a16="http://schemas.microsoft.com/office/drawing/2014/main" id="{18872605-477C-45FE-B3FA-48C77A4CF06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F7F7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8" name="เก็บส้ม">
            <a:extLst>
              <a:ext uri="{FF2B5EF4-FFF2-40B4-BE49-F238E27FC236}">
                <a16:creationId xmlns:a16="http://schemas.microsoft.com/office/drawing/2014/main" id="{F889D80D-C82E-4FB1-860D-9F3F7401E952}"/>
              </a:ext>
            </a:extLst>
          </p:cNvPr>
          <p:cNvGrpSpPr/>
          <p:nvPr/>
        </p:nvGrpSpPr>
        <p:grpSpPr>
          <a:xfrm>
            <a:off x="1258919" y="7311478"/>
            <a:ext cx="9421514" cy="5045996"/>
            <a:chOff x="1524000" y="906002"/>
            <a:chExt cx="9421514" cy="5045996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11E44389-4C27-406B-A7FA-056865EEE6B6}"/>
                </a:ext>
              </a:extLst>
            </p:cNvPr>
            <p:cNvGrpSpPr/>
            <p:nvPr/>
          </p:nvGrpSpPr>
          <p:grpSpPr>
            <a:xfrm>
              <a:off x="1524000" y="906002"/>
              <a:ext cx="9421514" cy="5045996"/>
              <a:chOff x="1497889" y="-3936981"/>
              <a:chExt cx="9421514" cy="5045996"/>
            </a:xfrm>
          </p:grpSpPr>
          <p:sp>
            <p:nvSpPr>
              <p:cNvPr id="52" name="Rectangle: Rounded Corners 51">
                <a:extLst>
                  <a:ext uri="{FF2B5EF4-FFF2-40B4-BE49-F238E27FC236}">
                    <a16:creationId xmlns:a16="http://schemas.microsoft.com/office/drawing/2014/main" id="{5C1EB190-8A6F-4F17-95A2-437D2F167041}"/>
                  </a:ext>
                </a:extLst>
              </p:cNvPr>
              <p:cNvSpPr/>
              <p:nvPr/>
            </p:nvSpPr>
            <p:spPr>
              <a:xfrm>
                <a:off x="1497889" y="-3708632"/>
                <a:ext cx="9144000" cy="4817647"/>
              </a:xfrm>
              <a:prstGeom prst="roundRect">
                <a:avLst>
                  <a:gd name="adj" fmla="val 7117"/>
                </a:avLst>
              </a:prstGeom>
              <a:solidFill>
                <a:schemeClr val="bg1"/>
              </a:solidFill>
              <a:ln w="76200">
                <a:solidFill>
                  <a:schemeClr val="bg1">
                    <a:lumMod val="95000"/>
                  </a:schemeClr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53" name="close">
                <a:extLst>
                  <a:ext uri="{FF2B5EF4-FFF2-40B4-BE49-F238E27FC236}">
                    <a16:creationId xmlns:a16="http://schemas.microsoft.com/office/drawing/2014/main" id="{52D72330-2561-4A76-92E4-F1B39F0F31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364372" y="-3936981"/>
                <a:ext cx="555031" cy="555031"/>
              </a:xfrm>
              <a:prstGeom prst="rect">
                <a:avLst/>
              </a:prstGeom>
            </p:spPr>
          </p:pic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0BB31384-9DC0-4E31-9CB6-D6D9FDE6F81D}"/>
                  </a:ext>
                </a:extLst>
              </p:cNvPr>
              <p:cNvSpPr txBox="1"/>
              <p:nvPr/>
            </p:nvSpPr>
            <p:spPr>
              <a:xfrm>
                <a:off x="2916376" y="272022"/>
                <a:ext cx="6307519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3200" b="1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บอลใช้มือเก็บส้มไม่ถึง</a:t>
                </a:r>
              </a:p>
            </p:txBody>
          </p:sp>
        </p:grpSp>
        <p:pic>
          <p:nvPicPr>
            <p:cNvPr id="51" name="เก็บส้ม">
              <a:extLst>
                <a:ext uri="{FF2B5EF4-FFF2-40B4-BE49-F238E27FC236}">
                  <a16:creationId xmlns:a16="http://schemas.microsoft.com/office/drawing/2014/main" id="{EE52F567-F5E2-43B0-BC01-A27737EF5C68}"/>
                </a:ext>
              </a:extLst>
            </p:cNvPr>
            <p:cNvPicPr>
              <a:picLocks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30850" y="1462293"/>
              <a:ext cx="3930299" cy="3337046"/>
            </a:xfrm>
            <a:prstGeom prst="roundRect">
              <a:avLst>
                <a:gd name="adj" fmla="val 12235"/>
              </a:avLst>
            </a:prstGeom>
            <a:ln>
              <a:solidFill>
                <a:srgbClr val="7DDDFF"/>
              </a:solidFill>
            </a:ln>
            <a:effectLst>
              <a:outerShdw dist="63500" dir="5400000" algn="t" rotWithShape="0">
                <a:srgbClr val="7DDDFF"/>
              </a:outerShdw>
            </a:effectLst>
          </p:spPr>
        </p:pic>
      </p:grpSp>
      <p:grpSp>
        <p:nvGrpSpPr>
          <p:cNvPr id="62" name="ไม้ๆ">
            <a:extLst>
              <a:ext uri="{FF2B5EF4-FFF2-40B4-BE49-F238E27FC236}">
                <a16:creationId xmlns:a16="http://schemas.microsoft.com/office/drawing/2014/main" id="{4B6F0ACF-0E07-43CF-997B-FD3AD1B3D1B5}"/>
              </a:ext>
            </a:extLst>
          </p:cNvPr>
          <p:cNvGrpSpPr/>
          <p:nvPr/>
        </p:nvGrpSpPr>
        <p:grpSpPr>
          <a:xfrm>
            <a:off x="1258919" y="7304862"/>
            <a:ext cx="9421515" cy="5059229"/>
            <a:chOff x="1524000" y="892769"/>
            <a:chExt cx="9421515" cy="5059229"/>
          </a:xfrm>
        </p:grpSpPr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413CC73B-0889-45E5-8A97-754236015377}"/>
                </a:ext>
              </a:extLst>
            </p:cNvPr>
            <p:cNvGrpSpPr/>
            <p:nvPr/>
          </p:nvGrpSpPr>
          <p:grpSpPr>
            <a:xfrm>
              <a:off x="1524000" y="892769"/>
              <a:ext cx="9421515" cy="5059229"/>
              <a:chOff x="1497889" y="-3950214"/>
              <a:chExt cx="9421515" cy="5059229"/>
            </a:xfrm>
          </p:grpSpPr>
          <p:sp>
            <p:nvSpPr>
              <p:cNvPr id="65" name="Rectangle: Rounded Corners 64">
                <a:extLst>
                  <a:ext uri="{FF2B5EF4-FFF2-40B4-BE49-F238E27FC236}">
                    <a16:creationId xmlns:a16="http://schemas.microsoft.com/office/drawing/2014/main" id="{0F110C5F-E8C0-4B46-BE54-94CFEE33169D}"/>
                  </a:ext>
                </a:extLst>
              </p:cNvPr>
              <p:cNvSpPr/>
              <p:nvPr/>
            </p:nvSpPr>
            <p:spPr>
              <a:xfrm>
                <a:off x="1497889" y="-3708632"/>
                <a:ext cx="9144000" cy="4817647"/>
              </a:xfrm>
              <a:prstGeom prst="roundRect">
                <a:avLst>
                  <a:gd name="adj" fmla="val 7117"/>
                </a:avLst>
              </a:prstGeom>
              <a:solidFill>
                <a:schemeClr val="bg1"/>
              </a:solidFill>
              <a:ln w="76200">
                <a:solidFill>
                  <a:schemeClr val="bg1">
                    <a:lumMod val="95000"/>
                  </a:schemeClr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66" name="close">
                <a:extLst>
                  <a:ext uri="{FF2B5EF4-FFF2-40B4-BE49-F238E27FC236}">
                    <a16:creationId xmlns:a16="http://schemas.microsoft.com/office/drawing/2014/main" id="{4170E665-A6E4-40C6-A5D7-6D5462C1FC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364373" y="-3950214"/>
                <a:ext cx="555031" cy="555031"/>
              </a:xfrm>
              <a:prstGeom prst="rect">
                <a:avLst/>
              </a:prstGeom>
            </p:spPr>
          </p:pic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5153BCEC-96CC-4CB7-9254-7404B494A7AC}"/>
                  </a:ext>
                </a:extLst>
              </p:cNvPr>
              <p:cNvSpPr txBox="1"/>
              <p:nvPr/>
            </p:nvSpPr>
            <p:spPr>
              <a:xfrm>
                <a:off x="2827450" y="295891"/>
                <a:ext cx="6519039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3200" b="1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บอลนำไม้ไปใช้เก็บส้ม</a:t>
                </a:r>
              </a:p>
            </p:txBody>
          </p:sp>
        </p:grpSp>
        <p:pic>
          <p:nvPicPr>
            <p:cNvPr id="64" name="ไม้">
              <a:extLst>
                <a:ext uri="{FF2B5EF4-FFF2-40B4-BE49-F238E27FC236}">
                  <a16:creationId xmlns:a16="http://schemas.microsoft.com/office/drawing/2014/main" id="{5CD31AF7-F0AC-4116-8EAD-FE889EE27F1C}"/>
                </a:ext>
              </a:extLst>
            </p:cNvPr>
            <p:cNvPicPr>
              <a:picLocks/>
            </p:cNvPicPr>
            <p:nvPr/>
          </p:nvPicPr>
          <p:blipFill rotWithShape="1">
            <a:blip r:embed="rId2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122901" y="1450428"/>
              <a:ext cx="3962866" cy="3367239"/>
            </a:xfrm>
            <a:prstGeom prst="roundRect">
              <a:avLst>
                <a:gd name="adj" fmla="val 9833"/>
              </a:avLst>
            </a:prstGeom>
            <a:ln>
              <a:solidFill>
                <a:srgbClr val="7DDDFF"/>
              </a:solidFill>
            </a:ln>
            <a:effectLst>
              <a:outerShdw dist="63500" dir="5400000" algn="t" rotWithShape="0">
                <a:srgbClr val="7DDDFF"/>
              </a:outerShdw>
            </a:effectLst>
          </p:spPr>
        </p:pic>
      </p:grpSp>
      <p:grpSp>
        <p:nvGrpSpPr>
          <p:cNvPr id="68" name="ส้มให้แม่">
            <a:extLst>
              <a:ext uri="{FF2B5EF4-FFF2-40B4-BE49-F238E27FC236}">
                <a16:creationId xmlns:a16="http://schemas.microsoft.com/office/drawing/2014/main" id="{9EC29916-5DC0-42B8-8E78-60B6CF2EB0FD}"/>
              </a:ext>
            </a:extLst>
          </p:cNvPr>
          <p:cNvGrpSpPr/>
          <p:nvPr/>
        </p:nvGrpSpPr>
        <p:grpSpPr>
          <a:xfrm>
            <a:off x="1258919" y="7311478"/>
            <a:ext cx="9421514" cy="5045996"/>
            <a:chOff x="1524000" y="906002"/>
            <a:chExt cx="9421514" cy="5045996"/>
          </a:xfrm>
        </p:grpSpPr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A910F67D-31D4-476E-9830-1305ED5F48A2}"/>
                </a:ext>
              </a:extLst>
            </p:cNvPr>
            <p:cNvGrpSpPr/>
            <p:nvPr/>
          </p:nvGrpSpPr>
          <p:grpSpPr>
            <a:xfrm>
              <a:off x="1524000" y="906002"/>
              <a:ext cx="9421514" cy="5045996"/>
              <a:chOff x="1497889" y="-3936981"/>
              <a:chExt cx="9421514" cy="5045996"/>
            </a:xfrm>
          </p:grpSpPr>
          <p:sp>
            <p:nvSpPr>
              <p:cNvPr id="72" name="Rectangle: Rounded Corners 71">
                <a:extLst>
                  <a:ext uri="{FF2B5EF4-FFF2-40B4-BE49-F238E27FC236}">
                    <a16:creationId xmlns:a16="http://schemas.microsoft.com/office/drawing/2014/main" id="{2C5E03F9-54B8-47D1-9963-B5CA1C75C35D}"/>
                  </a:ext>
                </a:extLst>
              </p:cNvPr>
              <p:cNvSpPr/>
              <p:nvPr/>
            </p:nvSpPr>
            <p:spPr>
              <a:xfrm>
                <a:off x="1497889" y="-3708632"/>
                <a:ext cx="9144000" cy="4817647"/>
              </a:xfrm>
              <a:prstGeom prst="roundRect">
                <a:avLst>
                  <a:gd name="adj" fmla="val 7117"/>
                </a:avLst>
              </a:prstGeom>
              <a:solidFill>
                <a:schemeClr val="bg1"/>
              </a:solidFill>
              <a:ln w="76200">
                <a:solidFill>
                  <a:schemeClr val="bg1">
                    <a:lumMod val="95000"/>
                  </a:schemeClr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73" name="close">
                <a:extLst>
                  <a:ext uri="{FF2B5EF4-FFF2-40B4-BE49-F238E27FC236}">
                    <a16:creationId xmlns:a16="http://schemas.microsoft.com/office/drawing/2014/main" id="{CA9EA308-2762-4C74-9992-F2E956C8A8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364372" y="-3936981"/>
                <a:ext cx="555031" cy="555031"/>
              </a:xfrm>
              <a:prstGeom prst="rect">
                <a:avLst/>
              </a:prstGeom>
            </p:spPr>
          </p:pic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15A9B253-683A-4191-A046-D8CEF7E6FA26}"/>
                  </a:ext>
                </a:extLst>
              </p:cNvPr>
              <p:cNvSpPr txBox="1"/>
              <p:nvPr/>
            </p:nvSpPr>
            <p:spPr>
              <a:xfrm>
                <a:off x="2830075" y="274829"/>
                <a:ext cx="6519039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3200" b="1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บอลนำส้มที่เก็บได้ไปให้คุณแม่</a:t>
                </a:r>
              </a:p>
            </p:txBody>
          </p:sp>
        </p:grpSp>
        <p:pic>
          <p:nvPicPr>
            <p:cNvPr id="70" name="ส้มให้แม่">
              <a:extLst>
                <a:ext uri="{FF2B5EF4-FFF2-40B4-BE49-F238E27FC236}">
                  <a16:creationId xmlns:a16="http://schemas.microsoft.com/office/drawing/2014/main" id="{E8C81C11-820F-4F5C-A7E7-04756F743EC7}"/>
                </a:ext>
              </a:extLst>
            </p:cNvPr>
            <p:cNvPicPr>
              <a:picLocks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09703" y="1449622"/>
              <a:ext cx="3972593" cy="3370413"/>
            </a:xfrm>
            <a:prstGeom prst="roundRect">
              <a:avLst>
                <a:gd name="adj" fmla="val 10006"/>
              </a:avLst>
            </a:prstGeom>
            <a:ln>
              <a:solidFill>
                <a:srgbClr val="7DDDFF"/>
              </a:solidFill>
            </a:ln>
            <a:effectLst>
              <a:outerShdw dist="63500" dir="5400000" algn="t" rotWithShape="0">
                <a:srgbClr val="7DDDFF"/>
              </a:outerShdw>
            </a:effectLst>
          </p:spPr>
        </p:pic>
      </p:grpSp>
      <p:grpSp>
        <p:nvGrpSpPr>
          <p:cNvPr id="75" name="ยาน">
            <a:extLst>
              <a:ext uri="{FF2B5EF4-FFF2-40B4-BE49-F238E27FC236}">
                <a16:creationId xmlns:a16="http://schemas.microsoft.com/office/drawing/2014/main" id="{C00A4A66-683D-40B7-BDD5-ECFFD43A0F80}"/>
              </a:ext>
            </a:extLst>
          </p:cNvPr>
          <p:cNvGrpSpPr/>
          <p:nvPr/>
        </p:nvGrpSpPr>
        <p:grpSpPr>
          <a:xfrm>
            <a:off x="1251675" y="7315677"/>
            <a:ext cx="9436003" cy="5037598"/>
            <a:chOff x="1524000" y="914400"/>
            <a:chExt cx="9436003" cy="5037598"/>
          </a:xfrm>
        </p:grpSpPr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7C543359-C5BB-4789-B25B-D2C4EB7AB60E}"/>
                </a:ext>
              </a:extLst>
            </p:cNvPr>
            <p:cNvGrpSpPr/>
            <p:nvPr/>
          </p:nvGrpSpPr>
          <p:grpSpPr>
            <a:xfrm>
              <a:off x="1524000" y="914400"/>
              <a:ext cx="9436003" cy="5037598"/>
              <a:chOff x="1497889" y="-3928583"/>
              <a:chExt cx="9436003" cy="5037598"/>
            </a:xfrm>
          </p:grpSpPr>
          <p:sp>
            <p:nvSpPr>
              <p:cNvPr id="87" name="Rectangle: Rounded Corners 86">
                <a:extLst>
                  <a:ext uri="{FF2B5EF4-FFF2-40B4-BE49-F238E27FC236}">
                    <a16:creationId xmlns:a16="http://schemas.microsoft.com/office/drawing/2014/main" id="{12EDEE2E-F976-4389-A280-E0B2C53B2C6B}"/>
                  </a:ext>
                </a:extLst>
              </p:cNvPr>
              <p:cNvSpPr/>
              <p:nvPr/>
            </p:nvSpPr>
            <p:spPr>
              <a:xfrm>
                <a:off x="1497889" y="-3708632"/>
                <a:ext cx="9144000" cy="4817647"/>
              </a:xfrm>
              <a:prstGeom prst="roundRect">
                <a:avLst>
                  <a:gd name="adj" fmla="val 7117"/>
                </a:avLst>
              </a:prstGeom>
              <a:solidFill>
                <a:schemeClr val="bg1"/>
              </a:solidFill>
              <a:ln w="76200">
                <a:solidFill>
                  <a:schemeClr val="bg1">
                    <a:lumMod val="95000"/>
                  </a:schemeClr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88" name="close">
                <a:extLst>
                  <a:ext uri="{FF2B5EF4-FFF2-40B4-BE49-F238E27FC236}">
                    <a16:creationId xmlns:a16="http://schemas.microsoft.com/office/drawing/2014/main" id="{D20DFF05-B1D2-4A75-9E65-F3712D8B78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378861" y="-3928583"/>
                <a:ext cx="555031" cy="555031"/>
              </a:xfrm>
              <a:prstGeom prst="rect">
                <a:avLst/>
              </a:prstGeom>
            </p:spPr>
          </p:pic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3F5F0894-1E88-4393-A214-98AF722E69AC}"/>
                  </a:ext>
                </a:extLst>
              </p:cNvPr>
              <p:cNvSpPr txBox="1"/>
              <p:nvPr/>
            </p:nvSpPr>
            <p:spPr>
              <a:xfrm>
                <a:off x="2817613" y="292323"/>
                <a:ext cx="6519039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3200" b="1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บอลหาไม้ที่มีขนาดยาว</a:t>
                </a:r>
              </a:p>
            </p:txBody>
          </p:sp>
        </p:grpSp>
        <p:pic>
          <p:nvPicPr>
            <p:cNvPr id="86" name="จักรยาน">
              <a:extLst>
                <a:ext uri="{FF2B5EF4-FFF2-40B4-BE49-F238E27FC236}">
                  <a16:creationId xmlns:a16="http://schemas.microsoft.com/office/drawing/2014/main" id="{2F5BB685-766F-4C63-BA8E-129634EC6266}"/>
                </a:ext>
              </a:extLst>
            </p:cNvPr>
            <p:cNvPicPr>
              <a:picLocks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17799" y="1447800"/>
              <a:ext cx="3970889" cy="3374056"/>
            </a:xfrm>
            <a:prstGeom prst="roundRect">
              <a:avLst>
                <a:gd name="adj" fmla="val 10716"/>
              </a:avLst>
            </a:prstGeom>
            <a:ln>
              <a:solidFill>
                <a:srgbClr val="7DDDFF"/>
              </a:solidFill>
            </a:ln>
            <a:effectLst>
              <a:outerShdw dist="63500" dir="5400000" algn="t" rotWithShape="0">
                <a:srgbClr val="7DDDFF"/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311076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22222E-6 L -0.00325 -0.89584 " pathEditMode="relative" rAng="0" ptsTypes="AA">
                                      <p:cBhvr>
                                        <p:cTn id="89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-44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22222E-6 L 0.00183 -0.91158 " pathEditMode="relative" rAng="0" ptsTypes="AA">
                                      <p:cBhvr>
                                        <p:cTn id="9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" y="-45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7037E-6 L 0.01224 -0.89375 " pathEditMode="relative" rAng="0" ptsTypes="AA">
                                      <p:cBhvr>
                                        <p:cTn id="10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2" y="-44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22222E-6 L -0.00325 -0.89398 " pathEditMode="relative" rAng="0" ptsTypes="AA">
                                      <p:cBhvr>
                                        <p:cTn id="1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-44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83 -0.91158 L 3.75E-6 -3.33333E-6 " pathEditMode="relative" rAng="0" ptsTypes="AA">
                                      <p:cBhvr>
                                        <p:cTn id="12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5532"/>
                                    </p:animMotion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25 -0.89584 L 1.875E-6 -3.33333E-6 " pathEditMode="relative" rAng="0" ptsTypes="AA">
                                      <p:cBhvr>
                                        <p:cTn id="13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4745"/>
                                    </p:animMotion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24 -0.89375 L 1.875E-6 -3.33333E-6 " pathEditMode="relative" rAng="0" ptsTypes="AA">
                                      <p:cBhvr>
                                        <p:cTn id="14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1" y="44653"/>
                                    </p:animMotion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25 -0.89583 L -3.33333E-6 2.22222E-6 " pathEditMode="relative" rAng="0" ptsTypes="AA">
                                      <p:cBhvr>
                                        <p:cTn id="15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44838"/>
                                    </p:animMotion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40" grpId="0" animBg="1"/>
      <p:bldP spid="85" grpId="0" animBg="1"/>
      <p:bldP spid="85" grpId="1" animBg="1"/>
      <p:bldP spid="85" grpId="2" animBg="1"/>
      <p:bldP spid="85" grpId="3" animBg="1"/>
      <p:bldP spid="85" grpId="5" animBg="1"/>
      <p:bldP spid="85" grpId="6" animBg="1"/>
      <p:bldP spid="85" grpId="7" animBg="1"/>
      <p:bldP spid="85" grpId="8" animBg="1"/>
      <p:bldP spid="85" grpId="9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ส้มให้แม่">
            <a:extLst>
              <a:ext uri="{FF2B5EF4-FFF2-40B4-BE49-F238E27FC236}">
                <a16:creationId xmlns:a16="http://schemas.microsoft.com/office/drawing/2014/main" id="{7D4C41B6-AC0D-4AB0-BBF9-6B52E92908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8530" y="1515383"/>
            <a:ext cx="2547526" cy="2161362"/>
          </a:xfrm>
          <a:prstGeom prst="roundRect">
            <a:avLst>
              <a:gd name="adj" fmla="val 10198"/>
            </a:avLst>
          </a:prstGeom>
          <a:ln>
            <a:solidFill>
              <a:srgbClr val="7DDDFF"/>
            </a:solidFill>
          </a:ln>
          <a:effectLst>
            <a:outerShdw dist="63500" dir="5400000" algn="t" rotWithShape="0">
              <a:srgbClr val="7DDDFF"/>
            </a:outerShdw>
          </a:effectLst>
        </p:spPr>
      </p:pic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99D250B5-CA34-45B5-8B60-28B2159281DE}"/>
              </a:ext>
            </a:extLst>
          </p:cNvPr>
          <p:cNvSpPr/>
          <p:nvPr/>
        </p:nvSpPr>
        <p:spPr>
          <a:xfrm>
            <a:off x="5584288" y="3810000"/>
            <a:ext cx="2710996" cy="2330978"/>
          </a:xfrm>
          <a:prstGeom prst="roundRect">
            <a:avLst>
              <a:gd name="adj" fmla="val 12238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1" name="เก็บส้ม">
            <a:extLst>
              <a:ext uri="{FF2B5EF4-FFF2-40B4-BE49-F238E27FC236}">
                <a16:creationId xmlns:a16="http://schemas.microsoft.com/office/drawing/2014/main" id="{96E1916E-2E35-41B9-926F-E6308DB1AABB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9492" y="3857696"/>
            <a:ext cx="2545603" cy="2162994"/>
          </a:xfrm>
          <a:prstGeom prst="roundRect">
            <a:avLst>
              <a:gd name="adj" fmla="val 12235"/>
            </a:avLst>
          </a:prstGeom>
          <a:ln>
            <a:solidFill>
              <a:srgbClr val="7DDDFF"/>
            </a:solidFill>
          </a:ln>
          <a:effectLst>
            <a:outerShdw dist="63500" dir="5400000" algn="t" rotWithShape="0">
              <a:srgbClr val="7DDDFF"/>
            </a:outerShdw>
          </a:effectLst>
        </p:spPr>
      </p:pic>
      <p:pic>
        <p:nvPicPr>
          <p:cNvPr id="70" name="จักรยาน">
            <a:extLst>
              <a:ext uri="{FF2B5EF4-FFF2-40B4-BE49-F238E27FC236}">
                <a16:creationId xmlns:a16="http://schemas.microsoft.com/office/drawing/2014/main" id="{20CFAE5D-4600-42A6-9F4B-11412034405D}"/>
              </a:ext>
            </a:extLst>
          </p:cNvPr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5060" y="1514567"/>
            <a:ext cx="2549449" cy="2162994"/>
          </a:xfrm>
          <a:prstGeom prst="roundRect">
            <a:avLst>
              <a:gd name="adj" fmla="val 10716"/>
            </a:avLst>
          </a:prstGeom>
          <a:ln>
            <a:solidFill>
              <a:srgbClr val="7DDDFF"/>
            </a:solidFill>
          </a:ln>
          <a:effectLst>
            <a:outerShdw dist="63500" dir="5400000" algn="t" rotWithShape="0">
              <a:srgbClr val="7DDDFF"/>
            </a:outerShdw>
          </a:effectLst>
        </p:spPr>
      </p:pic>
      <p:pic>
        <p:nvPicPr>
          <p:cNvPr id="72" name="ไม้">
            <a:extLst>
              <a:ext uri="{FF2B5EF4-FFF2-40B4-BE49-F238E27FC236}">
                <a16:creationId xmlns:a16="http://schemas.microsoft.com/office/drawing/2014/main" id="{2DD761AD-94C8-49F8-BC00-E8DD85B7010C}"/>
              </a:ext>
            </a:extLst>
          </p:cNvPr>
          <p:cNvPicPr>
            <a:picLocks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66983" y="3858512"/>
            <a:ext cx="2545604" cy="2161362"/>
          </a:xfrm>
          <a:prstGeom prst="roundRect">
            <a:avLst>
              <a:gd name="adj" fmla="val 11706"/>
            </a:avLst>
          </a:prstGeom>
          <a:ln>
            <a:solidFill>
              <a:srgbClr val="7DDDFF"/>
            </a:solidFill>
          </a:ln>
          <a:effectLst>
            <a:outerShdw dist="63500" dir="5400000" algn="t" rotWithShape="0">
              <a:srgbClr val="7DDDFF"/>
            </a:outerShdw>
          </a:effectLst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4353FD0C-C700-4C9E-A5C3-518FFE42926B}"/>
              </a:ext>
            </a:extLst>
          </p:cNvPr>
          <p:cNvGrpSpPr/>
          <p:nvPr/>
        </p:nvGrpSpPr>
        <p:grpSpPr>
          <a:xfrm>
            <a:off x="447465" y="1447800"/>
            <a:ext cx="4972391" cy="4722962"/>
            <a:chOff x="415431" y="1924996"/>
            <a:chExt cx="5004426" cy="4722962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22BA8216-9831-47F8-B04B-CCCF7A729506}"/>
                </a:ext>
              </a:extLst>
            </p:cNvPr>
            <p:cNvSpPr/>
            <p:nvPr/>
          </p:nvSpPr>
          <p:spPr>
            <a:xfrm>
              <a:off x="472483" y="2006180"/>
              <a:ext cx="4867789" cy="4641778"/>
            </a:xfrm>
            <a:prstGeom prst="roundRect">
              <a:avLst>
                <a:gd name="adj" fmla="val 8258"/>
              </a:avLst>
            </a:prstGeom>
            <a:solidFill>
              <a:srgbClr val="CDF2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A8062F7B-5871-4DA8-9304-5E3CCC1C35DA}"/>
                </a:ext>
              </a:extLst>
            </p:cNvPr>
            <p:cNvSpPr/>
            <p:nvPr/>
          </p:nvSpPr>
          <p:spPr>
            <a:xfrm>
              <a:off x="625040" y="2590891"/>
              <a:ext cx="4572000" cy="3886200"/>
            </a:xfrm>
            <a:prstGeom prst="roundRect">
              <a:avLst>
                <a:gd name="adj" fmla="val 823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ตัดมุมสี่เหลี่ยมผืนผ้าด้านเดียวกัน 47">
              <a:extLst>
                <a:ext uri="{FF2B5EF4-FFF2-40B4-BE49-F238E27FC236}">
                  <a16:creationId xmlns:a16="http://schemas.microsoft.com/office/drawing/2014/main" id="{4739A945-FA22-41C7-BEE2-375D931B1B53}"/>
                </a:ext>
              </a:extLst>
            </p:cNvPr>
            <p:cNvSpPr/>
            <p:nvPr/>
          </p:nvSpPr>
          <p:spPr>
            <a:xfrm>
              <a:off x="415431" y="1924996"/>
              <a:ext cx="5004426" cy="781186"/>
            </a:xfrm>
            <a:prstGeom prst="snip2SameRect">
              <a:avLst>
                <a:gd name="adj1" fmla="val 0"/>
                <a:gd name="adj2" fmla="val 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3661" b="1" spc="-82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ลงมือแก้ปัญหา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0949CF20-710F-47EF-A7DD-B0ED09197BCA}"/>
                </a:ext>
              </a:extLst>
            </p:cNvPr>
            <p:cNvSpPr/>
            <p:nvPr/>
          </p:nvSpPr>
          <p:spPr>
            <a:xfrm>
              <a:off x="2342102" y="3175001"/>
              <a:ext cx="1243354" cy="243021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5192" b="1" spc="-82" dirty="0">
                  <a:solidFill>
                    <a:srgbClr val="F2C6CC"/>
                  </a:solidFill>
                  <a:latin typeface="Mali" panose="00000500000000000000" pitchFamily="2" charset="-34"/>
                  <a:cs typeface="Mali" panose="00000500000000000000" pitchFamily="2" charset="-34"/>
                </a:rPr>
                <a:t>?</a:t>
              </a:r>
              <a:endParaRPr lang="th-TH" sz="15192" b="1" spc="-82" dirty="0">
                <a:solidFill>
                  <a:srgbClr val="F2C6CC"/>
                </a:solidFill>
                <a:latin typeface="Mali" panose="00000500000000000000" pitchFamily="2" charset="-34"/>
                <a:cs typeface="Mali" panose="00000500000000000000" pitchFamily="2" charset="-34"/>
              </a:endParaRPr>
            </a:p>
          </p:txBody>
        </p:sp>
      </p:grpSp>
      <p:pic>
        <p:nvPicPr>
          <p:cNvPr id="44" name="Picture 43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165B83DD-3A37-4E10-9CB6-06262FDB5CE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12047" y="6198805"/>
            <a:ext cx="490398" cy="484029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1DB64794-4253-4503-A25B-D10610A8B61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2668" y="2113695"/>
            <a:ext cx="4581597" cy="3890035"/>
          </a:xfrm>
          <a:prstGeom prst="roundRect">
            <a:avLst>
              <a:gd name="adj" fmla="val 6684"/>
            </a:avLst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F4F02241-8970-44AD-A447-D705A600D66F}"/>
              </a:ext>
            </a:extLst>
          </p:cNvPr>
          <p:cNvGrpSpPr/>
          <p:nvPr/>
        </p:nvGrpSpPr>
        <p:grpSpPr>
          <a:xfrm>
            <a:off x="707186" y="2191816"/>
            <a:ext cx="4406135" cy="558312"/>
            <a:chOff x="766092" y="2630035"/>
            <a:chExt cx="3438074" cy="558312"/>
          </a:xfrm>
        </p:grpSpPr>
        <p:sp>
          <p:nvSpPr>
            <p:cNvPr id="24" name="Dust">
              <a:extLst>
                <a:ext uri="{FF2B5EF4-FFF2-40B4-BE49-F238E27FC236}">
                  <a16:creationId xmlns:a16="http://schemas.microsoft.com/office/drawing/2014/main" id="{8CD53730-5C59-4EB5-B886-D92D5AA0C5D3}"/>
                </a:ext>
              </a:extLst>
            </p:cNvPr>
            <p:cNvSpPr/>
            <p:nvPr/>
          </p:nvSpPr>
          <p:spPr>
            <a:xfrm>
              <a:off x="766092" y="2630035"/>
              <a:ext cx="3438074" cy="482966"/>
            </a:xfrm>
            <a:prstGeom prst="roundRect">
              <a:avLst>
                <a:gd name="adj" fmla="val 50000"/>
              </a:avLst>
            </a:prstGeom>
            <a:solidFill>
              <a:srgbClr val="F57E1B"/>
            </a:solidFill>
            <a:ln>
              <a:solidFill>
                <a:srgbClr val="F57E1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783" tIns="60891" rIns="121783" bIns="60891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 sz="2929" b="1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04B1606A-337B-4897-988D-59687E25E6A4}"/>
                </a:ext>
              </a:extLst>
            </p:cNvPr>
            <p:cNvSpPr/>
            <p:nvPr/>
          </p:nvSpPr>
          <p:spPr>
            <a:xfrm>
              <a:off x="1523969" y="2645250"/>
              <a:ext cx="1876466" cy="5430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>
                <a:defRPr/>
              </a:pPr>
              <a:r>
                <a:rPr lang="th-TH" sz="2929" b="1" dirty="0">
                  <a:solidFill>
                    <a:prstClr val="white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บอลนำไม้ไปใช้เก็บส้ม</a:t>
              </a:r>
            </a:p>
          </p:txBody>
        </p:sp>
      </p:grpSp>
      <p:pic>
        <p:nvPicPr>
          <p:cNvPr id="20" name="Next">
            <a:hlinkClick r:id="rId9" action="ppaction://hlinksldjump"/>
            <a:extLst>
              <a:ext uri="{FF2B5EF4-FFF2-40B4-BE49-F238E27FC236}">
                <a16:creationId xmlns:a16="http://schemas.microsoft.com/office/drawing/2014/main" id="{6156D4C8-FCC8-4616-8360-026AAFC5A64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1008" y="6239087"/>
            <a:ext cx="858300" cy="443747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7D2CA7D5-A98B-46C9-85D8-E66C8D58FA61}"/>
              </a:ext>
            </a:extLst>
          </p:cNvPr>
          <p:cNvGrpSpPr/>
          <p:nvPr/>
        </p:nvGrpSpPr>
        <p:grpSpPr>
          <a:xfrm>
            <a:off x="7618644" y="5409616"/>
            <a:ext cx="538513" cy="538513"/>
            <a:chOff x="11385550" y="1020622"/>
            <a:chExt cx="914400" cy="914400"/>
          </a:xfrm>
        </p:grpSpPr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308BBFDB-2D10-49E2-8413-A00E0415E70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5550" y="1020622"/>
              <a:ext cx="914400" cy="914400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8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pic>
          <p:nvPicPr>
            <p:cNvPr id="47" name="Graphic 46" descr="Checkmark">
              <a:extLst>
                <a:ext uri="{FF2B5EF4-FFF2-40B4-BE49-F238E27FC236}">
                  <a16:creationId xmlns:a16="http://schemas.microsoft.com/office/drawing/2014/main" id="{DC9E0D30-0A22-40A8-9D51-B6686D64A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1500057" y="1148205"/>
              <a:ext cx="685384" cy="685384"/>
            </a:xfrm>
            <a:prstGeom prst="rect">
              <a:avLst/>
            </a:prstGeom>
          </p:spPr>
        </p:pic>
      </p:grpSp>
      <p:sp>
        <p:nvSpPr>
          <p:cNvPr id="48" name="TextBox 66">
            <a:extLst>
              <a:ext uri="{FF2B5EF4-FFF2-40B4-BE49-F238E27FC236}">
                <a16:creationId xmlns:a16="http://schemas.microsoft.com/office/drawing/2014/main" id="{80E2E024-DD1E-4761-9000-2259299AE007}"/>
              </a:ext>
            </a:extLst>
          </p:cNvPr>
          <p:cNvSpPr txBox="1"/>
          <p:nvPr/>
        </p:nvSpPr>
        <p:spPr>
          <a:xfrm>
            <a:off x="401015" y="914400"/>
            <a:ext cx="7061751" cy="666825"/>
          </a:xfrm>
          <a:prstGeom prst="rect">
            <a:avLst/>
          </a:prstGeom>
          <a:noFill/>
        </p:spPr>
        <p:txBody>
          <a:bodyPr wrap="square" lIns="158220" tIns="79109" rIns="158220" bIns="79109" rtlCol="0">
            <a:spAutoFit/>
          </a:bodyPr>
          <a:lstStyle>
            <a:defPPr>
              <a:defRPr lang="th-TH"/>
            </a:defPPr>
            <a:lvl1pPr marL="0" algn="l" defTabSz="1187988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3994" algn="l" defTabSz="1187988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87988" algn="l" defTabSz="1187988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81983" algn="l" defTabSz="1187988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75977" algn="l" defTabSz="1187988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969971" algn="l" defTabSz="1187988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3965" algn="l" defTabSz="1187988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57960" algn="l" defTabSz="1187988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751954" algn="l" defTabSz="1187988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sz="32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เลือกภาพที่แสดงถึงขั้นตอนการแก้ปัญหาต่อไปนี้ให้ถูกต้อง</a:t>
            </a:r>
          </a:p>
        </p:txBody>
      </p:sp>
      <p:pic>
        <p:nvPicPr>
          <p:cNvPr id="60" name="Graphic 59">
            <a:extLst>
              <a:ext uri="{FF2B5EF4-FFF2-40B4-BE49-F238E27FC236}">
                <a16:creationId xmlns:a16="http://schemas.microsoft.com/office/drawing/2014/main" id="{49F58FAC-DEB9-48C6-B90F-104E1A49E061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rot="18247222">
            <a:off x="7995121" y="5805438"/>
            <a:ext cx="324391" cy="410896"/>
          </a:xfrm>
          <a:prstGeom prst="rect">
            <a:avLst/>
          </a:prstGeom>
        </p:spPr>
      </p:pic>
      <p:pic>
        <p:nvPicPr>
          <p:cNvPr id="62" name="Graphic 61">
            <a:extLst>
              <a:ext uri="{FF2B5EF4-FFF2-40B4-BE49-F238E27FC236}">
                <a16:creationId xmlns:a16="http://schemas.microsoft.com/office/drawing/2014/main" id="{BC0134A4-FBE3-4E78-A470-DBB02895EC87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rot="18247222">
            <a:off x="7937782" y="3453143"/>
            <a:ext cx="324391" cy="410896"/>
          </a:xfrm>
          <a:prstGeom prst="rect">
            <a:avLst/>
          </a:prstGeom>
        </p:spPr>
      </p:pic>
      <p:pic>
        <p:nvPicPr>
          <p:cNvPr id="63" name="Graphic 62">
            <a:extLst>
              <a:ext uri="{FF2B5EF4-FFF2-40B4-BE49-F238E27FC236}">
                <a16:creationId xmlns:a16="http://schemas.microsoft.com/office/drawing/2014/main" id="{3CF7481C-BB2A-499D-8AD6-655A8FAA2AE7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rot="18247222">
            <a:off x="10943676" y="5805438"/>
            <a:ext cx="324391" cy="410896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4F71F8AC-BC97-4CC9-8CF6-BE01DBD901D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075001" y="70656"/>
            <a:ext cx="4041998" cy="1042506"/>
          </a:xfrm>
          <a:prstGeom prst="rect">
            <a:avLst/>
          </a:prstGeom>
        </p:spPr>
      </p:pic>
      <p:pic>
        <p:nvPicPr>
          <p:cNvPr id="61" name="Graphic 60">
            <a:extLst>
              <a:ext uri="{FF2B5EF4-FFF2-40B4-BE49-F238E27FC236}">
                <a16:creationId xmlns:a16="http://schemas.microsoft.com/office/drawing/2014/main" id="{6640A1CC-4E30-4D76-9504-D800B03DA4F5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rot="18247222">
            <a:off x="10854682" y="3453143"/>
            <a:ext cx="324391" cy="410896"/>
          </a:xfrm>
          <a:prstGeom prst="rect">
            <a:avLst/>
          </a:prstGeom>
        </p:spPr>
      </p:pic>
      <p:pic>
        <p:nvPicPr>
          <p:cNvPr id="78" name="ขยาย 1">
            <a:extLst>
              <a:ext uri="{FF2B5EF4-FFF2-40B4-BE49-F238E27FC236}">
                <a16:creationId xmlns:a16="http://schemas.microsoft.com/office/drawing/2014/main" id="{2CCF46BE-2B6E-4D75-A60E-66D07D6A217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662585" y="1487841"/>
            <a:ext cx="701101" cy="701101"/>
          </a:xfrm>
          <a:prstGeom prst="rect">
            <a:avLst/>
          </a:prstGeom>
        </p:spPr>
      </p:pic>
      <p:pic>
        <p:nvPicPr>
          <p:cNvPr id="79" name="ขยาย 2">
            <a:extLst>
              <a:ext uri="{FF2B5EF4-FFF2-40B4-BE49-F238E27FC236}">
                <a16:creationId xmlns:a16="http://schemas.microsoft.com/office/drawing/2014/main" id="{9E4839DF-C856-49E5-8EC2-EFEBD3B0C4C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507568" y="1487842"/>
            <a:ext cx="701101" cy="701101"/>
          </a:xfrm>
          <a:prstGeom prst="rect">
            <a:avLst/>
          </a:prstGeom>
        </p:spPr>
      </p:pic>
      <p:pic>
        <p:nvPicPr>
          <p:cNvPr id="80" name="ขยาย3">
            <a:extLst>
              <a:ext uri="{FF2B5EF4-FFF2-40B4-BE49-F238E27FC236}">
                <a16:creationId xmlns:a16="http://schemas.microsoft.com/office/drawing/2014/main" id="{20A5C46D-3115-4819-8893-9EFEF35416F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662586" y="3849873"/>
            <a:ext cx="701101" cy="701101"/>
          </a:xfrm>
          <a:prstGeom prst="rect">
            <a:avLst/>
          </a:prstGeom>
        </p:spPr>
      </p:pic>
      <p:pic>
        <p:nvPicPr>
          <p:cNvPr id="81" name="ขยาย4">
            <a:extLst>
              <a:ext uri="{FF2B5EF4-FFF2-40B4-BE49-F238E27FC236}">
                <a16:creationId xmlns:a16="http://schemas.microsoft.com/office/drawing/2014/main" id="{7F939095-D958-4971-A710-28BD4037049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506776" y="3857696"/>
            <a:ext cx="701101" cy="701101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0BB1304D-6CC8-487D-9C01-A74127579156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01400" y="0"/>
            <a:ext cx="990600" cy="789584"/>
          </a:xfrm>
          <a:prstGeom prst="rect">
            <a:avLst/>
          </a:prstGeom>
        </p:spPr>
      </p:pic>
      <p:sp>
        <p:nvSpPr>
          <p:cNvPr id="86" name="แผ่นใส">
            <a:extLst>
              <a:ext uri="{FF2B5EF4-FFF2-40B4-BE49-F238E27FC236}">
                <a16:creationId xmlns:a16="http://schemas.microsoft.com/office/drawing/2014/main" id="{7FD2FB18-DDAB-4702-A637-C42769BCD3A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F7F7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8" name="เก็บส้ม">
            <a:extLst>
              <a:ext uri="{FF2B5EF4-FFF2-40B4-BE49-F238E27FC236}">
                <a16:creationId xmlns:a16="http://schemas.microsoft.com/office/drawing/2014/main" id="{E0557472-ECEF-4035-9704-28DEB7A34027}"/>
              </a:ext>
            </a:extLst>
          </p:cNvPr>
          <p:cNvGrpSpPr/>
          <p:nvPr/>
        </p:nvGrpSpPr>
        <p:grpSpPr>
          <a:xfrm>
            <a:off x="1258919" y="7311478"/>
            <a:ext cx="9421514" cy="5045996"/>
            <a:chOff x="1524000" y="906002"/>
            <a:chExt cx="9421514" cy="5045996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DB857FB6-747B-4116-A5ED-13E1ADD7BCDF}"/>
                </a:ext>
              </a:extLst>
            </p:cNvPr>
            <p:cNvGrpSpPr/>
            <p:nvPr/>
          </p:nvGrpSpPr>
          <p:grpSpPr>
            <a:xfrm>
              <a:off x="1524000" y="906002"/>
              <a:ext cx="9421514" cy="5045996"/>
              <a:chOff x="1497889" y="-3936981"/>
              <a:chExt cx="9421514" cy="5045996"/>
            </a:xfrm>
          </p:grpSpPr>
          <p:sp>
            <p:nvSpPr>
              <p:cNvPr id="41" name="Rectangle: Rounded Corners 40">
                <a:extLst>
                  <a:ext uri="{FF2B5EF4-FFF2-40B4-BE49-F238E27FC236}">
                    <a16:creationId xmlns:a16="http://schemas.microsoft.com/office/drawing/2014/main" id="{D6EE1DF9-B522-4AA9-9893-4EAA88302FA6}"/>
                  </a:ext>
                </a:extLst>
              </p:cNvPr>
              <p:cNvSpPr/>
              <p:nvPr/>
            </p:nvSpPr>
            <p:spPr>
              <a:xfrm>
                <a:off x="1497889" y="-3708632"/>
                <a:ext cx="9144000" cy="4817647"/>
              </a:xfrm>
              <a:prstGeom prst="roundRect">
                <a:avLst>
                  <a:gd name="adj" fmla="val 7117"/>
                </a:avLst>
              </a:prstGeom>
              <a:solidFill>
                <a:schemeClr val="bg1"/>
              </a:solidFill>
              <a:ln w="76200">
                <a:solidFill>
                  <a:schemeClr val="bg1">
                    <a:lumMod val="95000"/>
                  </a:schemeClr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49" name="close">
                <a:extLst>
                  <a:ext uri="{FF2B5EF4-FFF2-40B4-BE49-F238E27FC236}">
                    <a16:creationId xmlns:a16="http://schemas.microsoft.com/office/drawing/2014/main" id="{83108E04-84D4-4722-8AFD-360DE9FD0B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364372" y="-3936981"/>
                <a:ext cx="555031" cy="555031"/>
              </a:xfrm>
              <a:prstGeom prst="rect">
                <a:avLst/>
              </a:prstGeom>
            </p:spPr>
          </p:pic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7F130893-5680-4A3A-9979-37A5042B9234}"/>
                  </a:ext>
                </a:extLst>
              </p:cNvPr>
              <p:cNvSpPr txBox="1"/>
              <p:nvPr/>
            </p:nvSpPr>
            <p:spPr>
              <a:xfrm>
                <a:off x="2916376" y="272022"/>
                <a:ext cx="6307519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3200" b="1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บอลใช้มือเก็บส้มไม่ถึง</a:t>
                </a:r>
              </a:p>
            </p:txBody>
          </p:sp>
        </p:grpSp>
        <p:pic>
          <p:nvPicPr>
            <p:cNvPr id="40" name="เก็บส้ม">
              <a:extLst>
                <a:ext uri="{FF2B5EF4-FFF2-40B4-BE49-F238E27FC236}">
                  <a16:creationId xmlns:a16="http://schemas.microsoft.com/office/drawing/2014/main" id="{51F73376-4560-4AAD-98A3-127904659D4C}"/>
                </a:ext>
              </a:extLst>
            </p:cNvPr>
            <p:cNvPicPr>
              <a:picLocks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30850" y="1462293"/>
              <a:ext cx="3930299" cy="3337046"/>
            </a:xfrm>
            <a:prstGeom prst="roundRect">
              <a:avLst>
                <a:gd name="adj" fmla="val 12235"/>
              </a:avLst>
            </a:prstGeom>
            <a:ln>
              <a:solidFill>
                <a:srgbClr val="7DDDFF"/>
              </a:solidFill>
            </a:ln>
            <a:effectLst>
              <a:outerShdw dist="63500" dir="5400000" algn="t" rotWithShape="0">
                <a:srgbClr val="7DDDFF"/>
              </a:outerShdw>
            </a:effectLst>
          </p:spPr>
        </p:pic>
      </p:grpSp>
      <p:grpSp>
        <p:nvGrpSpPr>
          <p:cNvPr id="52" name="ไม้ๆ">
            <a:extLst>
              <a:ext uri="{FF2B5EF4-FFF2-40B4-BE49-F238E27FC236}">
                <a16:creationId xmlns:a16="http://schemas.microsoft.com/office/drawing/2014/main" id="{9DA0ED4F-D5E5-4A58-864E-3C4CCB424FCE}"/>
              </a:ext>
            </a:extLst>
          </p:cNvPr>
          <p:cNvGrpSpPr/>
          <p:nvPr/>
        </p:nvGrpSpPr>
        <p:grpSpPr>
          <a:xfrm>
            <a:off x="1258919" y="7304862"/>
            <a:ext cx="9421515" cy="5059229"/>
            <a:chOff x="1524000" y="892769"/>
            <a:chExt cx="9421515" cy="5059229"/>
          </a:xfrm>
        </p:grpSpPr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AA4D8CD0-DE62-4B40-BFC1-B4B8048FEB9D}"/>
                </a:ext>
              </a:extLst>
            </p:cNvPr>
            <p:cNvGrpSpPr/>
            <p:nvPr/>
          </p:nvGrpSpPr>
          <p:grpSpPr>
            <a:xfrm>
              <a:off x="1524000" y="892769"/>
              <a:ext cx="9421515" cy="5059229"/>
              <a:chOff x="1497889" y="-3950214"/>
              <a:chExt cx="9421515" cy="5059229"/>
            </a:xfrm>
          </p:grpSpPr>
          <p:sp>
            <p:nvSpPr>
              <p:cNvPr id="55" name="Rectangle: Rounded Corners 54">
                <a:extLst>
                  <a:ext uri="{FF2B5EF4-FFF2-40B4-BE49-F238E27FC236}">
                    <a16:creationId xmlns:a16="http://schemas.microsoft.com/office/drawing/2014/main" id="{537E05C1-E5A7-4532-BE0B-A8AD7772571A}"/>
                  </a:ext>
                </a:extLst>
              </p:cNvPr>
              <p:cNvSpPr/>
              <p:nvPr/>
            </p:nvSpPr>
            <p:spPr>
              <a:xfrm>
                <a:off x="1497889" y="-3708632"/>
                <a:ext cx="9144000" cy="4817647"/>
              </a:xfrm>
              <a:prstGeom prst="roundRect">
                <a:avLst>
                  <a:gd name="adj" fmla="val 7117"/>
                </a:avLst>
              </a:prstGeom>
              <a:solidFill>
                <a:schemeClr val="bg1"/>
              </a:solidFill>
              <a:ln w="76200">
                <a:solidFill>
                  <a:schemeClr val="bg1">
                    <a:lumMod val="95000"/>
                  </a:schemeClr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58" name="close">
                <a:extLst>
                  <a:ext uri="{FF2B5EF4-FFF2-40B4-BE49-F238E27FC236}">
                    <a16:creationId xmlns:a16="http://schemas.microsoft.com/office/drawing/2014/main" id="{8C9487BA-2A43-40A8-A067-9B6A457BD9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364373" y="-3950214"/>
                <a:ext cx="555031" cy="555031"/>
              </a:xfrm>
              <a:prstGeom prst="rect">
                <a:avLst/>
              </a:prstGeom>
            </p:spPr>
          </p:pic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5551DB5C-18BD-472F-A749-A1BF2C19D18C}"/>
                  </a:ext>
                </a:extLst>
              </p:cNvPr>
              <p:cNvSpPr txBox="1"/>
              <p:nvPr/>
            </p:nvSpPr>
            <p:spPr>
              <a:xfrm>
                <a:off x="2827450" y="295891"/>
                <a:ext cx="6519039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3200" b="1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บอลนำไม้ไปใช้เก็บส้ม</a:t>
                </a:r>
              </a:p>
            </p:txBody>
          </p:sp>
        </p:grpSp>
        <p:pic>
          <p:nvPicPr>
            <p:cNvPr id="54" name="ไม้">
              <a:extLst>
                <a:ext uri="{FF2B5EF4-FFF2-40B4-BE49-F238E27FC236}">
                  <a16:creationId xmlns:a16="http://schemas.microsoft.com/office/drawing/2014/main" id="{7306F6BC-70DF-4057-B760-285AA2EBCF81}"/>
                </a:ext>
              </a:extLst>
            </p:cNvPr>
            <p:cNvPicPr>
              <a:picLocks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21404" y="1450428"/>
              <a:ext cx="3965860" cy="3367239"/>
            </a:xfrm>
            <a:prstGeom prst="roundRect">
              <a:avLst>
                <a:gd name="adj" fmla="val 9833"/>
              </a:avLst>
            </a:prstGeom>
            <a:ln>
              <a:solidFill>
                <a:srgbClr val="7DDDFF"/>
              </a:solidFill>
            </a:ln>
            <a:effectLst>
              <a:outerShdw dist="63500" dir="5400000" algn="t" rotWithShape="0">
                <a:srgbClr val="7DDDFF"/>
              </a:outerShdw>
            </a:effectLst>
          </p:spPr>
        </p:pic>
      </p:grpSp>
      <p:grpSp>
        <p:nvGrpSpPr>
          <p:cNvPr id="64" name="ส้มให้แม่">
            <a:extLst>
              <a:ext uri="{FF2B5EF4-FFF2-40B4-BE49-F238E27FC236}">
                <a16:creationId xmlns:a16="http://schemas.microsoft.com/office/drawing/2014/main" id="{2041DBD9-B85C-485A-9D2C-22B6C6656F4D}"/>
              </a:ext>
            </a:extLst>
          </p:cNvPr>
          <p:cNvGrpSpPr/>
          <p:nvPr/>
        </p:nvGrpSpPr>
        <p:grpSpPr>
          <a:xfrm>
            <a:off x="1258919" y="7311478"/>
            <a:ext cx="9421514" cy="5045996"/>
            <a:chOff x="1524000" y="906002"/>
            <a:chExt cx="9421514" cy="5045996"/>
          </a:xfrm>
        </p:grpSpPr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AA01A237-1F0E-4C63-A782-9A9E1F2E287B}"/>
                </a:ext>
              </a:extLst>
            </p:cNvPr>
            <p:cNvGrpSpPr/>
            <p:nvPr/>
          </p:nvGrpSpPr>
          <p:grpSpPr>
            <a:xfrm>
              <a:off x="1524000" y="906002"/>
              <a:ext cx="9421514" cy="5045996"/>
              <a:chOff x="1497889" y="-3936981"/>
              <a:chExt cx="9421514" cy="5045996"/>
            </a:xfrm>
          </p:grpSpPr>
          <p:sp>
            <p:nvSpPr>
              <p:cNvPr id="67" name="Rectangle: Rounded Corners 66">
                <a:extLst>
                  <a:ext uri="{FF2B5EF4-FFF2-40B4-BE49-F238E27FC236}">
                    <a16:creationId xmlns:a16="http://schemas.microsoft.com/office/drawing/2014/main" id="{45F226D7-946D-4585-BA4D-8AB5F6A83A23}"/>
                  </a:ext>
                </a:extLst>
              </p:cNvPr>
              <p:cNvSpPr/>
              <p:nvPr/>
            </p:nvSpPr>
            <p:spPr>
              <a:xfrm>
                <a:off x="1497889" y="-3708632"/>
                <a:ext cx="9144000" cy="4817647"/>
              </a:xfrm>
              <a:prstGeom prst="roundRect">
                <a:avLst>
                  <a:gd name="adj" fmla="val 7117"/>
                </a:avLst>
              </a:prstGeom>
              <a:solidFill>
                <a:schemeClr val="bg1"/>
              </a:solidFill>
              <a:ln w="76200">
                <a:solidFill>
                  <a:schemeClr val="bg1">
                    <a:lumMod val="95000"/>
                  </a:schemeClr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68" name="close">
                <a:extLst>
                  <a:ext uri="{FF2B5EF4-FFF2-40B4-BE49-F238E27FC236}">
                    <a16:creationId xmlns:a16="http://schemas.microsoft.com/office/drawing/2014/main" id="{682E7386-75BD-43E7-B3B6-68FE8221B4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364372" y="-3936981"/>
                <a:ext cx="555031" cy="555031"/>
              </a:xfrm>
              <a:prstGeom prst="rect">
                <a:avLst/>
              </a:prstGeom>
            </p:spPr>
          </p:pic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479590AB-EBC2-493D-987D-69D1C31DFDAE}"/>
                  </a:ext>
                </a:extLst>
              </p:cNvPr>
              <p:cNvSpPr txBox="1"/>
              <p:nvPr/>
            </p:nvSpPr>
            <p:spPr>
              <a:xfrm>
                <a:off x="2830075" y="274829"/>
                <a:ext cx="6519039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3200" b="1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บอลนำส้มที่เก็บได้ไปให้คุณแม่</a:t>
                </a:r>
              </a:p>
            </p:txBody>
          </p:sp>
        </p:grpSp>
        <p:pic>
          <p:nvPicPr>
            <p:cNvPr id="66" name="ส้มให้แม่">
              <a:extLst>
                <a:ext uri="{FF2B5EF4-FFF2-40B4-BE49-F238E27FC236}">
                  <a16:creationId xmlns:a16="http://schemas.microsoft.com/office/drawing/2014/main" id="{3E3CD8C2-7B1A-4BDC-BD2A-5BEA8F6C533D}"/>
                </a:ext>
              </a:extLst>
            </p:cNvPr>
            <p:cNvPicPr>
              <a:picLocks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09703" y="1449622"/>
              <a:ext cx="3972593" cy="3370413"/>
            </a:xfrm>
            <a:prstGeom prst="roundRect">
              <a:avLst>
                <a:gd name="adj" fmla="val 10006"/>
              </a:avLst>
            </a:prstGeom>
            <a:ln>
              <a:solidFill>
                <a:srgbClr val="7DDDFF"/>
              </a:solidFill>
            </a:ln>
            <a:effectLst>
              <a:outerShdw dist="63500" dir="5400000" algn="t" rotWithShape="0">
                <a:srgbClr val="7DDDFF"/>
              </a:outerShdw>
            </a:effectLst>
          </p:spPr>
        </p:pic>
      </p:grpSp>
      <p:grpSp>
        <p:nvGrpSpPr>
          <p:cNvPr id="71" name="ยาน">
            <a:extLst>
              <a:ext uri="{FF2B5EF4-FFF2-40B4-BE49-F238E27FC236}">
                <a16:creationId xmlns:a16="http://schemas.microsoft.com/office/drawing/2014/main" id="{CD9DC896-6DDA-4218-984E-A80AC8BB548D}"/>
              </a:ext>
            </a:extLst>
          </p:cNvPr>
          <p:cNvGrpSpPr/>
          <p:nvPr/>
        </p:nvGrpSpPr>
        <p:grpSpPr>
          <a:xfrm>
            <a:off x="1251675" y="7315677"/>
            <a:ext cx="9436003" cy="5037598"/>
            <a:chOff x="1524000" y="914400"/>
            <a:chExt cx="9436003" cy="5037598"/>
          </a:xfrm>
        </p:grpSpPr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0FFAE63C-FB99-4CA0-B1FF-FEB76B9BF1DD}"/>
                </a:ext>
              </a:extLst>
            </p:cNvPr>
            <p:cNvGrpSpPr/>
            <p:nvPr/>
          </p:nvGrpSpPr>
          <p:grpSpPr>
            <a:xfrm>
              <a:off x="1524000" y="914400"/>
              <a:ext cx="9436003" cy="5037598"/>
              <a:chOff x="1497889" y="-3928583"/>
              <a:chExt cx="9436003" cy="5037598"/>
            </a:xfrm>
          </p:grpSpPr>
          <p:sp>
            <p:nvSpPr>
              <p:cNvPr id="75" name="Rectangle: Rounded Corners 74">
                <a:extLst>
                  <a:ext uri="{FF2B5EF4-FFF2-40B4-BE49-F238E27FC236}">
                    <a16:creationId xmlns:a16="http://schemas.microsoft.com/office/drawing/2014/main" id="{5C9F3BDA-42E0-403B-AF37-2E29CD5596BA}"/>
                  </a:ext>
                </a:extLst>
              </p:cNvPr>
              <p:cNvSpPr/>
              <p:nvPr/>
            </p:nvSpPr>
            <p:spPr>
              <a:xfrm>
                <a:off x="1497889" y="-3708632"/>
                <a:ext cx="9144000" cy="4817647"/>
              </a:xfrm>
              <a:prstGeom prst="roundRect">
                <a:avLst>
                  <a:gd name="adj" fmla="val 7117"/>
                </a:avLst>
              </a:prstGeom>
              <a:solidFill>
                <a:schemeClr val="bg1"/>
              </a:solidFill>
              <a:ln w="76200">
                <a:solidFill>
                  <a:schemeClr val="bg1">
                    <a:lumMod val="95000"/>
                  </a:schemeClr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76" name="close">
                <a:extLst>
                  <a:ext uri="{FF2B5EF4-FFF2-40B4-BE49-F238E27FC236}">
                    <a16:creationId xmlns:a16="http://schemas.microsoft.com/office/drawing/2014/main" id="{C498DFF9-655D-4173-81CF-54219D50CD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378861" y="-3928583"/>
                <a:ext cx="555031" cy="555031"/>
              </a:xfrm>
              <a:prstGeom prst="rect">
                <a:avLst/>
              </a:prstGeom>
            </p:spPr>
          </p:pic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8572A097-D969-4840-B9F7-29BAFC0A421E}"/>
                  </a:ext>
                </a:extLst>
              </p:cNvPr>
              <p:cNvSpPr txBox="1"/>
              <p:nvPr/>
            </p:nvSpPr>
            <p:spPr>
              <a:xfrm>
                <a:off x="2817613" y="292323"/>
                <a:ext cx="6519039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3200" b="1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บอลหาไม้ที่มีขนาดยาว</a:t>
                </a:r>
              </a:p>
            </p:txBody>
          </p:sp>
        </p:grpSp>
        <p:pic>
          <p:nvPicPr>
            <p:cNvPr id="74" name="จักรยาน">
              <a:extLst>
                <a:ext uri="{FF2B5EF4-FFF2-40B4-BE49-F238E27FC236}">
                  <a16:creationId xmlns:a16="http://schemas.microsoft.com/office/drawing/2014/main" id="{8F3EEEFA-1E1C-46AC-9F77-68B3339B6961}"/>
                </a:ext>
              </a:extLst>
            </p:cNvPr>
            <p:cNvPicPr>
              <a:picLocks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17799" y="1447800"/>
              <a:ext cx="3970889" cy="3374056"/>
            </a:xfrm>
            <a:prstGeom prst="roundRect">
              <a:avLst>
                <a:gd name="adj" fmla="val 10716"/>
              </a:avLst>
            </a:prstGeom>
            <a:ln>
              <a:solidFill>
                <a:srgbClr val="7DDDFF"/>
              </a:solidFill>
            </a:ln>
            <a:effectLst>
              <a:outerShdw dist="63500" dir="5400000" algn="t" rotWithShape="0">
                <a:srgbClr val="7DDDFF"/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445409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22222E-6 L -0.00325 -0.89584 " pathEditMode="relative" rAng="0" ptsTypes="AA">
                                      <p:cBhvr>
                                        <p:cTn id="8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-44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22222E-6 L 0.00183 -0.91158 " pathEditMode="relative" rAng="0" ptsTypes="AA">
                                      <p:cBhvr>
                                        <p:cTn id="9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" y="-45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7037E-6 L 0.01224 -0.89375 " pathEditMode="relative" rAng="0" ptsTypes="AA">
                                      <p:cBhvr>
                                        <p:cTn id="10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2" y="-44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22222E-6 L -0.00325 -0.89398 " pathEditMode="relative" rAng="0" ptsTypes="AA">
                                      <p:cBhvr>
                                        <p:cTn id="11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-44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83 -0.91158 L 3.75E-6 -3.33333E-6 " pathEditMode="relative" rAng="0" ptsTypes="AA">
                                      <p:cBhvr>
                                        <p:cTn id="12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5532"/>
                                    </p:animMotion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25 -0.89584 L 1.875E-6 -3.33333E-6 " pathEditMode="relative" rAng="0" ptsTypes="AA">
                                      <p:cBhvr>
                                        <p:cTn id="13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4745"/>
                                    </p:animMotion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24 -0.89375 L 1.875E-6 -3.33333E-6 " pathEditMode="relative" rAng="0" ptsTypes="AA">
                                      <p:cBhvr>
                                        <p:cTn id="14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1" y="44653"/>
                                    </p:animMotion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25 -0.89583 L -3.33333E-6 2.22222E-6 " pathEditMode="relative" rAng="0" ptsTypes="AA">
                                      <p:cBhvr>
                                        <p:cTn id="15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44838"/>
                                    </p:animMotion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42" grpId="0" animBg="1"/>
      <p:bldP spid="86" grpId="0" animBg="1"/>
      <p:bldP spid="86" grpId="1" animBg="1"/>
      <p:bldP spid="86" grpId="2" animBg="1"/>
      <p:bldP spid="86" grpId="3" animBg="1"/>
      <p:bldP spid="86" grpId="4" animBg="1"/>
      <p:bldP spid="86" grpId="5" animBg="1"/>
      <p:bldP spid="86" grpId="6" animBg="1"/>
      <p:bldP spid="86" grpId="7" animBg="1"/>
      <p:bldP spid="86" grpId="8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Next">
            <a:hlinkClick r:id="rId3" action="ppaction://hlinksldjump"/>
            <a:extLst>
              <a:ext uri="{FF2B5EF4-FFF2-40B4-BE49-F238E27FC236}">
                <a16:creationId xmlns:a16="http://schemas.microsoft.com/office/drawing/2014/main" id="{EA30ABEB-FCD3-42DA-B2E2-9424BCC357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1008" y="6239087"/>
            <a:ext cx="858300" cy="443747"/>
          </a:xfrm>
          <a:prstGeom prst="rect">
            <a:avLst/>
          </a:prstGeom>
        </p:spPr>
      </p:pic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B8C35D0C-AA36-435B-AA36-AC966737DE9E}"/>
              </a:ext>
            </a:extLst>
          </p:cNvPr>
          <p:cNvSpPr/>
          <p:nvPr/>
        </p:nvSpPr>
        <p:spPr>
          <a:xfrm>
            <a:off x="8426796" y="1447800"/>
            <a:ext cx="2710996" cy="2362200"/>
          </a:xfrm>
          <a:prstGeom prst="roundRect">
            <a:avLst>
              <a:gd name="adj" fmla="val 12238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6" name="ส้มให้แม่">
            <a:extLst>
              <a:ext uri="{FF2B5EF4-FFF2-40B4-BE49-F238E27FC236}">
                <a16:creationId xmlns:a16="http://schemas.microsoft.com/office/drawing/2014/main" id="{797F7223-66E3-41F7-A081-795FAB6EAA3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8530" y="1515383"/>
            <a:ext cx="2547526" cy="2161362"/>
          </a:xfrm>
          <a:prstGeom prst="roundRect">
            <a:avLst>
              <a:gd name="adj" fmla="val 10198"/>
            </a:avLst>
          </a:prstGeom>
          <a:ln>
            <a:solidFill>
              <a:srgbClr val="7DDDFF"/>
            </a:solidFill>
          </a:ln>
          <a:effectLst>
            <a:outerShdw dist="63500" dir="5400000" algn="t" rotWithShape="0">
              <a:srgbClr val="7DDDFF"/>
            </a:outerShdw>
          </a:effectLst>
        </p:spPr>
      </p:pic>
      <p:pic>
        <p:nvPicPr>
          <p:cNvPr id="46" name="เก็บส้ม">
            <a:extLst>
              <a:ext uri="{FF2B5EF4-FFF2-40B4-BE49-F238E27FC236}">
                <a16:creationId xmlns:a16="http://schemas.microsoft.com/office/drawing/2014/main" id="{8CCA9FA5-E306-47F8-BC7E-C33CF9B198B3}"/>
              </a:ext>
            </a:extLst>
          </p:cNvPr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9492" y="3857696"/>
            <a:ext cx="2545603" cy="2162994"/>
          </a:xfrm>
          <a:prstGeom prst="roundRect">
            <a:avLst>
              <a:gd name="adj" fmla="val 12235"/>
            </a:avLst>
          </a:prstGeom>
          <a:ln>
            <a:solidFill>
              <a:srgbClr val="7DDDFF"/>
            </a:solidFill>
          </a:ln>
          <a:effectLst>
            <a:outerShdw dist="63500" dir="5400000" algn="t" rotWithShape="0">
              <a:srgbClr val="7DDDFF"/>
            </a:outerShdw>
          </a:effectLst>
        </p:spPr>
      </p:pic>
      <p:pic>
        <p:nvPicPr>
          <p:cNvPr id="68" name="จักรยาน">
            <a:extLst>
              <a:ext uri="{FF2B5EF4-FFF2-40B4-BE49-F238E27FC236}">
                <a16:creationId xmlns:a16="http://schemas.microsoft.com/office/drawing/2014/main" id="{B8A98B5B-473C-422C-9AA1-A228949EF91C}"/>
              </a:ext>
            </a:extLst>
          </p:cNvPr>
          <p:cNvPicPr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5060" y="1514567"/>
            <a:ext cx="2549449" cy="2162994"/>
          </a:xfrm>
          <a:prstGeom prst="roundRect">
            <a:avLst>
              <a:gd name="adj" fmla="val 10716"/>
            </a:avLst>
          </a:prstGeom>
          <a:ln>
            <a:solidFill>
              <a:srgbClr val="7DDDFF"/>
            </a:solidFill>
          </a:ln>
          <a:effectLst>
            <a:outerShdw dist="63500" dir="5400000" algn="t" rotWithShape="0">
              <a:srgbClr val="7DDDFF"/>
            </a:outerShdw>
          </a:effectLst>
        </p:spPr>
      </p:pic>
      <p:pic>
        <p:nvPicPr>
          <p:cNvPr id="74" name="ไม้">
            <a:extLst>
              <a:ext uri="{FF2B5EF4-FFF2-40B4-BE49-F238E27FC236}">
                <a16:creationId xmlns:a16="http://schemas.microsoft.com/office/drawing/2014/main" id="{465EAE8F-7318-420B-99C6-FC7D5E9CC481}"/>
              </a:ext>
            </a:extLst>
          </p:cNvPr>
          <p:cNvPicPr>
            <a:picLocks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66983" y="3858512"/>
            <a:ext cx="2545604" cy="2161362"/>
          </a:xfrm>
          <a:prstGeom prst="roundRect">
            <a:avLst>
              <a:gd name="adj" fmla="val 11706"/>
            </a:avLst>
          </a:prstGeom>
          <a:ln>
            <a:solidFill>
              <a:srgbClr val="7DDDFF"/>
            </a:solidFill>
          </a:ln>
          <a:effectLst>
            <a:outerShdw dist="63500" dir="5400000" algn="t" rotWithShape="0">
              <a:srgbClr val="7DDDFF"/>
            </a:outerShdw>
          </a:effectLst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C5EAADA9-7F65-4477-B489-61C99244389D}"/>
              </a:ext>
            </a:extLst>
          </p:cNvPr>
          <p:cNvGrpSpPr/>
          <p:nvPr/>
        </p:nvGrpSpPr>
        <p:grpSpPr>
          <a:xfrm>
            <a:off x="447465" y="1447800"/>
            <a:ext cx="4972391" cy="4722962"/>
            <a:chOff x="415431" y="1924996"/>
            <a:chExt cx="5004426" cy="4722962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DC5E23A6-987E-4368-B2FE-EB28B490A6F0}"/>
                </a:ext>
              </a:extLst>
            </p:cNvPr>
            <p:cNvSpPr/>
            <p:nvPr/>
          </p:nvSpPr>
          <p:spPr>
            <a:xfrm>
              <a:off x="472483" y="2006180"/>
              <a:ext cx="4867789" cy="4641778"/>
            </a:xfrm>
            <a:prstGeom prst="roundRect">
              <a:avLst>
                <a:gd name="adj" fmla="val 8258"/>
              </a:avLst>
            </a:prstGeom>
            <a:solidFill>
              <a:srgbClr val="CDF2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535103E2-4BA1-4BE3-B0E5-B05FB0EA2412}"/>
                </a:ext>
              </a:extLst>
            </p:cNvPr>
            <p:cNvSpPr/>
            <p:nvPr/>
          </p:nvSpPr>
          <p:spPr>
            <a:xfrm>
              <a:off x="625040" y="2590891"/>
              <a:ext cx="4572000" cy="3886200"/>
            </a:xfrm>
            <a:prstGeom prst="roundRect">
              <a:avLst>
                <a:gd name="adj" fmla="val 823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ตัดมุมสี่เหลี่ยมผืนผ้าด้านเดียวกัน 47">
              <a:extLst>
                <a:ext uri="{FF2B5EF4-FFF2-40B4-BE49-F238E27FC236}">
                  <a16:creationId xmlns:a16="http://schemas.microsoft.com/office/drawing/2014/main" id="{7EF2AD66-7DED-4B00-9E12-F49755F0CF22}"/>
                </a:ext>
              </a:extLst>
            </p:cNvPr>
            <p:cNvSpPr/>
            <p:nvPr/>
          </p:nvSpPr>
          <p:spPr>
            <a:xfrm>
              <a:off x="415431" y="1924996"/>
              <a:ext cx="5004426" cy="781186"/>
            </a:xfrm>
            <a:prstGeom prst="snip2SameRect">
              <a:avLst>
                <a:gd name="adj1" fmla="val 0"/>
                <a:gd name="adj2" fmla="val 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3661" b="1" spc="-82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ตรวจสอบผลการแก้ปัญหา</a:t>
              </a: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DD3129B7-C002-4DD6-817B-F38F0175AE1A}"/>
                </a:ext>
              </a:extLst>
            </p:cNvPr>
            <p:cNvSpPr/>
            <p:nvPr/>
          </p:nvSpPr>
          <p:spPr>
            <a:xfrm>
              <a:off x="2342102" y="3175001"/>
              <a:ext cx="1243354" cy="243021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5192" b="1" spc="-82" dirty="0">
                  <a:solidFill>
                    <a:srgbClr val="F2C6CC"/>
                  </a:solidFill>
                  <a:latin typeface="Mali" panose="00000500000000000000" pitchFamily="2" charset="-34"/>
                  <a:cs typeface="Mali" panose="00000500000000000000" pitchFamily="2" charset="-34"/>
                </a:rPr>
                <a:t>?</a:t>
              </a:r>
              <a:endParaRPr lang="th-TH" sz="15192" b="1" spc="-82" dirty="0">
                <a:solidFill>
                  <a:srgbClr val="F2C6CC"/>
                </a:solidFill>
                <a:latin typeface="Mali" panose="00000500000000000000" pitchFamily="2" charset="-34"/>
                <a:cs typeface="Mali" panose="00000500000000000000" pitchFamily="2" charset="-34"/>
              </a:endParaRPr>
            </a:p>
          </p:txBody>
        </p:sp>
      </p:grpSp>
      <p:pic>
        <p:nvPicPr>
          <p:cNvPr id="44" name="Picture 43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FB77E10C-F55D-4E6D-BA31-9C8DF98C31B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12047" y="6198805"/>
            <a:ext cx="490398" cy="484029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F5C4A08D-A44C-46FB-9379-0C0F8AD9B6E3}"/>
              </a:ext>
            </a:extLst>
          </p:cNvPr>
          <p:cNvPicPr>
            <a:picLocks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733" y="2113695"/>
            <a:ext cx="4570274" cy="3891836"/>
          </a:xfrm>
          <a:prstGeom prst="roundRect">
            <a:avLst>
              <a:gd name="adj" fmla="val 7829"/>
            </a:avLst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495AB892-67D7-4CEE-9145-10AB8D03FE04}"/>
              </a:ext>
            </a:extLst>
          </p:cNvPr>
          <p:cNvGrpSpPr/>
          <p:nvPr/>
        </p:nvGrpSpPr>
        <p:grpSpPr>
          <a:xfrm>
            <a:off x="772078" y="2227123"/>
            <a:ext cx="4339308" cy="558312"/>
            <a:chOff x="766092" y="2630035"/>
            <a:chExt cx="3438074" cy="558312"/>
          </a:xfrm>
        </p:grpSpPr>
        <p:sp>
          <p:nvSpPr>
            <p:cNvPr id="58" name="Dust">
              <a:extLst>
                <a:ext uri="{FF2B5EF4-FFF2-40B4-BE49-F238E27FC236}">
                  <a16:creationId xmlns:a16="http://schemas.microsoft.com/office/drawing/2014/main" id="{DC232CAA-E6AE-4275-A443-60E1652E9562}"/>
                </a:ext>
              </a:extLst>
            </p:cNvPr>
            <p:cNvSpPr/>
            <p:nvPr/>
          </p:nvSpPr>
          <p:spPr>
            <a:xfrm>
              <a:off x="766092" y="2630035"/>
              <a:ext cx="3438074" cy="482966"/>
            </a:xfrm>
            <a:prstGeom prst="roundRect">
              <a:avLst>
                <a:gd name="adj" fmla="val 50000"/>
              </a:avLst>
            </a:prstGeom>
            <a:solidFill>
              <a:srgbClr val="F57E1B"/>
            </a:solidFill>
            <a:ln>
              <a:solidFill>
                <a:srgbClr val="F57E1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783" tIns="60891" rIns="121783" bIns="60891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 sz="2929" b="1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CEC991F7-A59E-4D22-B393-274040068BA3}"/>
                </a:ext>
              </a:extLst>
            </p:cNvPr>
            <p:cNvSpPr/>
            <p:nvPr/>
          </p:nvSpPr>
          <p:spPr>
            <a:xfrm>
              <a:off x="838200" y="2645250"/>
              <a:ext cx="3248005" cy="5430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>
                <a:defRPr/>
              </a:pPr>
              <a:r>
                <a:rPr lang="th-TH" sz="2929" b="1" dirty="0">
                  <a:solidFill>
                    <a:prstClr val="white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บอลนำส้มที่เก็บได้ไปให้คุณแม่</a:t>
              </a:r>
              <a:endParaRPr lang="en-US" sz="2929" b="1" dirty="0">
                <a:solidFill>
                  <a:prstClr val="white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1F73320F-7922-494F-950D-1AD1120CE525}"/>
              </a:ext>
            </a:extLst>
          </p:cNvPr>
          <p:cNvGrpSpPr/>
          <p:nvPr/>
        </p:nvGrpSpPr>
        <p:grpSpPr>
          <a:xfrm>
            <a:off x="10468706" y="3068450"/>
            <a:ext cx="538513" cy="538513"/>
            <a:chOff x="11385550" y="1020622"/>
            <a:chExt cx="914400" cy="914400"/>
          </a:xfrm>
        </p:grpSpPr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D531A802-6479-4890-BA02-6B966532663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5550" y="1020622"/>
              <a:ext cx="914400" cy="914400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8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pic>
          <p:nvPicPr>
            <p:cNvPr id="60" name="Graphic 59" descr="Checkmark">
              <a:extLst>
                <a:ext uri="{FF2B5EF4-FFF2-40B4-BE49-F238E27FC236}">
                  <a16:creationId xmlns:a16="http://schemas.microsoft.com/office/drawing/2014/main" id="{DBCBC84B-DDD2-4FCE-9C82-9FAB6579F5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1500057" y="1148205"/>
              <a:ext cx="685384" cy="685384"/>
            </a:xfrm>
            <a:prstGeom prst="rect">
              <a:avLst/>
            </a:prstGeom>
          </p:spPr>
        </p:pic>
      </p:grpSp>
      <p:sp>
        <p:nvSpPr>
          <p:cNvPr id="61" name="TextBox 66">
            <a:extLst>
              <a:ext uri="{FF2B5EF4-FFF2-40B4-BE49-F238E27FC236}">
                <a16:creationId xmlns:a16="http://schemas.microsoft.com/office/drawing/2014/main" id="{5C0C59AE-94BD-4043-BA51-B9ECE619ECE1}"/>
              </a:ext>
            </a:extLst>
          </p:cNvPr>
          <p:cNvSpPr txBox="1"/>
          <p:nvPr/>
        </p:nvSpPr>
        <p:spPr>
          <a:xfrm>
            <a:off x="401015" y="914400"/>
            <a:ext cx="7061751" cy="666825"/>
          </a:xfrm>
          <a:prstGeom prst="rect">
            <a:avLst/>
          </a:prstGeom>
          <a:noFill/>
        </p:spPr>
        <p:txBody>
          <a:bodyPr wrap="square" lIns="158220" tIns="79109" rIns="158220" bIns="79109" rtlCol="0">
            <a:spAutoFit/>
          </a:bodyPr>
          <a:lstStyle>
            <a:defPPr>
              <a:defRPr lang="th-TH"/>
            </a:defPPr>
            <a:lvl1pPr marL="0" algn="l" defTabSz="1187988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3994" algn="l" defTabSz="1187988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87988" algn="l" defTabSz="1187988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81983" algn="l" defTabSz="1187988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75977" algn="l" defTabSz="1187988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969971" algn="l" defTabSz="1187988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3965" algn="l" defTabSz="1187988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57960" algn="l" defTabSz="1187988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751954" algn="l" defTabSz="1187988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sz="32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เลือกภาพที่แสดงถึงขั้นตอนการแก้ปัญหาต่อไปนี้ให้ถูกต้อง</a:t>
            </a:r>
          </a:p>
        </p:txBody>
      </p:sp>
      <p:pic>
        <p:nvPicPr>
          <p:cNvPr id="70" name="Graphic 69">
            <a:extLst>
              <a:ext uri="{FF2B5EF4-FFF2-40B4-BE49-F238E27FC236}">
                <a16:creationId xmlns:a16="http://schemas.microsoft.com/office/drawing/2014/main" id="{6FFF03BE-9E93-4F33-87AD-102046CC4D57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rot="18247222">
            <a:off x="7995121" y="5805438"/>
            <a:ext cx="324391" cy="410896"/>
          </a:xfrm>
          <a:prstGeom prst="rect">
            <a:avLst/>
          </a:prstGeom>
        </p:spPr>
      </p:pic>
      <p:pic>
        <p:nvPicPr>
          <p:cNvPr id="71" name="Graphic 70">
            <a:extLst>
              <a:ext uri="{FF2B5EF4-FFF2-40B4-BE49-F238E27FC236}">
                <a16:creationId xmlns:a16="http://schemas.microsoft.com/office/drawing/2014/main" id="{BDC9617D-7DFE-466A-87FB-998EFABEDF4A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rot="18247222">
            <a:off x="10854682" y="3453143"/>
            <a:ext cx="324391" cy="410896"/>
          </a:xfrm>
          <a:prstGeom prst="rect">
            <a:avLst/>
          </a:prstGeom>
        </p:spPr>
      </p:pic>
      <p:pic>
        <p:nvPicPr>
          <p:cNvPr id="72" name="Graphic 71">
            <a:extLst>
              <a:ext uri="{FF2B5EF4-FFF2-40B4-BE49-F238E27FC236}">
                <a16:creationId xmlns:a16="http://schemas.microsoft.com/office/drawing/2014/main" id="{38668F00-08D1-43B0-854B-25A3CB29852E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rot="18247222">
            <a:off x="7937782" y="3453143"/>
            <a:ext cx="324391" cy="410896"/>
          </a:xfrm>
          <a:prstGeom prst="rect">
            <a:avLst/>
          </a:prstGeom>
        </p:spPr>
      </p:pic>
      <p:pic>
        <p:nvPicPr>
          <p:cNvPr id="73" name="Graphic 72">
            <a:extLst>
              <a:ext uri="{FF2B5EF4-FFF2-40B4-BE49-F238E27FC236}">
                <a16:creationId xmlns:a16="http://schemas.microsoft.com/office/drawing/2014/main" id="{689C0BB3-FDEC-49B5-A0EE-486C26016C2F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rot="18247222">
            <a:off x="10943676" y="5805438"/>
            <a:ext cx="324391" cy="410896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5477A47E-BF39-433E-88D2-427A046DB47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075001" y="70656"/>
            <a:ext cx="4041998" cy="1042506"/>
          </a:xfrm>
          <a:prstGeom prst="rect">
            <a:avLst/>
          </a:prstGeom>
        </p:spPr>
      </p:pic>
      <p:pic>
        <p:nvPicPr>
          <p:cNvPr id="79" name="ขยาย 1">
            <a:extLst>
              <a:ext uri="{FF2B5EF4-FFF2-40B4-BE49-F238E27FC236}">
                <a16:creationId xmlns:a16="http://schemas.microsoft.com/office/drawing/2014/main" id="{C4608630-74FB-4C9A-9721-B7604A27865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662585" y="1487841"/>
            <a:ext cx="701101" cy="701101"/>
          </a:xfrm>
          <a:prstGeom prst="rect">
            <a:avLst/>
          </a:prstGeom>
        </p:spPr>
      </p:pic>
      <p:pic>
        <p:nvPicPr>
          <p:cNvPr id="80" name="ขยาย 2">
            <a:extLst>
              <a:ext uri="{FF2B5EF4-FFF2-40B4-BE49-F238E27FC236}">
                <a16:creationId xmlns:a16="http://schemas.microsoft.com/office/drawing/2014/main" id="{3BF4410F-1F1F-4E13-9874-24B23DD413D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507568" y="1487842"/>
            <a:ext cx="701101" cy="701101"/>
          </a:xfrm>
          <a:prstGeom prst="rect">
            <a:avLst/>
          </a:prstGeom>
        </p:spPr>
      </p:pic>
      <p:pic>
        <p:nvPicPr>
          <p:cNvPr id="81" name="ขยาย3">
            <a:extLst>
              <a:ext uri="{FF2B5EF4-FFF2-40B4-BE49-F238E27FC236}">
                <a16:creationId xmlns:a16="http://schemas.microsoft.com/office/drawing/2014/main" id="{2B224A80-8981-4DDC-8442-CD46A746BBE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662586" y="3849873"/>
            <a:ext cx="701101" cy="701101"/>
          </a:xfrm>
          <a:prstGeom prst="rect">
            <a:avLst/>
          </a:prstGeom>
        </p:spPr>
      </p:pic>
      <p:pic>
        <p:nvPicPr>
          <p:cNvPr id="82" name="ขยาย4">
            <a:extLst>
              <a:ext uri="{FF2B5EF4-FFF2-40B4-BE49-F238E27FC236}">
                <a16:creationId xmlns:a16="http://schemas.microsoft.com/office/drawing/2014/main" id="{C8A9F0C8-B795-43BF-A5FC-065810F6906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506776" y="3857696"/>
            <a:ext cx="701101" cy="701101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D88CD607-4227-4BB4-B4B2-5699777DFE7F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01400" y="0"/>
            <a:ext cx="990600" cy="789584"/>
          </a:xfrm>
          <a:prstGeom prst="rect">
            <a:avLst/>
          </a:prstGeom>
        </p:spPr>
      </p:pic>
      <p:sp>
        <p:nvSpPr>
          <p:cNvPr id="87" name="แผ่นใส">
            <a:extLst>
              <a:ext uri="{FF2B5EF4-FFF2-40B4-BE49-F238E27FC236}">
                <a16:creationId xmlns:a16="http://schemas.microsoft.com/office/drawing/2014/main" id="{CAD7155D-4AC5-40BA-81C4-DABC2C39D1B6}"/>
              </a:ext>
            </a:extLst>
          </p:cNvPr>
          <p:cNvSpPr/>
          <p:nvPr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rgbClr val="7F7F7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7" name="เก็บส้ม">
            <a:extLst>
              <a:ext uri="{FF2B5EF4-FFF2-40B4-BE49-F238E27FC236}">
                <a16:creationId xmlns:a16="http://schemas.microsoft.com/office/drawing/2014/main" id="{786DF62D-64DF-4595-BFBF-6FFD69493C55}"/>
              </a:ext>
            </a:extLst>
          </p:cNvPr>
          <p:cNvGrpSpPr/>
          <p:nvPr/>
        </p:nvGrpSpPr>
        <p:grpSpPr>
          <a:xfrm>
            <a:off x="1258919" y="7311478"/>
            <a:ext cx="9421514" cy="5045996"/>
            <a:chOff x="1524000" y="906002"/>
            <a:chExt cx="9421514" cy="5045996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59998623-31F5-4A47-B43B-0360E221D8DF}"/>
                </a:ext>
              </a:extLst>
            </p:cNvPr>
            <p:cNvGrpSpPr/>
            <p:nvPr/>
          </p:nvGrpSpPr>
          <p:grpSpPr>
            <a:xfrm>
              <a:off x="1524000" y="906002"/>
              <a:ext cx="9421514" cy="5045996"/>
              <a:chOff x="1497889" y="-3936981"/>
              <a:chExt cx="9421514" cy="5045996"/>
            </a:xfrm>
          </p:grpSpPr>
          <p:sp>
            <p:nvSpPr>
              <p:cNvPr id="40" name="Rectangle: Rounded Corners 39">
                <a:extLst>
                  <a:ext uri="{FF2B5EF4-FFF2-40B4-BE49-F238E27FC236}">
                    <a16:creationId xmlns:a16="http://schemas.microsoft.com/office/drawing/2014/main" id="{0590CF2B-AED7-4458-8CB4-3B8F84FB2325}"/>
                  </a:ext>
                </a:extLst>
              </p:cNvPr>
              <p:cNvSpPr/>
              <p:nvPr/>
            </p:nvSpPr>
            <p:spPr>
              <a:xfrm>
                <a:off x="1497889" y="-3708632"/>
                <a:ext cx="9144000" cy="4817647"/>
              </a:xfrm>
              <a:prstGeom prst="roundRect">
                <a:avLst>
                  <a:gd name="adj" fmla="val 7117"/>
                </a:avLst>
              </a:prstGeom>
              <a:solidFill>
                <a:schemeClr val="bg1"/>
              </a:solidFill>
              <a:ln w="76200">
                <a:solidFill>
                  <a:schemeClr val="bg1">
                    <a:lumMod val="95000"/>
                  </a:schemeClr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41" name="close">
                <a:extLst>
                  <a:ext uri="{FF2B5EF4-FFF2-40B4-BE49-F238E27FC236}">
                    <a16:creationId xmlns:a16="http://schemas.microsoft.com/office/drawing/2014/main" id="{379BB42E-F700-4E61-9E0F-AF010DA8B1D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364372" y="-3936981"/>
                <a:ext cx="555031" cy="555031"/>
              </a:xfrm>
              <a:prstGeom prst="rect">
                <a:avLst/>
              </a:prstGeom>
            </p:spPr>
          </p:pic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3E949513-6DBB-4B82-BB1A-C88BEFA1D7DA}"/>
                  </a:ext>
                </a:extLst>
              </p:cNvPr>
              <p:cNvSpPr txBox="1"/>
              <p:nvPr/>
            </p:nvSpPr>
            <p:spPr>
              <a:xfrm>
                <a:off x="2916376" y="272022"/>
                <a:ext cx="6307519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3200" b="1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บอลใช้มือเก็บส้มไม่ถึง</a:t>
                </a:r>
              </a:p>
            </p:txBody>
          </p:sp>
        </p:grpSp>
        <p:pic>
          <p:nvPicPr>
            <p:cNvPr id="39" name="เก็บส้ม">
              <a:extLst>
                <a:ext uri="{FF2B5EF4-FFF2-40B4-BE49-F238E27FC236}">
                  <a16:creationId xmlns:a16="http://schemas.microsoft.com/office/drawing/2014/main" id="{2B85452D-A11C-4C49-ABDF-9151DC01674B}"/>
                </a:ext>
              </a:extLst>
            </p:cNvPr>
            <p:cNvPicPr>
              <a:picLocks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30850" y="1462293"/>
              <a:ext cx="3930299" cy="3337046"/>
            </a:xfrm>
            <a:prstGeom prst="roundRect">
              <a:avLst>
                <a:gd name="adj" fmla="val 12235"/>
              </a:avLst>
            </a:prstGeom>
            <a:ln>
              <a:solidFill>
                <a:srgbClr val="7DDDFF"/>
              </a:solidFill>
            </a:ln>
            <a:effectLst>
              <a:outerShdw dist="63500" dir="5400000" algn="t" rotWithShape="0">
                <a:srgbClr val="7DDDFF"/>
              </a:outerShdw>
            </a:effectLst>
          </p:spPr>
        </p:pic>
      </p:grpSp>
      <p:grpSp>
        <p:nvGrpSpPr>
          <p:cNvPr id="48" name="ไม้ๆ">
            <a:extLst>
              <a:ext uri="{FF2B5EF4-FFF2-40B4-BE49-F238E27FC236}">
                <a16:creationId xmlns:a16="http://schemas.microsoft.com/office/drawing/2014/main" id="{A55C3B50-7CCB-4938-BEB4-AFB95604C6FA}"/>
              </a:ext>
            </a:extLst>
          </p:cNvPr>
          <p:cNvGrpSpPr/>
          <p:nvPr/>
        </p:nvGrpSpPr>
        <p:grpSpPr>
          <a:xfrm>
            <a:off x="1258919" y="7304862"/>
            <a:ext cx="9421515" cy="5059229"/>
            <a:chOff x="1524000" y="892769"/>
            <a:chExt cx="9421515" cy="5059229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F526BA4B-4F86-44B1-984C-06D00674F778}"/>
                </a:ext>
              </a:extLst>
            </p:cNvPr>
            <p:cNvGrpSpPr/>
            <p:nvPr/>
          </p:nvGrpSpPr>
          <p:grpSpPr>
            <a:xfrm>
              <a:off x="1524000" y="892769"/>
              <a:ext cx="9421515" cy="5059229"/>
              <a:chOff x="1497889" y="-3950214"/>
              <a:chExt cx="9421515" cy="5059229"/>
            </a:xfrm>
          </p:grpSpPr>
          <p:sp>
            <p:nvSpPr>
              <p:cNvPr id="51" name="Rectangle: Rounded Corners 50">
                <a:extLst>
                  <a:ext uri="{FF2B5EF4-FFF2-40B4-BE49-F238E27FC236}">
                    <a16:creationId xmlns:a16="http://schemas.microsoft.com/office/drawing/2014/main" id="{871BFB61-7168-444C-8C28-9382217B0878}"/>
                  </a:ext>
                </a:extLst>
              </p:cNvPr>
              <p:cNvSpPr/>
              <p:nvPr/>
            </p:nvSpPr>
            <p:spPr>
              <a:xfrm>
                <a:off x="1497889" y="-3708632"/>
                <a:ext cx="9144000" cy="4817647"/>
              </a:xfrm>
              <a:prstGeom prst="roundRect">
                <a:avLst>
                  <a:gd name="adj" fmla="val 7117"/>
                </a:avLst>
              </a:prstGeom>
              <a:solidFill>
                <a:schemeClr val="bg1"/>
              </a:solidFill>
              <a:ln w="76200">
                <a:solidFill>
                  <a:schemeClr val="bg1">
                    <a:lumMod val="95000"/>
                  </a:schemeClr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52" name="close">
                <a:extLst>
                  <a:ext uri="{FF2B5EF4-FFF2-40B4-BE49-F238E27FC236}">
                    <a16:creationId xmlns:a16="http://schemas.microsoft.com/office/drawing/2014/main" id="{C0F182BE-2DCC-4EFF-9F0A-446B340A4DF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364373" y="-3950214"/>
                <a:ext cx="555031" cy="555031"/>
              </a:xfrm>
              <a:prstGeom prst="rect">
                <a:avLst/>
              </a:prstGeom>
            </p:spPr>
          </p:pic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906E2179-81DE-4093-AF46-3B7F4E913900}"/>
                  </a:ext>
                </a:extLst>
              </p:cNvPr>
              <p:cNvSpPr txBox="1"/>
              <p:nvPr/>
            </p:nvSpPr>
            <p:spPr>
              <a:xfrm>
                <a:off x="2827450" y="295891"/>
                <a:ext cx="6519039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3200" b="1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บอลนำไม้ไปใช้เก็บส้ม</a:t>
                </a:r>
              </a:p>
            </p:txBody>
          </p:sp>
        </p:grpSp>
        <p:pic>
          <p:nvPicPr>
            <p:cNvPr id="50" name="ไม้">
              <a:extLst>
                <a:ext uri="{FF2B5EF4-FFF2-40B4-BE49-F238E27FC236}">
                  <a16:creationId xmlns:a16="http://schemas.microsoft.com/office/drawing/2014/main" id="{6C450968-1ADD-49B2-A830-CB7FA30B1608}"/>
                </a:ext>
              </a:extLst>
            </p:cNvPr>
            <p:cNvPicPr>
              <a:picLocks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21404" y="1450428"/>
              <a:ext cx="3965860" cy="3367239"/>
            </a:xfrm>
            <a:prstGeom prst="roundRect">
              <a:avLst>
                <a:gd name="adj" fmla="val 9833"/>
              </a:avLst>
            </a:prstGeom>
            <a:ln>
              <a:solidFill>
                <a:srgbClr val="7DDDFF"/>
              </a:solidFill>
            </a:ln>
            <a:effectLst>
              <a:outerShdw dist="63500" dir="5400000" algn="t" rotWithShape="0">
                <a:srgbClr val="7DDDFF"/>
              </a:outerShdw>
            </a:effectLst>
          </p:spPr>
        </p:pic>
      </p:grpSp>
      <p:grpSp>
        <p:nvGrpSpPr>
          <p:cNvPr id="55" name="ส้มให้แม่">
            <a:extLst>
              <a:ext uri="{FF2B5EF4-FFF2-40B4-BE49-F238E27FC236}">
                <a16:creationId xmlns:a16="http://schemas.microsoft.com/office/drawing/2014/main" id="{2D7C01BD-F680-402B-9360-64D3188C02C5}"/>
              </a:ext>
            </a:extLst>
          </p:cNvPr>
          <p:cNvGrpSpPr/>
          <p:nvPr/>
        </p:nvGrpSpPr>
        <p:grpSpPr>
          <a:xfrm>
            <a:off x="1258919" y="7311478"/>
            <a:ext cx="9421514" cy="5045996"/>
            <a:chOff x="1524000" y="906002"/>
            <a:chExt cx="9421514" cy="5045996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EC4C2F85-64D5-4093-9A98-4427E2E14BE4}"/>
                </a:ext>
              </a:extLst>
            </p:cNvPr>
            <p:cNvGrpSpPr/>
            <p:nvPr/>
          </p:nvGrpSpPr>
          <p:grpSpPr>
            <a:xfrm>
              <a:off x="1524000" y="906002"/>
              <a:ext cx="9421514" cy="5045996"/>
              <a:chOff x="1497889" y="-3936981"/>
              <a:chExt cx="9421514" cy="5045996"/>
            </a:xfrm>
          </p:grpSpPr>
          <p:sp>
            <p:nvSpPr>
              <p:cNvPr id="63" name="Rectangle: Rounded Corners 62">
                <a:extLst>
                  <a:ext uri="{FF2B5EF4-FFF2-40B4-BE49-F238E27FC236}">
                    <a16:creationId xmlns:a16="http://schemas.microsoft.com/office/drawing/2014/main" id="{B537A388-E967-47E5-95F3-E6DF34917327}"/>
                  </a:ext>
                </a:extLst>
              </p:cNvPr>
              <p:cNvSpPr/>
              <p:nvPr/>
            </p:nvSpPr>
            <p:spPr>
              <a:xfrm>
                <a:off x="1497889" y="-3708632"/>
                <a:ext cx="9144000" cy="4817647"/>
              </a:xfrm>
              <a:prstGeom prst="roundRect">
                <a:avLst>
                  <a:gd name="adj" fmla="val 7117"/>
                </a:avLst>
              </a:prstGeom>
              <a:solidFill>
                <a:schemeClr val="bg1"/>
              </a:solidFill>
              <a:ln w="76200">
                <a:solidFill>
                  <a:schemeClr val="bg1">
                    <a:lumMod val="95000"/>
                  </a:schemeClr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64" name="close">
                <a:extLst>
                  <a:ext uri="{FF2B5EF4-FFF2-40B4-BE49-F238E27FC236}">
                    <a16:creationId xmlns:a16="http://schemas.microsoft.com/office/drawing/2014/main" id="{6FD3A9ED-3FB7-4D7F-A901-2807471FA6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364372" y="-3936981"/>
                <a:ext cx="555031" cy="555031"/>
              </a:xfrm>
              <a:prstGeom prst="rect">
                <a:avLst/>
              </a:prstGeom>
            </p:spPr>
          </p:pic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591B9159-C04F-4573-8261-D8F16DF12F1F}"/>
                  </a:ext>
                </a:extLst>
              </p:cNvPr>
              <p:cNvSpPr txBox="1"/>
              <p:nvPr/>
            </p:nvSpPr>
            <p:spPr>
              <a:xfrm>
                <a:off x="2830075" y="274829"/>
                <a:ext cx="6519039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3200" b="1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บอลนำส้มที่เก็บได้ไปให้คุณแม่</a:t>
                </a:r>
              </a:p>
            </p:txBody>
          </p:sp>
        </p:grpSp>
        <p:pic>
          <p:nvPicPr>
            <p:cNvPr id="62" name="ส้มให้แม่">
              <a:extLst>
                <a:ext uri="{FF2B5EF4-FFF2-40B4-BE49-F238E27FC236}">
                  <a16:creationId xmlns:a16="http://schemas.microsoft.com/office/drawing/2014/main" id="{2B2F9B7A-194D-4295-97F4-F10DCFC0DB16}"/>
                </a:ext>
              </a:extLst>
            </p:cNvPr>
            <p:cNvPicPr>
              <a:picLocks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09703" y="1449622"/>
              <a:ext cx="3972593" cy="3370413"/>
            </a:xfrm>
            <a:prstGeom prst="roundRect">
              <a:avLst>
                <a:gd name="adj" fmla="val 10006"/>
              </a:avLst>
            </a:prstGeom>
            <a:ln>
              <a:solidFill>
                <a:srgbClr val="7DDDFF"/>
              </a:solidFill>
            </a:ln>
            <a:effectLst>
              <a:outerShdw dist="63500" dir="5400000" algn="t" rotWithShape="0">
                <a:srgbClr val="7DDDFF"/>
              </a:outerShdw>
            </a:effectLst>
          </p:spPr>
        </p:pic>
      </p:grpSp>
      <p:grpSp>
        <p:nvGrpSpPr>
          <p:cNvPr id="66" name="ยาน">
            <a:extLst>
              <a:ext uri="{FF2B5EF4-FFF2-40B4-BE49-F238E27FC236}">
                <a16:creationId xmlns:a16="http://schemas.microsoft.com/office/drawing/2014/main" id="{99C21956-63B4-4EFB-B054-C82794F9C621}"/>
              </a:ext>
            </a:extLst>
          </p:cNvPr>
          <p:cNvGrpSpPr/>
          <p:nvPr/>
        </p:nvGrpSpPr>
        <p:grpSpPr>
          <a:xfrm>
            <a:off x="1251675" y="7315677"/>
            <a:ext cx="9436003" cy="5037598"/>
            <a:chOff x="1524000" y="914400"/>
            <a:chExt cx="9436003" cy="5037598"/>
          </a:xfrm>
        </p:grpSpPr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81F2F949-54E2-4950-92B3-BA031073366E}"/>
                </a:ext>
              </a:extLst>
            </p:cNvPr>
            <p:cNvGrpSpPr/>
            <p:nvPr/>
          </p:nvGrpSpPr>
          <p:grpSpPr>
            <a:xfrm>
              <a:off x="1524000" y="914400"/>
              <a:ext cx="9436003" cy="5037598"/>
              <a:chOff x="1497889" y="-3928583"/>
              <a:chExt cx="9436003" cy="5037598"/>
            </a:xfrm>
          </p:grpSpPr>
          <p:sp>
            <p:nvSpPr>
              <p:cNvPr id="75" name="Rectangle: Rounded Corners 74">
                <a:extLst>
                  <a:ext uri="{FF2B5EF4-FFF2-40B4-BE49-F238E27FC236}">
                    <a16:creationId xmlns:a16="http://schemas.microsoft.com/office/drawing/2014/main" id="{2DE4D905-746C-49CE-8CF1-174D4EB1321A}"/>
                  </a:ext>
                </a:extLst>
              </p:cNvPr>
              <p:cNvSpPr/>
              <p:nvPr/>
            </p:nvSpPr>
            <p:spPr>
              <a:xfrm>
                <a:off x="1497889" y="-3708632"/>
                <a:ext cx="9144000" cy="4817647"/>
              </a:xfrm>
              <a:prstGeom prst="roundRect">
                <a:avLst>
                  <a:gd name="adj" fmla="val 7117"/>
                </a:avLst>
              </a:prstGeom>
              <a:solidFill>
                <a:schemeClr val="bg1"/>
              </a:solidFill>
              <a:ln w="76200">
                <a:solidFill>
                  <a:schemeClr val="bg1">
                    <a:lumMod val="95000"/>
                  </a:schemeClr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76" name="close">
                <a:extLst>
                  <a:ext uri="{FF2B5EF4-FFF2-40B4-BE49-F238E27FC236}">
                    <a16:creationId xmlns:a16="http://schemas.microsoft.com/office/drawing/2014/main" id="{D7BA2619-4F6C-4211-B356-26ADD46C00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378861" y="-3928583"/>
                <a:ext cx="555031" cy="555031"/>
              </a:xfrm>
              <a:prstGeom prst="rect">
                <a:avLst/>
              </a:prstGeom>
            </p:spPr>
          </p:pic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5CB06582-9C2A-446F-BB04-1362269BD1CD}"/>
                  </a:ext>
                </a:extLst>
              </p:cNvPr>
              <p:cNvSpPr txBox="1"/>
              <p:nvPr/>
            </p:nvSpPr>
            <p:spPr>
              <a:xfrm>
                <a:off x="2817613" y="292323"/>
                <a:ext cx="6519039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3200" b="1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บอลหาไม้ที่มีขนาดยาว</a:t>
                </a:r>
              </a:p>
            </p:txBody>
          </p:sp>
        </p:grpSp>
        <p:pic>
          <p:nvPicPr>
            <p:cNvPr id="69" name="จักรยาน">
              <a:extLst>
                <a:ext uri="{FF2B5EF4-FFF2-40B4-BE49-F238E27FC236}">
                  <a16:creationId xmlns:a16="http://schemas.microsoft.com/office/drawing/2014/main" id="{6E6D9FBE-9F28-4289-B8B6-A09364352139}"/>
                </a:ext>
              </a:extLst>
            </p:cNvPr>
            <p:cNvPicPr>
              <a:picLocks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17799" y="1447800"/>
              <a:ext cx="3970889" cy="3374056"/>
            </a:xfrm>
            <a:prstGeom prst="roundRect">
              <a:avLst>
                <a:gd name="adj" fmla="val 10716"/>
              </a:avLst>
            </a:prstGeom>
            <a:ln>
              <a:solidFill>
                <a:srgbClr val="7DDDFF"/>
              </a:solidFill>
            </a:ln>
            <a:effectLst>
              <a:outerShdw dist="63500" dir="5400000" algn="t" rotWithShape="0">
                <a:srgbClr val="7DDDFF"/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341712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7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22222E-6 L -0.00325 -0.89584 " pathEditMode="relative" rAng="0" ptsTypes="AA">
                                      <p:cBhvr>
                                        <p:cTn id="7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-44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22222E-6 L 0.00183 -0.91158 " pathEditMode="relative" rAng="0" ptsTypes="AA">
                                      <p:cBhvr>
                                        <p:cTn id="8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" y="-45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7037E-6 L 0.01224 -0.89375 " pathEditMode="relative" rAng="0" ptsTypes="AA">
                                      <p:cBhvr>
                                        <p:cTn id="9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2" y="-44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22222E-6 L -0.00325 -0.89398 " pathEditMode="relative" rAng="0" ptsTypes="AA">
                                      <p:cBhvr>
                                        <p:cTn id="9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-44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2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2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83 -0.91158 L 3.75E-6 -3.33333E-6 " pathEditMode="relative" rAng="0" ptsTypes="AA">
                                      <p:cBhvr>
                                        <p:cTn id="13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5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25 -0.89584 L 1.875E-6 -3.33333E-6 " pathEditMode="relative" rAng="0" ptsTypes="AA">
                                      <p:cBhvr>
                                        <p:cTn id="14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47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24 -0.89375 L 1.875E-6 -3.33333E-6 " pathEditMode="relative" rAng="0" ptsTypes="AA">
                                      <p:cBhvr>
                                        <p:cTn id="15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1" y="44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25 -0.89583 L -3.33333E-6 2.22222E-6 " pathEditMode="relative" rAng="0" ptsTypes="AA">
                                      <p:cBhvr>
                                        <p:cTn id="15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44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42" grpId="0" animBg="1"/>
      <p:bldP spid="87" grpId="0" animBg="1"/>
      <p:bldP spid="87" grpId="1" animBg="1"/>
      <p:bldP spid="87" grpId="2" animBg="1"/>
      <p:bldP spid="87" grpId="3" animBg="1"/>
      <p:bldP spid="87" grpId="4" animBg="1"/>
      <p:bldP spid="87" grpId="5" animBg="1"/>
      <p:bldP spid="87" grpId="6" animBg="1"/>
      <p:bldP spid="87" grpId="7" animBg="1"/>
      <p:bldP spid="87" grpId="8" animBg="1"/>
    </p:bldLst>
  </p:timing>
</p:sld>
</file>

<file path=ppt/theme/theme1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20317</TotalTime>
  <Words>2429</Words>
  <Application>Microsoft Office PowerPoint</Application>
  <PresentationFormat>Widescreen</PresentationFormat>
  <Paragraphs>420</Paragraphs>
  <Slides>56</Slides>
  <Notes>40</Notes>
  <HiddenSlides>12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56</vt:i4>
      </vt:variant>
    </vt:vector>
  </HeadingPairs>
  <TitlesOfParts>
    <vt:vector size="66" baseType="lpstr">
      <vt:lpstr>Times New Roman</vt:lpstr>
      <vt:lpstr>TH Sarabun New</vt:lpstr>
      <vt:lpstr>Mali</vt:lpstr>
      <vt:lpstr>Calibri</vt:lpstr>
      <vt:lpstr>Sarabun</vt:lpstr>
      <vt:lpstr>Arial</vt:lpstr>
      <vt:lpstr>Cordia New</vt:lpstr>
      <vt:lpstr>Angsana New</vt:lpstr>
      <vt:lpstr>ชุดรูปแบบของ Office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Kulkanya Meakarun</dc:creator>
  <cp:lastModifiedBy>Atchawee Jaiipani</cp:lastModifiedBy>
  <cp:revision>2131</cp:revision>
  <cp:lastPrinted>2023-10-10T01:34:37Z</cp:lastPrinted>
  <dcterms:created xsi:type="dcterms:W3CDTF">2023-07-30T02:55:24Z</dcterms:created>
  <dcterms:modified xsi:type="dcterms:W3CDTF">2024-04-30T12:23:37Z</dcterms:modified>
</cp:coreProperties>
</file>