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73A476B-E4F6-3345-8837-BB8534F492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0BF51748-D9A6-6E32-0372-0D6050508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C0BF99F-2BF9-8014-6E35-C3042509F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13A0-575A-4917-908C-5719B56C76B5}" type="datetimeFigureOut">
              <a:rPr lang="th-TH" smtClean="0"/>
              <a:t>23/06/69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124C859-0E26-C5AE-BABC-400523DA6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6A7A0C5-7FA4-3CFB-6294-FEB4CEFAD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78A8B-F593-4747-92EE-D4065B7653E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74191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D1F1AE7-3002-168D-C42A-75811380F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C49583CC-3FDE-0484-1A2A-7E7B015EC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BCD5325-A2EC-187F-9731-A743DFA7C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13A0-575A-4917-908C-5719B56C76B5}" type="datetimeFigureOut">
              <a:rPr lang="th-TH" smtClean="0"/>
              <a:t>23/06/69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B1E0E7A-7C4F-92F9-CC90-B668E354B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6D35FA2-CA78-6A1F-7840-3FCC6C444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78A8B-F593-4747-92EE-D4065B7653E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3461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F82A5E47-01BB-5471-3839-CEF2F17BAF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AAEF66EF-8A0D-85B1-9FAB-6827A36642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A9A6039-9BF6-90A8-C0EE-E733DD066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13A0-575A-4917-908C-5719B56C76B5}" type="datetimeFigureOut">
              <a:rPr lang="th-TH" smtClean="0"/>
              <a:t>23/06/69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ED2E20F-E4D2-E927-DD7C-F35A34857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1DDD07E-BEF7-78C4-0C5D-6B95CC185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78A8B-F593-4747-92EE-D4065B7653E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1948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13311B5-FB02-19DF-D2B4-E4ADF1E5D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4D6D3CE-690A-A7E0-9899-CFB734CBD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75312B4-78B2-57EB-0156-3DC84FC94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13A0-575A-4917-908C-5719B56C76B5}" type="datetimeFigureOut">
              <a:rPr lang="th-TH" smtClean="0"/>
              <a:t>23/06/69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A4411D6-C3E9-85E3-C3A3-06F1554AB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22940EB-CC95-4DAC-C935-A26D24925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78A8B-F593-4747-92EE-D4065B7653E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7656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BF12C5B-2C19-F906-93E5-EF172486E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4CF10D8-8BBB-E30D-D147-B4CD735908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B44D2F1-5DD9-5A64-BE13-4B9335669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13A0-575A-4917-908C-5719B56C76B5}" type="datetimeFigureOut">
              <a:rPr lang="th-TH" smtClean="0"/>
              <a:t>23/06/69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4DD48FA-6D35-84DF-E113-FDC326A71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B23B9A8-9271-4F5F-65B8-6C6F4BAD1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78A8B-F593-4747-92EE-D4065B7653E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01267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1FA209F-E9F9-6A4C-E27B-758EBCED5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592CFF2-8039-9BF3-205B-007B35C4D4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F8525C03-F591-E0A9-F846-1B89545EA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A5BB5C10-424F-3509-91E4-B5D71AC4C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13A0-575A-4917-908C-5719B56C76B5}" type="datetimeFigureOut">
              <a:rPr lang="th-TH" smtClean="0"/>
              <a:t>23/06/69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3BDADA6-01E8-4829-5A07-7DDF4D77A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39763F91-8FDD-0A10-B681-05E55424C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78A8B-F593-4747-92EE-D4065B7653E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5235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F948C8D-DD04-8DFC-3E39-657C360EC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5717D850-130E-AC51-B065-53AE5ACAE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9F4C37A8-9455-C64B-8DDF-03845D86C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B028D09D-9E3E-1BA0-37FD-5AF5BC972E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590C5F58-5F29-FE4F-16F1-69BB6362F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874C9520-1F13-997E-332D-8A377EA2D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13A0-575A-4917-908C-5719B56C76B5}" type="datetimeFigureOut">
              <a:rPr lang="th-TH" smtClean="0"/>
              <a:t>23/06/69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3D56410F-C0BA-3490-3102-86ACA967A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9D2F766F-E674-D7E4-AFC2-BAB942E57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78A8B-F593-4747-92EE-D4065B7653E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03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16C5FAC-BDF0-6E13-C61F-18FBB0977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6B407DA4-94F5-E270-E2B2-9E84DAB8E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13A0-575A-4917-908C-5719B56C76B5}" type="datetimeFigureOut">
              <a:rPr lang="th-TH" smtClean="0"/>
              <a:t>23/06/69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C2DA74C3-6B29-DD1D-FDB0-9CC30F9E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F9C69FEE-02C4-2A60-3FFB-2939FD8D4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78A8B-F593-4747-92EE-D4065B7653E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40680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76EE4860-A3C0-EEBD-2B65-C2429ED9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13A0-575A-4917-908C-5719B56C76B5}" type="datetimeFigureOut">
              <a:rPr lang="th-TH" smtClean="0"/>
              <a:t>23/06/69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DD29FF33-23FF-13B1-A32E-A8C41096A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D247194E-C727-426D-F5B0-8061C9D61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78A8B-F593-4747-92EE-D4065B7653E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1125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6300AB7-D4E3-7326-8148-CBC503F7F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ED1A7A1-A42A-29A9-66AD-D1A38EDC4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8A328948-5E1A-25E9-5BB1-21AE848962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7EC56E83-C998-E7A0-008F-45B58C59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13A0-575A-4917-908C-5719B56C76B5}" type="datetimeFigureOut">
              <a:rPr lang="th-TH" smtClean="0"/>
              <a:t>23/06/69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4D3451A2-37C8-DF34-5691-FD977FFC9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FB7B0006-1104-9FC7-2796-5963CCA73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78A8B-F593-4747-92EE-D4065B7653E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1152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5495091-BF7E-0D50-4847-53A942CB4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A1C1B39E-4924-F5AB-F8B4-668D2E6D55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E8CD30B2-23AC-444E-9E61-DDB704AFF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0C7D59B6-9EDD-0913-624A-45F4DC02B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813A0-575A-4917-908C-5719B56C76B5}" type="datetimeFigureOut">
              <a:rPr lang="th-TH" smtClean="0"/>
              <a:t>23/06/69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3FF7EB92-06CE-4B70-91B9-7D72B567C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428C2326-DBAF-6A47-3433-644B65F05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78A8B-F593-4747-92EE-D4065B7653E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5480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F13B7335-E1E3-ECEB-E773-5A398E00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4C66461B-DA14-3AD2-8A2E-A6DB725D8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9E9F80E-7790-6471-18A5-5AC7E3CE03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813A0-575A-4917-908C-5719B56C76B5}" type="datetimeFigureOut">
              <a:rPr lang="th-TH" smtClean="0"/>
              <a:t>23/06/69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6B34728-97A0-43CB-2924-C56BDA268E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EAB4D8F-489C-9980-093F-96DB05EA7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78A8B-F593-4747-92EE-D4065B7653E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659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4">
            <a:extLst>
              <a:ext uri="{FF2B5EF4-FFF2-40B4-BE49-F238E27FC236}">
                <a16:creationId xmlns:a16="http://schemas.microsoft.com/office/drawing/2014/main" id="{60DF63D0-E450-F6AD-D02A-868D5EAF2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26578"/>
            <a:ext cx="9144000" cy="3572186"/>
          </a:xfrm>
        </p:spPr>
        <p:txBody>
          <a:bodyPr>
            <a:normAutofit fontScale="90000"/>
          </a:bodyPr>
          <a:lstStyle/>
          <a:p>
            <a:r>
              <a:rPr lang="th-TH" sz="7200" dirty="0"/>
              <a:t>เจอปัญหา อย่าเพิ่งงง หยุดมองตรง </a:t>
            </a:r>
            <a:br>
              <a:rPr lang="th-TH" sz="7200" dirty="0"/>
            </a:br>
            <a:r>
              <a:rPr lang="th-TH" sz="7200" dirty="0"/>
              <a:t>แล้วค่อยคิด โจทย์คืออะไร บอกให้ชัด </a:t>
            </a:r>
            <a:br>
              <a:rPr lang="th-TH" sz="7200" dirty="0"/>
            </a:br>
            <a:r>
              <a:rPr lang="th-TH" sz="7200" dirty="0"/>
              <a:t>มีอะไรมา ให้เราพินิจ</a:t>
            </a:r>
            <a:br>
              <a:rPr lang="th-TH" dirty="0"/>
            </a:br>
            <a:br>
              <a:rPr lang="th-TH" sz="7200" dirty="0"/>
            </a:br>
            <a:r>
              <a:rPr lang="th-TH" sz="7200" dirty="0"/>
              <a:t>เป้าหมายเรา คืออะไร ข้อมูลไหน </a:t>
            </a:r>
            <a:br>
              <a:rPr lang="th-TH" sz="7200" dirty="0"/>
            </a:br>
            <a:r>
              <a:rPr lang="th-TH" sz="7200" dirty="0"/>
              <a:t>ที่เกี่ยวข้อง แยกให้ออก ทีละส่วน </a:t>
            </a:r>
            <a:br>
              <a:rPr lang="th-TH" sz="7200" dirty="0"/>
            </a:br>
            <a:r>
              <a:rPr lang="th-TH" sz="7200" dirty="0"/>
              <a:t>มองให้ครบ ทุกช่องทาง</a:t>
            </a:r>
          </a:p>
        </p:txBody>
      </p:sp>
    </p:spTree>
    <p:extLst>
      <p:ext uri="{BB962C8B-B14F-4D97-AF65-F5344CB8AC3E}">
        <p14:creationId xmlns:p14="http://schemas.microsoft.com/office/powerpoint/2010/main" val="2571254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D0B4A8E-5E96-EFFB-0EBD-B064DE39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362" y="1300107"/>
            <a:ext cx="10408920" cy="4481195"/>
          </a:xfrm>
        </p:spPr>
        <p:txBody>
          <a:bodyPr>
            <a:noAutofit/>
          </a:bodyPr>
          <a:lstStyle/>
          <a:p>
            <a:pPr algn="ctr"/>
            <a:r>
              <a:rPr lang="th-TH" sz="7200" dirty="0"/>
              <a:t>คิดให้ชัด ก่อนจะไป จะได้ไม่หลงทาง เรียงให้ดี ในหัวใจ แล้วเริ่มต้นอย่างมีพลัง</a:t>
            </a:r>
            <a:br>
              <a:rPr lang="th-TH" sz="7200" dirty="0"/>
            </a:br>
            <a:endParaRPr lang="th-TH" sz="7200" dirty="0"/>
          </a:p>
        </p:txBody>
      </p:sp>
    </p:spTree>
    <p:extLst>
      <p:ext uri="{BB962C8B-B14F-4D97-AF65-F5344CB8AC3E}">
        <p14:creationId xmlns:p14="http://schemas.microsoft.com/office/powerpoint/2010/main" val="61904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>
            <a:extLst>
              <a:ext uri="{FF2B5EF4-FFF2-40B4-BE49-F238E27FC236}">
                <a16:creationId xmlns:a16="http://schemas.microsoft.com/office/drawing/2014/main" id="{1D6B1608-0A2D-BAAD-D64C-D725D03D5A0E}"/>
              </a:ext>
            </a:extLst>
          </p:cNvPr>
          <p:cNvSpPr txBox="1">
            <a:spLocks/>
          </p:cNvSpPr>
          <p:nvPr/>
        </p:nvSpPr>
        <p:spPr>
          <a:xfrm>
            <a:off x="813533" y="1102143"/>
            <a:ext cx="10408920" cy="44811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7200" dirty="0"/>
              <a:t> </a:t>
            </a:r>
            <a:br>
              <a:rPr lang="th-TH" sz="19900" dirty="0"/>
            </a:br>
            <a:r>
              <a:rPr lang="th-TH" sz="7200" dirty="0"/>
              <a:t>สี่ขั้นแก้ปัญหา จำให้ขึ้นใจ </a:t>
            </a:r>
            <a:br>
              <a:rPr lang="th-TH" sz="7200" dirty="0"/>
            </a:br>
            <a:r>
              <a:rPr lang="th-TH" sz="7200" dirty="0"/>
              <a:t>สี่ขั้นแก้ปัญหา ทำไปทีละใบ</a:t>
            </a:r>
            <a:br>
              <a:rPr lang="th-TH" sz="7200" dirty="0"/>
            </a:br>
            <a:endParaRPr lang="th-TH" sz="7200" dirty="0"/>
          </a:p>
        </p:txBody>
      </p:sp>
    </p:spTree>
    <p:extLst>
      <p:ext uri="{BB962C8B-B14F-4D97-AF65-F5344CB8AC3E}">
        <p14:creationId xmlns:p14="http://schemas.microsoft.com/office/powerpoint/2010/main" val="1919767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D09E3C1-AA85-B5DE-2406-D3973C61C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th-TH" sz="7200" dirty="0"/>
              <a:t>พิจารณาให้ชัด วางแผนไว้ก่อนใคร </a:t>
            </a:r>
            <a:br>
              <a:rPr lang="th-TH" sz="7200" dirty="0"/>
            </a:br>
            <a:r>
              <a:rPr lang="th-TH" sz="7200" dirty="0"/>
              <a:t>ลงมือทำตามแผน ตรวจสอบให้มั่นใจ </a:t>
            </a:r>
            <a:br>
              <a:rPr lang="th-TH" sz="7200" dirty="0"/>
            </a:br>
            <a:br>
              <a:rPr lang="th-TH" sz="7200" dirty="0"/>
            </a:br>
            <a:r>
              <a:rPr lang="th-TH" sz="7200" dirty="0"/>
              <a:t>ขั้นที่สอง ต้องวางแผน คิดวิธีไว้ให้ดี </a:t>
            </a:r>
            <a:br>
              <a:rPr lang="th-TH" sz="7200" dirty="0"/>
            </a:br>
            <a:r>
              <a:rPr lang="th-TH" sz="7200" dirty="0"/>
              <a:t>เขียนเป็นข้อ ก็ได้เลย ว</a:t>
            </a:r>
            <a:br>
              <a:rPr lang="th-TH" sz="7200" dirty="0"/>
            </a:br>
            <a:r>
              <a:rPr lang="th-TH" sz="7200" dirty="0" err="1"/>
              <a:t>าด</a:t>
            </a:r>
            <a:r>
              <a:rPr lang="th-TH" sz="7200" dirty="0"/>
              <a:t>เป็นภาพ ดูเข้าใจง่ายดี</a:t>
            </a:r>
          </a:p>
        </p:txBody>
      </p:sp>
    </p:spTree>
    <p:extLst>
      <p:ext uri="{BB962C8B-B14F-4D97-AF65-F5344CB8AC3E}">
        <p14:creationId xmlns:p14="http://schemas.microsoft.com/office/powerpoint/2010/main" val="467297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B1DC6BD-E46D-7058-15CC-835E4AEFD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9606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th-TH" sz="6600" dirty="0"/>
              <a:t>ถ้าอยากลอง ใช้สัญลักษณ์ </a:t>
            </a:r>
            <a:br>
              <a:rPr lang="th-TH" sz="6600" dirty="0"/>
            </a:br>
            <a:r>
              <a:rPr lang="th-TH" sz="6600" dirty="0"/>
              <a:t>ผังงานช่วย เรียงลำดับ </a:t>
            </a:r>
            <a:br>
              <a:rPr lang="th-TH" sz="6600" dirty="0"/>
            </a:br>
            <a:r>
              <a:rPr lang="th-TH" sz="6600" dirty="0"/>
              <a:t>เห็นภาพรวม ได้ชัดเจน </a:t>
            </a:r>
            <a:br>
              <a:rPr lang="th-TH" sz="6600" dirty="0"/>
            </a:br>
            <a:r>
              <a:rPr lang="th-TH" sz="6600" dirty="0"/>
              <a:t>ไม่สับสน ตอนเริ่มทำ </a:t>
            </a:r>
            <a:br>
              <a:rPr lang="th-TH" sz="6600" dirty="0"/>
            </a:br>
            <a:br>
              <a:rPr lang="th-TH" sz="6600" dirty="0"/>
            </a:br>
            <a:r>
              <a:rPr lang="th-TH" sz="6600" dirty="0"/>
              <a:t>พอมีแผน ก็อุ่นใจ เส้นทางไม่เลือนลาง </a:t>
            </a:r>
            <a:br>
              <a:rPr lang="th-TH" sz="6600" dirty="0"/>
            </a:br>
            <a:r>
              <a:rPr lang="th-TH" sz="6600" dirty="0"/>
              <a:t>เลือกวิธี ให้เหมาะไป แล้วก้าวต่ออย่างมั่นคง</a:t>
            </a:r>
          </a:p>
        </p:txBody>
      </p:sp>
    </p:spTree>
    <p:extLst>
      <p:ext uri="{BB962C8B-B14F-4D97-AF65-F5344CB8AC3E}">
        <p14:creationId xmlns:p14="http://schemas.microsoft.com/office/powerpoint/2010/main" val="1267699860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175</Words>
  <Application>Microsoft Office PowerPoint</Application>
  <PresentationFormat>แบบจอกว้าง</PresentationFormat>
  <Paragraphs>5</Paragraphs>
  <Slides>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ธีมของ Office</vt:lpstr>
      <vt:lpstr>เจอปัญหา อย่าเพิ่งงง หยุดมองตรง  แล้วค่อยคิด โจทย์คืออะไร บอกให้ชัด  มีอะไรมา ให้เราพินิจ  เป้าหมายเรา คืออะไร ข้อมูลไหน  ที่เกี่ยวข้อง แยกให้ออก ทีละส่วน  มองให้ครบ ทุกช่องทาง</vt:lpstr>
      <vt:lpstr>คิดให้ชัด ก่อนจะไป จะได้ไม่หลงทาง เรียงให้ดี ในหัวใจ แล้วเริ่มต้นอย่างมีพลัง </vt:lpstr>
      <vt:lpstr>งานนำเสนอ PowerPoint</vt:lpstr>
      <vt:lpstr>พิจารณาให้ชัด วางแผนไว้ก่อนใคร  ลงมือทำตามแผน ตรวจสอบให้มั่นใจ   ขั้นที่สอง ต้องวางแผน คิดวิธีไว้ให้ดี  เขียนเป็นข้อ ก็ได้เลย ว าดเป็นภาพ ดูเข้าใจง่ายดี</vt:lpstr>
      <vt:lpstr>ถ้าอยากลอง ใช้สัญลักษณ์  ผังงานช่วย เรียงลำดับ  เห็นภาพรวม ได้ชัดเจน  ไม่สับสน ตอนเริ่มทำ   พอมีแผน ก็อุ่นใจ เส้นทางไม่เลือนลาง  เลือกวิธี ให้เหมาะไป แล้วก้าวต่ออย่างมั่นคง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pisate sakuljanyadee</dc:creator>
  <cp:lastModifiedBy>pisate sakuljanyadee</cp:lastModifiedBy>
  <cp:revision>3</cp:revision>
  <dcterms:created xsi:type="dcterms:W3CDTF">2026-06-22T02:11:41Z</dcterms:created>
  <dcterms:modified xsi:type="dcterms:W3CDTF">2026-06-23T02:29:44Z</dcterms:modified>
</cp:coreProperties>
</file>